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0.svg" ContentType="image/svg+xml"/>
  <Override PartName="/ppt/media/image102.svg" ContentType="image/svg+xml"/>
  <Override PartName="/ppt/media/image104.svg" ContentType="image/svg+xml"/>
  <Override PartName="/ppt/media/image106.svg" ContentType="image/svg+xml"/>
  <Override PartName="/ppt/media/image108.svg" ContentType="image/svg+xml"/>
  <Override PartName="/ppt/media/image11.svg" ContentType="image/svg+xml"/>
  <Override PartName="/ppt/media/image110.svg" ContentType="image/svg+xml"/>
  <Override PartName="/ppt/media/image112.svg" ContentType="image/svg+xml"/>
  <Override PartName="/ppt/media/image114.svg" ContentType="image/svg+xml"/>
  <Override PartName="/ppt/media/image116.svg" ContentType="image/svg+xml"/>
  <Override PartName="/ppt/media/image118.svg" ContentType="image/svg+xml"/>
  <Override PartName="/ppt/media/image120.svg" ContentType="image/svg+xml"/>
  <Override PartName="/ppt/media/image122.svg" ContentType="image/svg+xml"/>
  <Override PartName="/ppt/media/image124.svg" ContentType="image/svg+xml"/>
  <Override PartName="/ppt/media/image126.svg" ContentType="image/svg+xml"/>
  <Override PartName="/ppt/media/image128.svg" ContentType="image/svg+xml"/>
  <Override PartName="/ppt/media/image13.svg" ContentType="image/svg+xml"/>
  <Override PartName="/ppt/media/image130.svg" ContentType="image/svg+xml"/>
  <Override PartName="/ppt/media/image132.svg" ContentType="image/svg+xml"/>
  <Override PartName="/ppt/media/image134.svg" ContentType="image/svg+xml"/>
  <Override PartName="/ppt/media/image136.svg" ContentType="image/svg+xml"/>
  <Override PartName="/ppt/media/image138.svg" ContentType="image/svg+xml"/>
  <Override PartName="/ppt/media/image141.svg" ContentType="image/svg+xml"/>
  <Override PartName="/ppt/media/image143.svg" ContentType="image/svg+xml"/>
  <Override PartName="/ppt/media/image145.svg" ContentType="image/svg+xml"/>
  <Override PartName="/ppt/media/image147.svg" ContentType="image/svg+xml"/>
  <Override PartName="/ppt/media/image149.svg" ContentType="image/svg+xml"/>
  <Override PartName="/ppt/media/image15.svg" ContentType="image/svg+xml"/>
  <Override PartName="/ppt/media/image151.svg" ContentType="image/svg+xml"/>
  <Override PartName="/ppt/media/image153.svg" ContentType="image/svg+xml"/>
  <Override PartName="/ppt/media/image155.svg" ContentType="image/svg+xml"/>
  <Override PartName="/ppt/media/image157.svg" ContentType="image/svg+xml"/>
  <Override PartName="/ppt/media/image159.svg" ContentType="image/svg+xml"/>
  <Override PartName="/ppt/media/image161.svg" ContentType="image/svg+xml"/>
  <Override PartName="/ppt/media/image163.svg" ContentType="image/svg+xml"/>
  <Override PartName="/ppt/media/image165.svg" ContentType="image/svg+xml"/>
  <Override PartName="/ppt/media/image167.svg" ContentType="image/svg+xml"/>
  <Override PartName="/ppt/media/image169.svg" ContentType="image/svg+xml"/>
  <Override PartName="/ppt/media/image17.svg" ContentType="image/svg+xml"/>
  <Override PartName="/ppt/media/image171.svg" ContentType="image/svg+xml"/>
  <Override PartName="/ppt/media/image173.svg" ContentType="image/svg+xml"/>
  <Override PartName="/ppt/media/image175.svg" ContentType="image/svg+xml"/>
  <Override PartName="/ppt/media/image177.svg" ContentType="image/svg+xml"/>
  <Override PartName="/ppt/media/image179.svg" ContentType="image/svg+xml"/>
  <Override PartName="/ppt/media/image183.svg" ContentType="image/svg+xml"/>
  <Override PartName="/ppt/media/image185.svg" ContentType="image/svg+xml"/>
  <Override PartName="/ppt/media/image187.svg" ContentType="image/svg+xml"/>
  <Override PartName="/ppt/media/image189.svg" ContentType="image/svg+xml"/>
  <Override PartName="/ppt/media/image19.svg" ContentType="image/svg+xml"/>
  <Override PartName="/ppt/media/image191.svg" ContentType="image/svg+xml"/>
  <Override PartName="/ppt/media/image193.svg" ContentType="image/svg+xml"/>
  <Override PartName="/ppt/media/image195.svg" ContentType="image/svg+xml"/>
  <Override PartName="/ppt/media/image197.svg" ContentType="image/svg+xml"/>
  <Override PartName="/ppt/media/image199.svg" ContentType="image/svg+xml"/>
  <Override PartName="/ppt/media/image201.svg" ContentType="image/svg+xml"/>
  <Override PartName="/ppt/media/image203.svg" ContentType="image/svg+xml"/>
  <Override PartName="/ppt/media/image205.svg" ContentType="image/svg+xml"/>
  <Override PartName="/ppt/media/image207.svg" ContentType="image/svg+xml"/>
  <Override PartName="/ppt/media/image209.svg" ContentType="image/svg+xml"/>
  <Override PartName="/ppt/media/image21.svg" ContentType="image/svg+xml"/>
  <Override PartName="/ppt/media/image211.svg" ContentType="image/svg+xml"/>
  <Override PartName="/ppt/media/image213.svg" ContentType="image/svg+xml"/>
  <Override PartName="/ppt/media/image215.svg" ContentType="image/svg+xml"/>
  <Override PartName="/ppt/media/image217.svg" ContentType="image/svg+xml"/>
  <Override PartName="/ppt/media/image219.svg" ContentType="image/svg+xml"/>
  <Override PartName="/ppt/media/image221.svg" ContentType="image/svg+xml"/>
  <Override PartName="/ppt/media/image223.svg" ContentType="image/svg+xml"/>
  <Override PartName="/ppt/media/image23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31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8.svg" ContentType="image/svg+xml"/>
  <Override PartName="/ppt/media/image7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6.svg" ContentType="image/svg+xml"/>
  <Override PartName="/ppt/media/image78.svg" ContentType="image/svg+xml"/>
  <Override PartName="/ppt/media/image80.svg" ContentType="image/svg+xml"/>
  <Override PartName="/ppt/media/image82.svg" ContentType="image/svg+xml"/>
  <Override PartName="/ppt/media/image84.svg" ContentType="image/svg+xml"/>
  <Override PartName="/ppt/media/image86.svg" ContentType="image/svg+xml"/>
  <Override PartName="/ppt/media/image88.svg" ContentType="image/svg+xml"/>
  <Override PartName="/ppt/media/image9.svg" ContentType="image/svg+xml"/>
  <Override PartName="/ppt/media/image90.svg" ContentType="image/svg+xml"/>
  <Override PartName="/ppt/media/image92.svg" ContentType="image/svg+xml"/>
  <Override PartName="/ppt/media/image94.svg" ContentType="image/svg+xml"/>
  <Override PartName="/ppt/media/image96.svg" ContentType="image/svg+xml"/>
  <Override PartName="/ppt/media/image98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68.xml" ContentType="application/vnd.openxmlformats-officedocument.presentationml.tags+xml"/>
  <Override PartName="/ppt/tags/tag1169.xml" ContentType="application/vnd.openxmlformats-officedocument.presentationml.tags+xml"/>
  <Override PartName="/ppt/tags/tag117.xml" ContentType="application/vnd.openxmlformats-officedocument.presentationml.tags+xml"/>
  <Override PartName="/ppt/tags/tag1170.xml" ContentType="application/vnd.openxmlformats-officedocument.presentationml.tags+xml"/>
  <Override PartName="/ppt/tags/tag1171.xml" ContentType="application/vnd.openxmlformats-officedocument.presentationml.tags+xml"/>
  <Override PartName="/ppt/tags/tag1172.xml" ContentType="application/vnd.openxmlformats-officedocument.presentationml.tags+xml"/>
  <Override PartName="/ppt/tags/tag1173.xml" ContentType="application/vnd.openxmlformats-officedocument.presentationml.tags+xml"/>
  <Override PartName="/ppt/tags/tag1174.xml" ContentType="application/vnd.openxmlformats-officedocument.presentationml.tags+xml"/>
  <Override PartName="/ppt/tags/tag1175.xml" ContentType="application/vnd.openxmlformats-officedocument.presentationml.tags+xml"/>
  <Override PartName="/ppt/tags/tag1176.xml" ContentType="application/vnd.openxmlformats-officedocument.presentationml.tags+xml"/>
  <Override PartName="/ppt/tags/tag1177.xml" ContentType="application/vnd.openxmlformats-officedocument.presentationml.tags+xml"/>
  <Override PartName="/ppt/tags/tag1178.xml" ContentType="application/vnd.openxmlformats-officedocument.presentationml.tags+xml"/>
  <Override PartName="/ppt/tags/tag1179.xml" ContentType="application/vnd.openxmlformats-officedocument.presentationml.tags+xml"/>
  <Override PartName="/ppt/tags/tag118.xml" ContentType="application/vnd.openxmlformats-officedocument.presentationml.tags+xml"/>
  <Override PartName="/ppt/tags/tag1180.xml" ContentType="application/vnd.openxmlformats-officedocument.presentationml.tags+xml"/>
  <Override PartName="/ppt/tags/tag1181.xml" ContentType="application/vnd.openxmlformats-officedocument.presentationml.tags+xml"/>
  <Override PartName="/ppt/tags/tag1182.xml" ContentType="application/vnd.openxmlformats-officedocument.presentationml.tags+xml"/>
  <Override PartName="/ppt/tags/tag1183.xml" ContentType="application/vnd.openxmlformats-officedocument.presentationml.tags+xml"/>
  <Override PartName="/ppt/tags/tag1184.xml" ContentType="application/vnd.openxmlformats-officedocument.presentationml.tags+xml"/>
  <Override PartName="/ppt/tags/tag1185.xml" ContentType="application/vnd.openxmlformats-officedocument.presentationml.tags+xml"/>
  <Override PartName="/ppt/tags/tag1186.xml" ContentType="application/vnd.openxmlformats-officedocument.presentationml.tags+xml"/>
  <Override PartName="/ppt/tags/tag1187.xml" ContentType="application/vnd.openxmlformats-officedocument.presentationml.tags+xml"/>
  <Override PartName="/ppt/tags/tag1188.xml" ContentType="application/vnd.openxmlformats-officedocument.presentationml.tags+xml"/>
  <Override PartName="/ppt/tags/tag1189.xml" ContentType="application/vnd.openxmlformats-officedocument.presentationml.tags+xml"/>
  <Override PartName="/ppt/tags/tag119.xml" ContentType="application/vnd.openxmlformats-officedocument.presentationml.tags+xml"/>
  <Override PartName="/ppt/tags/tag1190.xml" ContentType="application/vnd.openxmlformats-officedocument.presentationml.tags+xml"/>
  <Override PartName="/ppt/tags/tag1191.xml" ContentType="application/vnd.openxmlformats-officedocument.presentationml.tags+xml"/>
  <Override PartName="/ppt/tags/tag1192.xml" ContentType="application/vnd.openxmlformats-officedocument.presentationml.tags+xml"/>
  <Override PartName="/ppt/tags/tag1193.xml" ContentType="application/vnd.openxmlformats-officedocument.presentationml.tags+xml"/>
  <Override PartName="/ppt/tags/tag1194.xml" ContentType="application/vnd.openxmlformats-officedocument.presentationml.tags+xml"/>
  <Override PartName="/ppt/tags/tag1195.xml" ContentType="application/vnd.openxmlformats-officedocument.presentationml.tags+xml"/>
  <Override PartName="/ppt/tags/tag1196.xml" ContentType="application/vnd.openxmlformats-officedocument.presentationml.tags+xml"/>
  <Override PartName="/ppt/tags/tag1197.xml" ContentType="application/vnd.openxmlformats-officedocument.presentationml.tags+xml"/>
  <Override PartName="/ppt/tags/tag1198.xml" ContentType="application/vnd.openxmlformats-officedocument.presentationml.tags+xml"/>
  <Override PartName="/ppt/tags/tag119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00.xml" ContentType="application/vnd.openxmlformats-officedocument.presentationml.tags+xml"/>
  <Override PartName="/ppt/tags/tag1201.xml" ContentType="application/vnd.openxmlformats-officedocument.presentationml.tags+xml"/>
  <Override PartName="/ppt/tags/tag1202.xml" ContentType="application/vnd.openxmlformats-officedocument.presentationml.tags+xml"/>
  <Override PartName="/ppt/tags/tag1203.xml" ContentType="application/vnd.openxmlformats-officedocument.presentationml.tags+xml"/>
  <Override PartName="/ppt/tags/tag1204.xml" ContentType="application/vnd.openxmlformats-officedocument.presentationml.tags+xml"/>
  <Override PartName="/ppt/tags/tag1205.xml" ContentType="application/vnd.openxmlformats-officedocument.presentationml.tags+xml"/>
  <Override PartName="/ppt/tags/tag1206.xml" ContentType="application/vnd.openxmlformats-officedocument.presentationml.tags+xml"/>
  <Override PartName="/ppt/tags/tag1207.xml" ContentType="application/vnd.openxmlformats-officedocument.presentationml.tags+xml"/>
  <Override PartName="/ppt/tags/tag1208.xml" ContentType="application/vnd.openxmlformats-officedocument.presentationml.tags+xml"/>
  <Override PartName="/ppt/tags/tag1209.xml" ContentType="application/vnd.openxmlformats-officedocument.presentationml.tags+xml"/>
  <Override PartName="/ppt/tags/tag121.xml" ContentType="application/vnd.openxmlformats-officedocument.presentationml.tags+xml"/>
  <Override PartName="/ppt/tags/tag1210.xml" ContentType="application/vnd.openxmlformats-officedocument.presentationml.tags+xml"/>
  <Override PartName="/ppt/tags/tag1211.xml" ContentType="application/vnd.openxmlformats-officedocument.presentationml.tags+xml"/>
  <Override PartName="/ppt/tags/tag1212.xml" ContentType="application/vnd.openxmlformats-officedocument.presentationml.tags+xml"/>
  <Override PartName="/ppt/tags/tag1213.xml" ContentType="application/vnd.openxmlformats-officedocument.presentationml.tags+xml"/>
  <Override PartName="/ppt/tags/tag1214.xml" ContentType="application/vnd.openxmlformats-officedocument.presentationml.tags+xml"/>
  <Override PartName="/ppt/tags/tag1215.xml" ContentType="application/vnd.openxmlformats-officedocument.presentationml.tags+xml"/>
  <Override PartName="/ppt/tags/tag1216.xml" ContentType="application/vnd.openxmlformats-officedocument.presentationml.tags+xml"/>
  <Override PartName="/ppt/tags/tag1217.xml" ContentType="application/vnd.openxmlformats-officedocument.presentationml.tags+xml"/>
  <Override PartName="/ppt/tags/tag1218.xml" ContentType="application/vnd.openxmlformats-officedocument.presentationml.tags+xml"/>
  <Override PartName="/ppt/tags/tag1219.xml" ContentType="application/vnd.openxmlformats-officedocument.presentationml.tags+xml"/>
  <Override PartName="/ppt/tags/tag122.xml" ContentType="application/vnd.openxmlformats-officedocument.presentationml.tags+xml"/>
  <Override PartName="/ppt/tags/tag1220.xml" ContentType="application/vnd.openxmlformats-officedocument.presentationml.tags+xml"/>
  <Override PartName="/ppt/tags/tag1221.xml" ContentType="application/vnd.openxmlformats-officedocument.presentationml.tags+xml"/>
  <Override PartName="/ppt/tags/tag1222.xml" ContentType="application/vnd.openxmlformats-officedocument.presentationml.tags+xml"/>
  <Override PartName="/ppt/tags/tag1223.xml" ContentType="application/vnd.openxmlformats-officedocument.presentationml.tags+xml"/>
  <Override PartName="/ppt/tags/tag1224.xml" ContentType="application/vnd.openxmlformats-officedocument.presentationml.tags+xml"/>
  <Override PartName="/ppt/tags/tag1225.xml" ContentType="application/vnd.openxmlformats-officedocument.presentationml.tags+xml"/>
  <Override PartName="/ppt/tags/tag1226.xml" ContentType="application/vnd.openxmlformats-officedocument.presentationml.tags+xml"/>
  <Override PartName="/ppt/tags/tag1227.xml" ContentType="application/vnd.openxmlformats-officedocument.presentationml.tags+xml"/>
  <Override PartName="/ppt/tags/tag1228.xml" ContentType="application/vnd.openxmlformats-officedocument.presentationml.tags+xml"/>
  <Override PartName="/ppt/tags/tag1229.xml" ContentType="application/vnd.openxmlformats-officedocument.presentationml.tags+xml"/>
  <Override PartName="/ppt/tags/tag123.xml" ContentType="application/vnd.openxmlformats-officedocument.presentationml.tags+xml"/>
  <Override PartName="/ppt/tags/tag1230.xml" ContentType="application/vnd.openxmlformats-officedocument.presentationml.tags+xml"/>
  <Override PartName="/ppt/tags/tag1231.xml" ContentType="application/vnd.openxmlformats-officedocument.presentationml.tags+xml"/>
  <Override PartName="/ppt/tags/tag1232.xml" ContentType="application/vnd.openxmlformats-officedocument.presentationml.tags+xml"/>
  <Override PartName="/ppt/tags/tag1233.xml" ContentType="application/vnd.openxmlformats-officedocument.presentationml.tags+xml"/>
  <Override PartName="/ppt/tags/tag1234.xml" ContentType="application/vnd.openxmlformats-officedocument.presentationml.tags+xml"/>
  <Override PartName="/ppt/tags/tag1235.xml" ContentType="application/vnd.openxmlformats-officedocument.presentationml.tags+xml"/>
  <Override PartName="/ppt/tags/tag1236.xml" ContentType="application/vnd.openxmlformats-officedocument.presentationml.tags+xml"/>
  <Override PartName="/ppt/tags/tag1237.xml" ContentType="application/vnd.openxmlformats-officedocument.presentationml.tags+xml"/>
  <Override PartName="/ppt/tags/tag1238.xml" ContentType="application/vnd.openxmlformats-officedocument.presentationml.tags+xml"/>
  <Override PartName="/ppt/tags/tag1239.xml" ContentType="application/vnd.openxmlformats-officedocument.presentationml.tags+xml"/>
  <Override PartName="/ppt/tags/tag124.xml" ContentType="application/vnd.openxmlformats-officedocument.presentationml.tags+xml"/>
  <Override PartName="/ppt/tags/tag1240.xml" ContentType="application/vnd.openxmlformats-officedocument.presentationml.tags+xml"/>
  <Override PartName="/ppt/tags/tag1241.xml" ContentType="application/vnd.openxmlformats-officedocument.presentationml.tags+xml"/>
  <Override PartName="/ppt/tags/tag1242.xml" ContentType="application/vnd.openxmlformats-officedocument.presentationml.tags+xml"/>
  <Override PartName="/ppt/tags/tag1243.xml" ContentType="application/vnd.openxmlformats-officedocument.presentationml.tags+xml"/>
  <Override PartName="/ppt/tags/tag1244.xml" ContentType="application/vnd.openxmlformats-officedocument.presentationml.tags+xml"/>
  <Override PartName="/ppt/tags/tag1245.xml" ContentType="application/vnd.openxmlformats-officedocument.presentationml.tags+xml"/>
  <Override PartName="/ppt/tags/tag1246.xml" ContentType="application/vnd.openxmlformats-officedocument.presentationml.tags+xml"/>
  <Override PartName="/ppt/tags/tag1247.xml" ContentType="application/vnd.openxmlformats-officedocument.presentationml.tags+xml"/>
  <Override PartName="/ppt/tags/tag1248.xml" ContentType="application/vnd.openxmlformats-officedocument.presentationml.tags+xml"/>
  <Override PartName="/ppt/tags/tag1249.xml" ContentType="application/vnd.openxmlformats-officedocument.presentationml.tags+xml"/>
  <Override PartName="/ppt/tags/tag125.xml" ContentType="application/vnd.openxmlformats-officedocument.presentationml.tags+xml"/>
  <Override PartName="/ppt/tags/tag1250.xml" ContentType="application/vnd.openxmlformats-officedocument.presentationml.tags+xml"/>
  <Override PartName="/ppt/tags/tag1251.xml" ContentType="application/vnd.openxmlformats-officedocument.presentationml.tags+xml"/>
  <Override PartName="/ppt/tags/tag1252.xml" ContentType="application/vnd.openxmlformats-officedocument.presentationml.tags+xml"/>
  <Override PartName="/ppt/tags/tag1253.xml" ContentType="application/vnd.openxmlformats-officedocument.presentationml.tags+xml"/>
  <Override PartName="/ppt/tags/tag1254.xml" ContentType="application/vnd.openxmlformats-officedocument.presentationml.tags+xml"/>
  <Override PartName="/ppt/tags/tag1255.xml" ContentType="application/vnd.openxmlformats-officedocument.presentationml.tags+xml"/>
  <Override PartName="/ppt/tags/tag1256.xml" ContentType="application/vnd.openxmlformats-officedocument.presentationml.tags+xml"/>
  <Override PartName="/ppt/tags/tag1257.xml" ContentType="application/vnd.openxmlformats-officedocument.presentationml.tags+xml"/>
  <Override PartName="/ppt/tags/tag1258.xml" ContentType="application/vnd.openxmlformats-officedocument.presentationml.tags+xml"/>
  <Override PartName="/ppt/tags/tag1259.xml" ContentType="application/vnd.openxmlformats-officedocument.presentationml.tags+xml"/>
  <Override PartName="/ppt/tags/tag126.xml" ContentType="application/vnd.openxmlformats-officedocument.presentationml.tags+xml"/>
  <Override PartName="/ppt/tags/tag1260.xml" ContentType="application/vnd.openxmlformats-officedocument.presentationml.tags+xml"/>
  <Override PartName="/ppt/tags/tag1261.xml" ContentType="application/vnd.openxmlformats-officedocument.presentationml.tags+xml"/>
  <Override PartName="/ppt/tags/tag1262.xml" ContentType="application/vnd.openxmlformats-officedocument.presentationml.tags+xml"/>
  <Override PartName="/ppt/tags/tag1263.xml" ContentType="application/vnd.openxmlformats-officedocument.presentationml.tags+xml"/>
  <Override PartName="/ppt/tags/tag1264.xml" ContentType="application/vnd.openxmlformats-officedocument.presentationml.tags+xml"/>
  <Override PartName="/ppt/tags/tag1265.xml" ContentType="application/vnd.openxmlformats-officedocument.presentationml.tags+xml"/>
  <Override PartName="/ppt/tags/tag1266.xml" ContentType="application/vnd.openxmlformats-officedocument.presentationml.tags+xml"/>
  <Override PartName="/ppt/tags/tag1267.xml" ContentType="application/vnd.openxmlformats-officedocument.presentationml.tags+xml"/>
  <Override PartName="/ppt/tags/tag1268.xml" ContentType="application/vnd.openxmlformats-officedocument.presentationml.tags+xml"/>
  <Override PartName="/ppt/tags/tag1269.xml" ContentType="application/vnd.openxmlformats-officedocument.presentationml.tags+xml"/>
  <Override PartName="/ppt/tags/tag127.xml" ContentType="application/vnd.openxmlformats-officedocument.presentationml.tags+xml"/>
  <Override PartName="/ppt/tags/tag1270.xml" ContentType="application/vnd.openxmlformats-officedocument.presentationml.tags+xml"/>
  <Override PartName="/ppt/tags/tag1271.xml" ContentType="application/vnd.openxmlformats-officedocument.presentationml.tags+xml"/>
  <Override PartName="/ppt/tags/tag1272.xml" ContentType="application/vnd.openxmlformats-officedocument.presentationml.tags+xml"/>
  <Override PartName="/ppt/tags/tag1273.xml" ContentType="application/vnd.openxmlformats-officedocument.presentationml.tags+xml"/>
  <Override PartName="/ppt/tags/tag1274.xml" ContentType="application/vnd.openxmlformats-officedocument.presentationml.tags+xml"/>
  <Override PartName="/ppt/tags/tag1275.xml" ContentType="application/vnd.openxmlformats-officedocument.presentationml.tags+xml"/>
  <Override PartName="/ppt/tags/tag1276.xml" ContentType="application/vnd.openxmlformats-officedocument.presentationml.tags+xml"/>
  <Override PartName="/ppt/tags/tag1277.xml" ContentType="application/vnd.openxmlformats-officedocument.presentationml.tags+xml"/>
  <Override PartName="/ppt/tags/tag1278.xml" ContentType="application/vnd.openxmlformats-officedocument.presentationml.tags+xml"/>
  <Override PartName="/ppt/tags/tag1279.xml" ContentType="application/vnd.openxmlformats-officedocument.presentationml.tags+xml"/>
  <Override PartName="/ppt/tags/tag128.xml" ContentType="application/vnd.openxmlformats-officedocument.presentationml.tags+xml"/>
  <Override PartName="/ppt/tags/tag1280.xml" ContentType="application/vnd.openxmlformats-officedocument.presentationml.tags+xml"/>
  <Override PartName="/ppt/tags/tag1281.xml" ContentType="application/vnd.openxmlformats-officedocument.presentationml.tags+xml"/>
  <Override PartName="/ppt/tags/tag1282.xml" ContentType="application/vnd.openxmlformats-officedocument.presentationml.tags+xml"/>
  <Override PartName="/ppt/tags/tag1283.xml" ContentType="application/vnd.openxmlformats-officedocument.presentationml.tags+xml"/>
  <Override PartName="/ppt/tags/tag1284.xml" ContentType="application/vnd.openxmlformats-officedocument.presentationml.tags+xml"/>
  <Override PartName="/ppt/tags/tag1285.xml" ContentType="application/vnd.openxmlformats-officedocument.presentationml.tags+xml"/>
  <Override PartName="/ppt/tags/tag1286.xml" ContentType="application/vnd.openxmlformats-officedocument.presentationml.tags+xml"/>
  <Override PartName="/ppt/tags/tag1287.xml" ContentType="application/vnd.openxmlformats-officedocument.presentationml.tags+xml"/>
  <Override PartName="/ppt/tags/tag1288.xml" ContentType="application/vnd.openxmlformats-officedocument.presentationml.tags+xml"/>
  <Override PartName="/ppt/tags/tag1289.xml" ContentType="application/vnd.openxmlformats-officedocument.presentationml.tags+xml"/>
  <Override PartName="/ppt/tags/tag129.xml" ContentType="application/vnd.openxmlformats-officedocument.presentationml.tags+xml"/>
  <Override PartName="/ppt/tags/tag1290.xml" ContentType="application/vnd.openxmlformats-officedocument.presentationml.tags+xml"/>
  <Override PartName="/ppt/tags/tag1291.xml" ContentType="application/vnd.openxmlformats-officedocument.presentationml.tags+xml"/>
  <Override PartName="/ppt/tags/tag1292.xml" ContentType="application/vnd.openxmlformats-officedocument.presentationml.tags+xml"/>
  <Override PartName="/ppt/tags/tag1293.xml" ContentType="application/vnd.openxmlformats-officedocument.presentationml.tags+xml"/>
  <Override PartName="/ppt/tags/tag1294.xml" ContentType="application/vnd.openxmlformats-officedocument.presentationml.tags+xml"/>
  <Override PartName="/ppt/tags/tag1295.xml" ContentType="application/vnd.openxmlformats-officedocument.presentationml.tags+xml"/>
  <Override PartName="/ppt/tags/tag1296.xml" ContentType="application/vnd.openxmlformats-officedocument.presentationml.tags+xml"/>
  <Override PartName="/ppt/tags/tag1297.xml" ContentType="application/vnd.openxmlformats-officedocument.presentationml.tags+xml"/>
  <Override PartName="/ppt/tags/tag1298.xml" ContentType="application/vnd.openxmlformats-officedocument.presentationml.tags+xml"/>
  <Override PartName="/ppt/tags/tag129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00.xml" ContentType="application/vnd.openxmlformats-officedocument.presentationml.tags+xml"/>
  <Override PartName="/ppt/tags/tag1301.xml" ContentType="application/vnd.openxmlformats-officedocument.presentationml.tags+xml"/>
  <Override PartName="/ppt/tags/tag1302.xml" ContentType="application/vnd.openxmlformats-officedocument.presentationml.tags+xml"/>
  <Override PartName="/ppt/tags/tag1303.xml" ContentType="application/vnd.openxmlformats-officedocument.presentationml.tags+xml"/>
  <Override PartName="/ppt/tags/tag1304.xml" ContentType="application/vnd.openxmlformats-officedocument.presentationml.tags+xml"/>
  <Override PartName="/ppt/tags/tag1305.xml" ContentType="application/vnd.openxmlformats-officedocument.presentationml.tags+xml"/>
  <Override PartName="/ppt/tags/tag1306.xml" ContentType="application/vnd.openxmlformats-officedocument.presentationml.tags+xml"/>
  <Override PartName="/ppt/tags/tag1307.xml" ContentType="application/vnd.openxmlformats-officedocument.presentationml.tags+xml"/>
  <Override PartName="/ppt/tags/tag1308.xml" ContentType="application/vnd.openxmlformats-officedocument.presentationml.tags+xml"/>
  <Override PartName="/ppt/tags/tag1309.xml" ContentType="application/vnd.openxmlformats-officedocument.presentationml.tags+xml"/>
  <Override PartName="/ppt/tags/tag131.xml" ContentType="application/vnd.openxmlformats-officedocument.presentationml.tags+xml"/>
  <Override PartName="/ppt/tags/tag1310.xml" ContentType="application/vnd.openxmlformats-officedocument.presentationml.tags+xml"/>
  <Override PartName="/ppt/tags/tag1311.xml" ContentType="application/vnd.openxmlformats-officedocument.presentationml.tags+xml"/>
  <Override PartName="/ppt/tags/tag1312.xml" ContentType="application/vnd.openxmlformats-officedocument.presentationml.tags+xml"/>
  <Override PartName="/ppt/tags/tag1313.xml" ContentType="application/vnd.openxmlformats-officedocument.presentationml.tags+xml"/>
  <Override PartName="/ppt/tags/tag1314.xml" ContentType="application/vnd.openxmlformats-officedocument.presentationml.tags+xml"/>
  <Override PartName="/ppt/tags/tag1315.xml" ContentType="application/vnd.openxmlformats-officedocument.presentationml.tags+xml"/>
  <Override PartName="/ppt/tags/tag1316.xml" ContentType="application/vnd.openxmlformats-officedocument.presentationml.tags+xml"/>
  <Override PartName="/ppt/tags/tag1317.xml" ContentType="application/vnd.openxmlformats-officedocument.presentationml.tags+xml"/>
  <Override PartName="/ppt/tags/tag1318.xml" ContentType="application/vnd.openxmlformats-officedocument.presentationml.tags+xml"/>
  <Override PartName="/ppt/tags/tag1319.xml" ContentType="application/vnd.openxmlformats-officedocument.presentationml.tags+xml"/>
  <Override PartName="/ppt/tags/tag132.xml" ContentType="application/vnd.openxmlformats-officedocument.presentationml.tags+xml"/>
  <Override PartName="/ppt/tags/tag1320.xml" ContentType="application/vnd.openxmlformats-officedocument.presentationml.tags+xml"/>
  <Override PartName="/ppt/tags/tag1321.xml" ContentType="application/vnd.openxmlformats-officedocument.presentationml.tags+xml"/>
  <Override PartName="/ppt/tags/tag1322.xml" ContentType="application/vnd.openxmlformats-officedocument.presentationml.tags+xml"/>
  <Override PartName="/ppt/tags/tag1323.xml" ContentType="application/vnd.openxmlformats-officedocument.presentationml.tags+xml"/>
  <Override PartName="/ppt/tags/tag1324.xml" ContentType="application/vnd.openxmlformats-officedocument.presentationml.tags+xml"/>
  <Override PartName="/ppt/tags/tag1325.xml" ContentType="application/vnd.openxmlformats-officedocument.presentationml.tags+xml"/>
  <Override PartName="/ppt/tags/tag1326.xml" ContentType="application/vnd.openxmlformats-officedocument.presentationml.tags+xml"/>
  <Override PartName="/ppt/tags/tag1327.xml" ContentType="application/vnd.openxmlformats-officedocument.presentationml.tags+xml"/>
  <Override PartName="/ppt/tags/tag1328.xml" ContentType="application/vnd.openxmlformats-officedocument.presentationml.tags+xml"/>
  <Override PartName="/ppt/tags/tag1329.xml" ContentType="application/vnd.openxmlformats-officedocument.presentationml.tags+xml"/>
  <Override PartName="/ppt/tags/tag133.xml" ContentType="application/vnd.openxmlformats-officedocument.presentationml.tags+xml"/>
  <Override PartName="/ppt/tags/tag1330.xml" ContentType="application/vnd.openxmlformats-officedocument.presentationml.tags+xml"/>
  <Override PartName="/ppt/tags/tag1331.xml" ContentType="application/vnd.openxmlformats-officedocument.presentationml.tags+xml"/>
  <Override PartName="/ppt/tags/tag1332.xml" ContentType="application/vnd.openxmlformats-officedocument.presentationml.tags+xml"/>
  <Override PartName="/ppt/tags/tag1333.xml" ContentType="application/vnd.openxmlformats-officedocument.presentationml.tags+xml"/>
  <Override PartName="/ppt/tags/tag1334.xml" ContentType="application/vnd.openxmlformats-officedocument.presentationml.tags+xml"/>
  <Override PartName="/ppt/tags/tag1335.xml" ContentType="application/vnd.openxmlformats-officedocument.presentationml.tags+xml"/>
  <Override PartName="/ppt/tags/tag1336.xml" ContentType="application/vnd.openxmlformats-officedocument.presentationml.tags+xml"/>
  <Override PartName="/ppt/tags/tag1337.xml" ContentType="application/vnd.openxmlformats-officedocument.presentationml.tags+xml"/>
  <Override PartName="/ppt/tags/tag1338.xml" ContentType="application/vnd.openxmlformats-officedocument.presentationml.tags+xml"/>
  <Override PartName="/ppt/tags/tag1339.xml" ContentType="application/vnd.openxmlformats-officedocument.presentationml.tags+xml"/>
  <Override PartName="/ppt/tags/tag134.xml" ContentType="application/vnd.openxmlformats-officedocument.presentationml.tags+xml"/>
  <Override PartName="/ppt/tags/tag1340.xml" ContentType="application/vnd.openxmlformats-officedocument.presentationml.tags+xml"/>
  <Override PartName="/ppt/tags/tag1341.xml" ContentType="application/vnd.openxmlformats-officedocument.presentationml.tags+xml"/>
  <Override PartName="/ppt/tags/tag1342.xml" ContentType="application/vnd.openxmlformats-officedocument.presentationml.tags+xml"/>
  <Override PartName="/ppt/tags/tag1343.xml" ContentType="application/vnd.openxmlformats-officedocument.presentationml.tags+xml"/>
  <Override PartName="/ppt/tags/tag1344.xml" ContentType="application/vnd.openxmlformats-officedocument.presentationml.tags+xml"/>
  <Override PartName="/ppt/tags/tag1345.xml" ContentType="application/vnd.openxmlformats-officedocument.presentationml.tags+xml"/>
  <Override PartName="/ppt/tags/tag1346.xml" ContentType="application/vnd.openxmlformats-officedocument.presentationml.tags+xml"/>
  <Override PartName="/ppt/tags/tag1347.xml" ContentType="application/vnd.openxmlformats-officedocument.presentationml.tags+xml"/>
  <Override PartName="/ppt/tags/tag1348.xml" ContentType="application/vnd.openxmlformats-officedocument.presentationml.tags+xml"/>
  <Override PartName="/ppt/tags/tag1349.xml" ContentType="application/vnd.openxmlformats-officedocument.presentationml.tags+xml"/>
  <Override PartName="/ppt/tags/tag135.xml" ContentType="application/vnd.openxmlformats-officedocument.presentationml.tags+xml"/>
  <Override PartName="/ppt/tags/tag1350.xml" ContentType="application/vnd.openxmlformats-officedocument.presentationml.tags+xml"/>
  <Override PartName="/ppt/tags/tag1351.xml" ContentType="application/vnd.openxmlformats-officedocument.presentationml.tags+xml"/>
  <Override PartName="/ppt/tags/tag1352.xml" ContentType="application/vnd.openxmlformats-officedocument.presentationml.tags+xml"/>
  <Override PartName="/ppt/tags/tag1353.xml" ContentType="application/vnd.openxmlformats-officedocument.presentationml.tags+xml"/>
  <Override PartName="/ppt/tags/tag1354.xml" ContentType="application/vnd.openxmlformats-officedocument.presentationml.tags+xml"/>
  <Override PartName="/ppt/tags/tag1355.xml" ContentType="application/vnd.openxmlformats-officedocument.presentationml.tags+xml"/>
  <Override PartName="/ppt/tags/tag1356.xml" ContentType="application/vnd.openxmlformats-officedocument.presentationml.tags+xml"/>
  <Override PartName="/ppt/tags/tag1357.xml" ContentType="application/vnd.openxmlformats-officedocument.presentationml.tags+xml"/>
  <Override PartName="/ppt/tags/tag1358.xml" ContentType="application/vnd.openxmlformats-officedocument.presentationml.tags+xml"/>
  <Override PartName="/ppt/tags/tag1359.xml" ContentType="application/vnd.openxmlformats-officedocument.presentationml.tags+xml"/>
  <Override PartName="/ppt/tags/tag136.xml" ContentType="application/vnd.openxmlformats-officedocument.presentationml.tags+xml"/>
  <Override PartName="/ppt/tags/tag1360.xml" ContentType="application/vnd.openxmlformats-officedocument.presentationml.tags+xml"/>
  <Override PartName="/ppt/tags/tag1361.xml" ContentType="application/vnd.openxmlformats-officedocument.presentationml.tags+xml"/>
  <Override PartName="/ppt/tags/tag1362.xml" ContentType="application/vnd.openxmlformats-officedocument.presentationml.tags+xml"/>
  <Override PartName="/ppt/tags/tag1363.xml" ContentType="application/vnd.openxmlformats-officedocument.presentationml.tags+xml"/>
  <Override PartName="/ppt/tags/tag1364.xml" ContentType="application/vnd.openxmlformats-officedocument.presentationml.tags+xml"/>
  <Override PartName="/ppt/tags/tag1365.xml" ContentType="application/vnd.openxmlformats-officedocument.presentationml.tags+xml"/>
  <Override PartName="/ppt/tags/tag1366.xml" ContentType="application/vnd.openxmlformats-officedocument.presentationml.tags+xml"/>
  <Override PartName="/ppt/tags/tag1367.xml" ContentType="application/vnd.openxmlformats-officedocument.presentationml.tags+xml"/>
  <Override PartName="/ppt/tags/tag1368.xml" ContentType="application/vnd.openxmlformats-officedocument.presentationml.tags+xml"/>
  <Override PartName="/ppt/tags/tag1369.xml" ContentType="application/vnd.openxmlformats-officedocument.presentationml.tags+xml"/>
  <Override PartName="/ppt/tags/tag137.xml" ContentType="application/vnd.openxmlformats-officedocument.presentationml.tags+xml"/>
  <Override PartName="/ppt/tags/tag1370.xml" ContentType="application/vnd.openxmlformats-officedocument.presentationml.tags+xml"/>
  <Override PartName="/ppt/tags/tag1371.xml" ContentType="application/vnd.openxmlformats-officedocument.presentationml.tags+xml"/>
  <Override PartName="/ppt/tags/tag1372.xml" ContentType="application/vnd.openxmlformats-officedocument.presentationml.tags+xml"/>
  <Override PartName="/ppt/tags/tag1373.xml" ContentType="application/vnd.openxmlformats-officedocument.presentationml.tags+xml"/>
  <Override PartName="/ppt/tags/tag1374.xml" ContentType="application/vnd.openxmlformats-officedocument.presentationml.tags+xml"/>
  <Override PartName="/ppt/tags/tag1375.xml" ContentType="application/vnd.openxmlformats-officedocument.presentationml.tags+xml"/>
  <Override PartName="/ppt/tags/tag1376.xml" ContentType="application/vnd.openxmlformats-officedocument.presentationml.tags+xml"/>
  <Override PartName="/ppt/tags/tag1377.xml" ContentType="application/vnd.openxmlformats-officedocument.presentationml.tags+xml"/>
  <Override PartName="/ppt/tags/tag1378.xml" ContentType="application/vnd.openxmlformats-officedocument.presentationml.tags+xml"/>
  <Override PartName="/ppt/tags/tag1379.xml" ContentType="application/vnd.openxmlformats-officedocument.presentationml.tags+xml"/>
  <Override PartName="/ppt/tags/tag138.xml" ContentType="application/vnd.openxmlformats-officedocument.presentationml.tags+xml"/>
  <Override PartName="/ppt/tags/tag1380.xml" ContentType="application/vnd.openxmlformats-officedocument.presentationml.tags+xml"/>
  <Override PartName="/ppt/tags/tag1381.xml" ContentType="application/vnd.openxmlformats-officedocument.presentationml.tags+xml"/>
  <Override PartName="/ppt/tags/tag1382.xml" ContentType="application/vnd.openxmlformats-officedocument.presentationml.tags+xml"/>
  <Override PartName="/ppt/tags/tag1383.xml" ContentType="application/vnd.openxmlformats-officedocument.presentationml.tags+xml"/>
  <Override PartName="/ppt/tags/tag1384.xml" ContentType="application/vnd.openxmlformats-officedocument.presentationml.tags+xml"/>
  <Override PartName="/ppt/tags/tag1385.xml" ContentType="application/vnd.openxmlformats-officedocument.presentationml.tags+xml"/>
  <Override PartName="/ppt/tags/tag1386.xml" ContentType="application/vnd.openxmlformats-officedocument.presentationml.tags+xml"/>
  <Override PartName="/ppt/tags/tag1387.xml" ContentType="application/vnd.openxmlformats-officedocument.presentationml.tags+xml"/>
  <Override PartName="/ppt/tags/tag1388.xml" ContentType="application/vnd.openxmlformats-officedocument.presentationml.tags+xml"/>
  <Override PartName="/ppt/tags/tag1389.xml" ContentType="application/vnd.openxmlformats-officedocument.presentationml.tags+xml"/>
  <Override PartName="/ppt/tags/tag139.xml" ContentType="application/vnd.openxmlformats-officedocument.presentationml.tags+xml"/>
  <Override PartName="/ppt/tags/tag1390.xml" ContentType="application/vnd.openxmlformats-officedocument.presentationml.tags+xml"/>
  <Override PartName="/ppt/tags/tag1391.xml" ContentType="application/vnd.openxmlformats-officedocument.presentationml.tags+xml"/>
  <Override PartName="/ppt/tags/tag1392.xml" ContentType="application/vnd.openxmlformats-officedocument.presentationml.tags+xml"/>
  <Override PartName="/ppt/tags/tag1393.xml" ContentType="application/vnd.openxmlformats-officedocument.presentationml.tags+xml"/>
  <Override PartName="/ppt/tags/tag1394.xml" ContentType="application/vnd.openxmlformats-officedocument.presentationml.tags+xml"/>
  <Override PartName="/ppt/tags/tag1395.xml" ContentType="application/vnd.openxmlformats-officedocument.presentationml.tags+xml"/>
  <Override PartName="/ppt/tags/tag1396.xml" ContentType="application/vnd.openxmlformats-officedocument.presentationml.tags+xml"/>
  <Override PartName="/ppt/tags/tag1397.xml" ContentType="application/vnd.openxmlformats-officedocument.presentationml.tags+xml"/>
  <Override PartName="/ppt/tags/tag1398.xml" ContentType="application/vnd.openxmlformats-officedocument.presentationml.tags+xml"/>
  <Override PartName="/ppt/tags/tag139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00.xml" ContentType="application/vnd.openxmlformats-officedocument.presentationml.tags+xml"/>
  <Override PartName="/ppt/tags/tag1401.xml" ContentType="application/vnd.openxmlformats-officedocument.presentationml.tags+xml"/>
  <Override PartName="/ppt/tags/tag1402.xml" ContentType="application/vnd.openxmlformats-officedocument.presentationml.tags+xml"/>
  <Override PartName="/ppt/tags/tag1403.xml" ContentType="application/vnd.openxmlformats-officedocument.presentationml.tags+xml"/>
  <Override PartName="/ppt/tags/tag1404.xml" ContentType="application/vnd.openxmlformats-officedocument.presentationml.tags+xml"/>
  <Override PartName="/ppt/tags/tag1405.xml" ContentType="application/vnd.openxmlformats-officedocument.presentationml.tags+xml"/>
  <Override PartName="/ppt/tags/tag1406.xml" ContentType="application/vnd.openxmlformats-officedocument.presentationml.tags+xml"/>
  <Override PartName="/ppt/tags/tag1407.xml" ContentType="application/vnd.openxmlformats-officedocument.presentationml.tags+xml"/>
  <Override PartName="/ppt/tags/tag1408.xml" ContentType="application/vnd.openxmlformats-officedocument.presentationml.tags+xml"/>
  <Override PartName="/ppt/tags/tag1409.xml" ContentType="application/vnd.openxmlformats-officedocument.presentationml.tags+xml"/>
  <Override PartName="/ppt/tags/tag141.xml" ContentType="application/vnd.openxmlformats-officedocument.presentationml.tags+xml"/>
  <Override PartName="/ppt/tags/tag1410.xml" ContentType="application/vnd.openxmlformats-officedocument.presentationml.tags+xml"/>
  <Override PartName="/ppt/tags/tag1411.xml" ContentType="application/vnd.openxmlformats-officedocument.presentationml.tags+xml"/>
  <Override PartName="/ppt/tags/tag1412.xml" ContentType="application/vnd.openxmlformats-officedocument.presentationml.tags+xml"/>
  <Override PartName="/ppt/tags/tag1413.xml" ContentType="application/vnd.openxmlformats-officedocument.presentationml.tags+xml"/>
  <Override PartName="/ppt/tags/tag1414.xml" ContentType="application/vnd.openxmlformats-officedocument.presentationml.tags+xml"/>
  <Override PartName="/ppt/tags/tag1415.xml" ContentType="application/vnd.openxmlformats-officedocument.presentationml.tags+xml"/>
  <Override PartName="/ppt/tags/tag1416.xml" ContentType="application/vnd.openxmlformats-officedocument.presentationml.tags+xml"/>
  <Override PartName="/ppt/tags/tag1417.xml" ContentType="application/vnd.openxmlformats-officedocument.presentationml.tags+xml"/>
  <Override PartName="/ppt/tags/tag1418.xml" ContentType="application/vnd.openxmlformats-officedocument.presentationml.tags+xml"/>
  <Override PartName="/ppt/tags/tag1419.xml" ContentType="application/vnd.openxmlformats-officedocument.presentationml.tags+xml"/>
  <Override PartName="/ppt/tags/tag142.xml" ContentType="application/vnd.openxmlformats-officedocument.presentationml.tags+xml"/>
  <Override PartName="/ppt/tags/tag1420.xml" ContentType="application/vnd.openxmlformats-officedocument.presentationml.tags+xml"/>
  <Override PartName="/ppt/tags/tag1421.xml" ContentType="application/vnd.openxmlformats-officedocument.presentationml.tags+xml"/>
  <Override PartName="/ppt/tags/tag1422.xml" ContentType="application/vnd.openxmlformats-officedocument.presentationml.tags+xml"/>
  <Override PartName="/ppt/tags/tag1423.xml" ContentType="application/vnd.openxmlformats-officedocument.presentationml.tags+xml"/>
  <Override PartName="/ppt/tags/tag1424.xml" ContentType="application/vnd.openxmlformats-officedocument.presentationml.tags+xml"/>
  <Override PartName="/ppt/tags/tag1425.xml" ContentType="application/vnd.openxmlformats-officedocument.presentationml.tags+xml"/>
  <Override PartName="/ppt/tags/tag1426.xml" ContentType="application/vnd.openxmlformats-officedocument.presentationml.tags+xml"/>
  <Override PartName="/ppt/tags/tag1427.xml" ContentType="application/vnd.openxmlformats-officedocument.presentationml.tags+xml"/>
  <Override PartName="/ppt/tags/tag1428.xml" ContentType="application/vnd.openxmlformats-officedocument.presentationml.tags+xml"/>
  <Override PartName="/ppt/tags/tag1429.xml" ContentType="application/vnd.openxmlformats-officedocument.presentationml.tags+xml"/>
  <Override PartName="/ppt/tags/tag143.xml" ContentType="application/vnd.openxmlformats-officedocument.presentationml.tags+xml"/>
  <Override PartName="/ppt/tags/tag1430.xml" ContentType="application/vnd.openxmlformats-officedocument.presentationml.tags+xml"/>
  <Override PartName="/ppt/tags/tag1431.xml" ContentType="application/vnd.openxmlformats-officedocument.presentationml.tags+xml"/>
  <Override PartName="/ppt/tags/tag1432.xml" ContentType="application/vnd.openxmlformats-officedocument.presentationml.tags+xml"/>
  <Override PartName="/ppt/tags/tag1433.xml" ContentType="application/vnd.openxmlformats-officedocument.presentationml.tags+xml"/>
  <Override PartName="/ppt/tags/tag1434.xml" ContentType="application/vnd.openxmlformats-officedocument.presentationml.tags+xml"/>
  <Override PartName="/ppt/tags/tag1435.xml" ContentType="application/vnd.openxmlformats-officedocument.presentationml.tags+xml"/>
  <Override PartName="/ppt/tags/tag1436.xml" ContentType="application/vnd.openxmlformats-officedocument.presentationml.tags+xml"/>
  <Override PartName="/ppt/tags/tag1437.xml" ContentType="application/vnd.openxmlformats-officedocument.presentationml.tags+xml"/>
  <Override PartName="/ppt/tags/tag1438.xml" ContentType="application/vnd.openxmlformats-officedocument.presentationml.tags+xml"/>
  <Override PartName="/ppt/tags/tag1439.xml" ContentType="application/vnd.openxmlformats-officedocument.presentationml.tags+xml"/>
  <Override PartName="/ppt/tags/tag144.xml" ContentType="application/vnd.openxmlformats-officedocument.presentationml.tags+xml"/>
  <Override PartName="/ppt/tags/tag1440.xml" ContentType="application/vnd.openxmlformats-officedocument.presentationml.tags+xml"/>
  <Override PartName="/ppt/tags/tag1441.xml" ContentType="application/vnd.openxmlformats-officedocument.presentationml.tags+xml"/>
  <Override PartName="/ppt/tags/tag1442.xml" ContentType="application/vnd.openxmlformats-officedocument.presentationml.tags+xml"/>
  <Override PartName="/ppt/tags/tag1443.xml" ContentType="application/vnd.openxmlformats-officedocument.presentationml.tags+xml"/>
  <Override PartName="/ppt/tags/tag1444.xml" ContentType="application/vnd.openxmlformats-officedocument.presentationml.tags+xml"/>
  <Override PartName="/ppt/tags/tag1445.xml" ContentType="application/vnd.openxmlformats-officedocument.presentationml.tags+xml"/>
  <Override PartName="/ppt/tags/tag1446.xml" ContentType="application/vnd.openxmlformats-officedocument.presentationml.tags+xml"/>
  <Override PartName="/ppt/tags/tag1447.xml" ContentType="application/vnd.openxmlformats-officedocument.presentationml.tags+xml"/>
  <Override PartName="/ppt/tags/tag1448.xml" ContentType="application/vnd.openxmlformats-officedocument.presentationml.tags+xml"/>
  <Override PartName="/ppt/tags/tag1449.xml" ContentType="application/vnd.openxmlformats-officedocument.presentationml.tags+xml"/>
  <Override PartName="/ppt/tags/tag145.xml" ContentType="application/vnd.openxmlformats-officedocument.presentationml.tags+xml"/>
  <Override PartName="/ppt/tags/tag1450.xml" ContentType="application/vnd.openxmlformats-officedocument.presentationml.tags+xml"/>
  <Override PartName="/ppt/tags/tag1451.xml" ContentType="application/vnd.openxmlformats-officedocument.presentationml.tags+xml"/>
  <Override PartName="/ppt/tags/tag1452.xml" ContentType="application/vnd.openxmlformats-officedocument.presentationml.tags+xml"/>
  <Override PartName="/ppt/tags/tag1453.xml" ContentType="application/vnd.openxmlformats-officedocument.presentationml.tags+xml"/>
  <Override PartName="/ppt/tags/tag1454.xml" ContentType="application/vnd.openxmlformats-officedocument.presentationml.tags+xml"/>
  <Override PartName="/ppt/tags/tag1455.xml" ContentType="application/vnd.openxmlformats-officedocument.presentationml.tags+xml"/>
  <Override PartName="/ppt/tags/tag1456.xml" ContentType="application/vnd.openxmlformats-officedocument.presentationml.tags+xml"/>
  <Override PartName="/ppt/tags/tag1457.xml" ContentType="application/vnd.openxmlformats-officedocument.presentationml.tags+xml"/>
  <Override PartName="/ppt/tags/tag1458.xml" ContentType="application/vnd.openxmlformats-officedocument.presentationml.tags+xml"/>
  <Override PartName="/ppt/tags/tag1459.xml" ContentType="application/vnd.openxmlformats-officedocument.presentationml.tags+xml"/>
  <Override PartName="/ppt/tags/tag146.xml" ContentType="application/vnd.openxmlformats-officedocument.presentationml.tags+xml"/>
  <Override PartName="/ppt/tags/tag1460.xml" ContentType="application/vnd.openxmlformats-officedocument.presentationml.tags+xml"/>
  <Override PartName="/ppt/tags/tag1461.xml" ContentType="application/vnd.openxmlformats-officedocument.presentationml.tags+xml"/>
  <Override PartName="/ppt/tags/tag1462.xml" ContentType="application/vnd.openxmlformats-officedocument.presentationml.tags+xml"/>
  <Override PartName="/ppt/tags/tag1463.xml" ContentType="application/vnd.openxmlformats-officedocument.presentationml.tags+xml"/>
  <Override PartName="/ppt/tags/tag1464.xml" ContentType="application/vnd.openxmlformats-officedocument.presentationml.tags+xml"/>
  <Override PartName="/ppt/tags/tag1465.xml" ContentType="application/vnd.openxmlformats-officedocument.presentationml.tags+xml"/>
  <Override PartName="/ppt/tags/tag1466.xml" ContentType="application/vnd.openxmlformats-officedocument.presentationml.tags+xml"/>
  <Override PartName="/ppt/tags/tag1467.xml" ContentType="application/vnd.openxmlformats-officedocument.presentationml.tags+xml"/>
  <Override PartName="/ppt/tags/tag1468.xml" ContentType="application/vnd.openxmlformats-officedocument.presentationml.tags+xml"/>
  <Override PartName="/ppt/tags/tag1469.xml" ContentType="application/vnd.openxmlformats-officedocument.presentationml.tags+xml"/>
  <Override PartName="/ppt/tags/tag147.xml" ContentType="application/vnd.openxmlformats-officedocument.presentationml.tags+xml"/>
  <Override PartName="/ppt/tags/tag1470.xml" ContentType="application/vnd.openxmlformats-officedocument.presentationml.tags+xml"/>
  <Override PartName="/ppt/tags/tag1471.xml" ContentType="application/vnd.openxmlformats-officedocument.presentationml.tags+xml"/>
  <Override PartName="/ppt/tags/tag1472.xml" ContentType="application/vnd.openxmlformats-officedocument.presentationml.tags+xml"/>
  <Override PartName="/ppt/tags/tag1473.xml" ContentType="application/vnd.openxmlformats-officedocument.presentationml.tags+xml"/>
  <Override PartName="/ppt/tags/tag1474.xml" ContentType="application/vnd.openxmlformats-officedocument.presentationml.tags+xml"/>
  <Override PartName="/ppt/tags/tag1475.xml" ContentType="application/vnd.openxmlformats-officedocument.presentationml.tags+xml"/>
  <Override PartName="/ppt/tags/tag1476.xml" ContentType="application/vnd.openxmlformats-officedocument.presentationml.tags+xml"/>
  <Override PartName="/ppt/tags/tag1477.xml" ContentType="application/vnd.openxmlformats-officedocument.presentationml.tags+xml"/>
  <Override PartName="/ppt/tags/tag1478.xml" ContentType="application/vnd.openxmlformats-officedocument.presentationml.tags+xml"/>
  <Override PartName="/ppt/tags/tag1479.xml" ContentType="application/vnd.openxmlformats-officedocument.presentationml.tags+xml"/>
  <Override PartName="/ppt/tags/tag148.xml" ContentType="application/vnd.openxmlformats-officedocument.presentationml.tags+xml"/>
  <Override PartName="/ppt/tags/tag1480.xml" ContentType="application/vnd.openxmlformats-officedocument.presentationml.tags+xml"/>
  <Override PartName="/ppt/tags/tag1481.xml" ContentType="application/vnd.openxmlformats-officedocument.presentationml.tags+xml"/>
  <Override PartName="/ppt/tags/tag1482.xml" ContentType="application/vnd.openxmlformats-officedocument.presentationml.tags+xml"/>
  <Override PartName="/ppt/tags/tag1483.xml" ContentType="application/vnd.openxmlformats-officedocument.presentationml.tags+xml"/>
  <Override PartName="/ppt/tags/tag1484.xml" ContentType="application/vnd.openxmlformats-officedocument.presentationml.tags+xml"/>
  <Override PartName="/ppt/tags/tag1485.xml" ContentType="application/vnd.openxmlformats-officedocument.presentationml.tags+xml"/>
  <Override PartName="/ppt/tags/tag1486.xml" ContentType="application/vnd.openxmlformats-officedocument.presentationml.tags+xml"/>
  <Override PartName="/ppt/tags/tag1487.xml" ContentType="application/vnd.openxmlformats-officedocument.presentationml.tags+xml"/>
  <Override PartName="/ppt/tags/tag1488.xml" ContentType="application/vnd.openxmlformats-officedocument.presentationml.tags+xml"/>
  <Override PartName="/ppt/tags/tag1489.xml" ContentType="application/vnd.openxmlformats-officedocument.presentationml.tags+xml"/>
  <Override PartName="/ppt/tags/tag149.xml" ContentType="application/vnd.openxmlformats-officedocument.presentationml.tags+xml"/>
  <Override PartName="/ppt/tags/tag1490.xml" ContentType="application/vnd.openxmlformats-officedocument.presentationml.tags+xml"/>
  <Override PartName="/ppt/tags/tag1491.xml" ContentType="application/vnd.openxmlformats-officedocument.presentationml.tags+xml"/>
  <Override PartName="/ppt/tags/tag1492.xml" ContentType="application/vnd.openxmlformats-officedocument.presentationml.tags+xml"/>
  <Override PartName="/ppt/tags/tag1493.xml" ContentType="application/vnd.openxmlformats-officedocument.presentationml.tags+xml"/>
  <Override PartName="/ppt/tags/tag1494.xml" ContentType="application/vnd.openxmlformats-officedocument.presentationml.tags+xml"/>
  <Override PartName="/ppt/tags/tag1495.xml" ContentType="application/vnd.openxmlformats-officedocument.presentationml.tags+xml"/>
  <Override PartName="/ppt/tags/tag1496.xml" ContentType="application/vnd.openxmlformats-officedocument.presentationml.tags+xml"/>
  <Override PartName="/ppt/tags/tag1497.xml" ContentType="application/vnd.openxmlformats-officedocument.presentationml.tags+xml"/>
  <Override PartName="/ppt/tags/tag1498.xml" ContentType="application/vnd.openxmlformats-officedocument.presentationml.tags+xml"/>
  <Override PartName="/ppt/tags/tag149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00.xml" ContentType="application/vnd.openxmlformats-officedocument.presentationml.tags+xml"/>
  <Override PartName="/ppt/tags/tag1501.xml" ContentType="application/vnd.openxmlformats-officedocument.presentationml.tags+xml"/>
  <Override PartName="/ppt/tags/tag1502.xml" ContentType="application/vnd.openxmlformats-officedocument.presentationml.tags+xml"/>
  <Override PartName="/ppt/tags/tag1503.xml" ContentType="application/vnd.openxmlformats-officedocument.presentationml.tags+xml"/>
  <Override PartName="/ppt/tags/tag1504.xml" ContentType="application/vnd.openxmlformats-officedocument.presentationml.tags+xml"/>
  <Override PartName="/ppt/tags/tag1505.xml" ContentType="application/vnd.openxmlformats-officedocument.presentationml.tags+xml"/>
  <Override PartName="/ppt/tags/tag1506.xml" ContentType="application/vnd.openxmlformats-officedocument.presentationml.tags+xml"/>
  <Override PartName="/ppt/tags/tag1507.xml" ContentType="application/vnd.openxmlformats-officedocument.presentationml.tags+xml"/>
  <Override PartName="/ppt/tags/tag1508.xml" ContentType="application/vnd.openxmlformats-officedocument.presentationml.tags+xml"/>
  <Override PartName="/ppt/tags/tag1509.xml" ContentType="application/vnd.openxmlformats-officedocument.presentationml.tags+xml"/>
  <Override PartName="/ppt/tags/tag151.xml" ContentType="application/vnd.openxmlformats-officedocument.presentationml.tags+xml"/>
  <Override PartName="/ppt/tags/tag1510.xml" ContentType="application/vnd.openxmlformats-officedocument.presentationml.tags+xml"/>
  <Override PartName="/ppt/tags/tag1511.xml" ContentType="application/vnd.openxmlformats-officedocument.presentationml.tags+xml"/>
  <Override PartName="/ppt/tags/tag1512.xml" ContentType="application/vnd.openxmlformats-officedocument.presentationml.tags+xml"/>
  <Override PartName="/ppt/tags/tag1513.xml" ContentType="application/vnd.openxmlformats-officedocument.presentationml.tags+xml"/>
  <Override PartName="/ppt/tags/tag1514.xml" ContentType="application/vnd.openxmlformats-officedocument.presentationml.tags+xml"/>
  <Override PartName="/ppt/tags/tag1515.xml" ContentType="application/vnd.openxmlformats-officedocument.presentationml.tags+xml"/>
  <Override PartName="/ppt/tags/tag1516.xml" ContentType="application/vnd.openxmlformats-officedocument.presentationml.tags+xml"/>
  <Override PartName="/ppt/tags/tag1517.xml" ContentType="application/vnd.openxmlformats-officedocument.presentationml.tags+xml"/>
  <Override PartName="/ppt/tags/tag1518.xml" ContentType="application/vnd.openxmlformats-officedocument.presentationml.tags+xml"/>
  <Override PartName="/ppt/tags/tag1519.xml" ContentType="application/vnd.openxmlformats-officedocument.presentationml.tags+xml"/>
  <Override PartName="/ppt/tags/tag152.xml" ContentType="application/vnd.openxmlformats-officedocument.presentationml.tags+xml"/>
  <Override PartName="/ppt/tags/tag1520.xml" ContentType="application/vnd.openxmlformats-officedocument.presentationml.tags+xml"/>
  <Override PartName="/ppt/tags/tag1521.xml" ContentType="application/vnd.openxmlformats-officedocument.presentationml.tags+xml"/>
  <Override PartName="/ppt/tags/tag1522.xml" ContentType="application/vnd.openxmlformats-officedocument.presentationml.tags+xml"/>
  <Override PartName="/ppt/tags/tag1523.xml" ContentType="application/vnd.openxmlformats-officedocument.presentationml.tags+xml"/>
  <Override PartName="/ppt/tags/tag1524.xml" ContentType="application/vnd.openxmlformats-officedocument.presentationml.tags+xml"/>
  <Override PartName="/ppt/tags/tag1525.xml" ContentType="application/vnd.openxmlformats-officedocument.presentationml.tags+xml"/>
  <Override PartName="/ppt/tags/tag1526.xml" ContentType="application/vnd.openxmlformats-officedocument.presentationml.tags+xml"/>
  <Override PartName="/ppt/tags/tag1527.xml" ContentType="application/vnd.openxmlformats-officedocument.presentationml.tags+xml"/>
  <Override PartName="/ppt/tags/tag1528.xml" ContentType="application/vnd.openxmlformats-officedocument.presentationml.tags+xml"/>
  <Override PartName="/ppt/tags/tag1529.xml" ContentType="application/vnd.openxmlformats-officedocument.presentationml.tags+xml"/>
  <Override PartName="/ppt/tags/tag153.xml" ContentType="application/vnd.openxmlformats-officedocument.presentationml.tags+xml"/>
  <Override PartName="/ppt/tags/tag1530.xml" ContentType="application/vnd.openxmlformats-officedocument.presentationml.tags+xml"/>
  <Override PartName="/ppt/tags/tag1531.xml" ContentType="application/vnd.openxmlformats-officedocument.presentationml.tags+xml"/>
  <Override PartName="/ppt/tags/tag1532.xml" ContentType="application/vnd.openxmlformats-officedocument.presentationml.tags+xml"/>
  <Override PartName="/ppt/tags/tag1533.xml" ContentType="application/vnd.openxmlformats-officedocument.presentationml.tags+xml"/>
  <Override PartName="/ppt/tags/tag1534.xml" ContentType="application/vnd.openxmlformats-officedocument.presentationml.tags+xml"/>
  <Override PartName="/ppt/tags/tag1535.xml" ContentType="application/vnd.openxmlformats-officedocument.presentationml.tags+xml"/>
  <Override PartName="/ppt/tags/tag1536.xml" ContentType="application/vnd.openxmlformats-officedocument.presentationml.tags+xml"/>
  <Override PartName="/ppt/tags/tag1537.xml" ContentType="application/vnd.openxmlformats-officedocument.presentationml.tags+xml"/>
  <Override PartName="/ppt/tags/tag1538.xml" ContentType="application/vnd.openxmlformats-officedocument.presentationml.tags+xml"/>
  <Override PartName="/ppt/tags/tag1539.xml" ContentType="application/vnd.openxmlformats-officedocument.presentationml.tags+xml"/>
  <Override PartName="/ppt/tags/tag154.xml" ContentType="application/vnd.openxmlformats-officedocument.presentationml.tags+xml"/>
  <Override PartName="/ppt/tags/tag1540.xml" ContentType="application/vnd.openxmlformats-officedocument.presentationml.tags+xml"/>
  <Override PartName="/ppt/tags/tag1541.xml" ContentType="application/vnd.openxmlformats-officedocument.presentationml.tags+xml"/>
  <Override PartName="/ppt/tags/tag1542.xml" ContentType="application/vnd.openxmlformats-officedocument.presentationml.tags+xml"/>
  <Override PartName="/ppt/tags/tag1543.xml" ContentType="application/vnd.openxmlformats-officedocument.presentationml.tags+xml"/>
  <Override PartName="/ppt/tags/tag1544.xml" ContentType="application/vnd.openxmlformats-officedocument.presentationml.tags+xml"/>
  <Override PartName="/ppt/tags/tag1545.xml" ContentType="application/vnd.openxmlformats-officedocument.presentationml.tags+xml"/>
  <Override PartName="/ppt/tags/tag1546.xml" ContentType="application/vnd.openxmlformats-officedocument.presentationml.tags+xml"/>
  <Override PartName="/ppt/tags/tag1547.xml" ContentType="application/vnd.openxmlformats-officedocument.presentationml.tags+xml"/>
  <Override PartName="/ppt/tags/tag1548.xml" ContentType="application/vnd.openxmlformats-officedocument.presentationml.tags+xml"/>
  <Override PartName="/ppt/tags/tag1549.xml" ContentType="application/vnd.openxmlformats-officedocument.presentationml.tags+xml"/>
  <Override PartName="/ppt/tags/tag155.xml" ContentType="application/vnd.openxmlformats-officedocument.presentationml.tags+xml"/>
  <Override PartName="/ppt/tags/tag1550.xml" ContentType="application/vnd.openxmlformats-officedocument.presentationml.tags+xml"/>
  <Override PartName="/ppt/tags/tag1551.xml" ContentType="application/vnd.openxmlformats-officedocument.presentationml.tags+xml"/>
  <Override PartName="/ppt/tags/tag1552.xml" ContentType="application/vnd.openxmlformats-officedocument.presentationml.tags+xml"/>
  <Override PartName="/ppt/tags/tag1553.xml" ContentType="application/vnd.openxmlformats-officedocument.presentationml.tags+xml"/>
  <Override PartName="/ppt/tags/tag1554.xml" ContentType="application/vnd.openxmlformats-officedocument.presentationml.tags+xml"/>
  <Override PartName="/ppt/tags/tag1555.xml" ContentType="application/vnd.openxmlformats-officedocument.presentationml.tags+xml"/>
  <Override PartName="/ppt/tags/tag1556.xml" ContentType="application/vnd.openxmlformats-officedocument.presentationml.tags+xml"/>
  <Override PartName="/ppt/tags/tag1557.xml" ContentType="application/vnd.openxmlformats-officedocument.presentationml.tags+xml"/>
  <Override PartName="/ppt/tags/tag1558.xml" ContentType="application/vnd.openxmlformats-officedocument.presentationml.tags+xml"/>
  <Override PartName="/ppt/tags/tag1559.xml" ContentType="application/vnd.openxmlformats-officedocument.presentationml.tags+xml"/>
  <Override PartName="/ppt/tags/tag156.xml" ContentType="application/vnd.openxmlformats-officedocument.presentationml.tags+xml"/>
  <Override PartName="/ppt/tags/tag1560.xml" ContentType="application/vnd.openxmlformats-officedocument.presentationml.tags+xml"/>
  <Override PartName="/ppt/tags/tag1561.xml" ContentType="application/vnd.openxmlformats-officedocument.presentationml.tags+xml"/>
  <Override PartName="/ppt/tags/tag1562.xml" ContentType="application/vnd.openxmlformats-officedocument.presentationml.tags+xml"/>
  <Override PartName="/ppt/tags/tag1563.xml" ContentType="application/vnd.openxmlformats-officedocument.presentationml.tags+xml"/>
  <Override PartName="/ppt/tags/tag1564.xml" ContentType="application/vnd.openxmlformats-officedocument.presentationml.tags+xml"/>
  <Override PartName="/ppt/tags/tag1565.xml" ContentType="application/vnd.openxmlformats-officedocument.presentationml.tags+xml"/>
  <Override PartName="/ppt/tags/tag1566.xml" ContentType="application/vnd.openxmlformats-officedocument.presentationml.tags+xml"/>
  <Override PartName="/ppt/tags/tag1567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45"/>
  </p:notesMasterIdLst>
  <p:sldIdLst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  <p:sldId id="335" r:id="rId37"/>
    <p:sldId id="336" r:id="rId38"/>
    <p:sldId id="337" r:id="rId39"/>
    <p:sldId id="338" r:id="rId40"/>
    <p:sldId id="339" r:id="rId41"/>
    <p:sldId id="340" r:id="rId42"/>
    <p:sldId id="341" r:id="rId43"/>
    <p:sldId id="342" r:id="rId44"/>
  </p:sldIdLst>
  <p:sldSz cx="12192000" cy="6858000"/>
  <p:notesSz cx="6858000" cy="9144000"/>
  <p:custDataLst>
    <p:tags r:id="rId4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54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59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C87"/>
    <a:srgbClr val="00C8B3"/>
    <a:srgbClr val="37AAFF"/>
    <a:srgbClr val="00D2BC"/>
    <a:srgbClr val="00CAEE"/>
    <a:srgbClr val="00C9F4"/>
    <a:srgbClr val="00D213"/>
    <a:srgbClr val="00E692"/>
    <a:srgbClr val="37FF4E"/>
    <a:srgbClr val="37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7409" autoAdjust="0"/>
    <p:restoredTop sz="94625" autoAdjust="0"/>
  </p:normalViewPr>
  <p:slideViewPr>
    <p:cSldViewPr snapToGrid="0" showGuides="1">
      <p:cViewPr varScale="1">
        <p:scale>
          <a:sx n="12" d="100"/>
          <a:sy n="12" d="100"/>
        </p:scale>
        <p:origin x="34" y="1632"/>
      </p:cViewPr>
      <p:guideLst>
        <p:guide pos="1549"/>
        <p:guide orient="horz" pos="2160"/>
        <p:guide pos="59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9" Type="http://schemas.openxmlformats.org/officeDocument/2006/relationships/tags" Target="tags/tag1567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notesMaster" Target="notesMasters/notesMaster1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CE624-3660-4035-AB45-CE49DDC2C6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0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8" Type="http://schemas.openxmlformats.org/officeDocument/2006/relationships/tags" Target="../tags/tag87.xml"/><Relationship Id="rId17" Type="http://schemas.openxmlformats.org/officeDocument/2006/relationships/tags" Target="../tags/tag86.xml"/><Relationship Id="rId16" Type="http://schemas.openxmlformats.org/officeDocument/2006/relationships/tags" Target="../tags/tag85.xml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日期占位符 4"/>
          <p:cNvSpPr>
            <a:spLocks noGrp="1"/>
          </p:cNvSpPr>
          <p:nvPr>
            <p:ph type="dt" sz="half" idx="16385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5"/>
          <p:cNvSpPr>
            <a:spLocks noGrp="1"/>
          </p:cNvSpPr>
          <p:nvPr>
            <p:ph type="ftr" sz="quarter" idx="16386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6"/>
          <p:cNvSpPr>
            <a:spLocks noGrp="1"/>
          </p:cNvSpPr>
          <p:nvPr>
            <p:ph type="sldNum" sz="quarter" idx="16387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2" name="任意多边形: 形状 8"/>
          <p:cNvSpPr/>
          <p:nvPr userDrawn="1">
            <p:custDataLst>
              <p:tags r:id="rId6"/>
            </p:custDataLst>
          </p:nvPr>
        </p:nvSpPr>
        <p:spPr>
          <a:xfrm>
            <a:off x="7817360" y="0"/>
            <a:ext cx="3890328" cy="1601706"/>
          </a:xfrm>
          <a:custGeom>
            <a:avLst/>
            <a:gdLst>
              <a:gd name="connsiteX0" fmla="*/ 0 w 3890328"/>
              <a:gd name="connsiteY0" fmla="*/ 0 h 1601706"/>
              <a:gd name="connsiteX1" fmla="*/ 838394 w 3890328"/>
              <a:gd name="connsiteY1" fmla="*/ 0 h 1601706"/>
              <a:gd name="connsiteX2" fmla="*/ 848708 w 3890328"/>
              <a:gd name="connsiteY2" fmla="*/ 107604 h 1601706"/>
              <a:gd name="connsiteX3" fmla="*/ 1072549 w 3890328"/>
              <a:gd name="connsiteY3" fmla="*/ 528336 h 1601706"/>
              <a:gd name="connsiteX4" fmla="*/ 2225407 w 3890328"/>
              <a:gd name="connsiteY4" fmla="*/ 528336 h 1601706"/>
              <a:gd name="connsiteX5" fmla="*/ 2753744 w 3890328"/>
              <a:gd name="connsiteY5" fmla="*/ 0 h 1601706"/>
              <a:gd name="connsiteX6" fmla="*/ 3890328 w 3890328"/>
              <a:gd name="connsiteY6" fmla="*/ 0 h 1601706"/>
              <a:gd name="connsiteX7" fmla="*/ 2762780 w 3890328"/>
              <a:gd name="connsiteY7" fmla="*/ 1127547 h 1601706"/>
              <a:gd name="connsiteX8" fmla="*/ 473338 w 3890328"/>
              <a:gd name="connsiteY8" fmla="*/ 1127547 h 1601706"/>
              <a:gd name="connsiteX9" fmla="*/ 473339 w 3890328"/>
              <a:gd name="connsiteY9" fmla="*/ 1127547 h 1601706"/>
              <a:gd name="connsiteX10" fmla="*/ 6589 w 3890328"/>
              <a:gd name="connsiteY10" fmla="*/ 138000 h 1601706"/>
              <a:gd name="connsiteX11" fmla="*/ 0 w 3890328"/>
              <a:gd name="connsiteY11" fmla="*/ 0 h 160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90328" h="1601706">
                <a:moveTo>
                  <a:pt x="0" y="0"/>
                </a:moveTo>
                <a:lnTo>
                  <a:pt x="838394" y="0"/>
                </a:lnTo>
                <a:lnTo>
                  <a:pt x="848708" y="107604"/>
                </a:lnTo>
                <a:cubicBezTo>
                  <a:pt x="878552" y="261756"/>
                  <a:pt x="953167" y="408954"/>
                  <a:pt x="1072549" y="528336"/>
                </a:cubicBezTo>
                <a:cubicBezTo>
                  <a:pt x="1390903" y="846689"/>
                  <a:pt x="1907055" y="846689"/>
                  <a:pt x="2225407" y="528336"/>
                </a:cubicBezTo>
                <a:lnTo>
                  <a:pt x="2753744" y="0"/>
                </a:lnTo>
                <a:lnTo>
                  <a:pt x="3890328" y="0"/>
                </a:lnTo>
                <a:lnTo>
                  <a:pt x="2762780" y="1127547"/>
                </a:lnTo>
                <a:cubicBezTo>
                  <a:pt x="2130568" y="1759759"/>
                  <a:pt x="1105550" y="1759759"/>
                  <a:pt x="473338" y="1127547"/>
                </a:cubicBezTo>
                <a:lnTo>
                  <a:pt x="473339" y="1127547"/>
                </a:lnTo>
                <a:cubicBezTo>
                  <a:pt x="196747" y="850955"/>
                  <a:pt x="41163" y="499176"/>
                  <a:pt x="6589" y="1380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3" name="任意多边形: 形状 11"/>
          <p:cNvSpPr/>
          <p:nvPr userDrawn="1">
            <p:custDataLst>
              <p:tags r:id="rId7"/>
            </p:custDataLst>
          </p:nvPr>
        </p:nvSpPr>
        <p:spPr>
          <a:xfrm>
            <a:off x="9492675" y="0"/>
            <a:ext cx="2699325" cy="1533443"/>
          </a:xfrm>
          <a:custGeom>
            <a:avLst/>
            <a:gdLst>
              <a:gd name="connsiteX0" fmla="*/ 0 w 2699325"/>
              <a:gd name="connsiteY0" fmla="*/ 0 h 1533443"/>
              <a:gd name="connsiteX1" fmla="*/ 841678 w 2699325"/>
              <a:gd name="connsiteY1" fmla="*/ 1 h 1533443"/>
              <a:gd name="connsiteX2" fmla="*/ 845449 w 2699325"/>
              <a:gd name="connsiteY2" fmla="*/ 39341 h 1533443"/>
              <a:gd name="connsiteX3" fmla="*/ 1069290 w 2699325"/>
              <a:gd name="connsiteY3" fmla="*/ 460073 h 1533443"/>
              <a:gd name="connsiteX4" fmla="*/ 2222148 w 2699325"/>
              <a:gd name="connsiteY4" fmla="*/ 460073 h 1533443"/>
              <a:gd name="connsiteX5" fmla="*/ 2682222 w 2699325"/>
              <a:gd name="connsiteY5" fmla="*/ 1 h 1533443"/>
              <a:gd name="connsiteX6" fmla="*/ 2699325 w 2699325"/>
              <a:gd name="connsiteY6" fmla="*/ 1 h 1533443"/>
              <a:gd name="connsiteX7" fmla="*/ 2699325 w 2699325"/>
              <a:gd name="connsiteY7" fmla="*/ 1113693 h 1533443"/>
              <a:gd name="connsiteX8" fmla="*/ 2636570 w 2699325"/>
              <a:gd name="connsiteY8" fmla="*/ 1170415 h 1533443"/>
              <a:gd name="connsiteX9" fmla="*/ 470079 w 2699325"/>
              <a:gd name="connsiteY9" fmla="*/ 1059284 h 1533443"/>
              <a:gd name="connsiteX10" fmla="*/ 470080 w 2699325"/>
              <a:gd name="connsiteY10" fmla="*/ 1059284 h 1533443"/>
              <a:gd name="connsiteX11" fmla="*/ 3329 w 2699325"/>
              <a:gd name="connsiteY11" fmla="*/ 69737 h 1533443"/>
              <a:gd name="connsiteX12" fmla="*/ 0 w 2699325"/>
              <a:gd name="connsiteY12" fmla="*/ 0 h 1533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99325" h="1533443">
                <a:moveTo>
                  <a:pt x="0" y="0"/>
                </a:moveTo>
                <a:lnTo>
                  <a:pt x="841678" y="1"/>
                </a:lnTo>
                <a:lnTo>
                  <a:pt x="845449" y="39341"/>
                </a:lnTo>
                <a:cubicBezTo>
                  <a:pt x="875293" y="193493"/>
                  <a:pt x="949908" y="340691"/>
                  <a:pt x="1069290" y="460073"/>
                </a:cubicBezTo>
                <a:cubicBezTo>
                  <a:pt x="1387644" y="778427"/>
                  <a:pt x="1903796" y="778427"/>
                  <a:pt x="2222148" y="460073"/>
                </a:cubicBezTo>
                <a:lnTo>
                  <a:pt x="2682222" y="1"/>
                </a:lnTo>
                <a:lnTo>
                  <a:pt x="2699325" y="1"/>
                </a:lnTo>
                <a:lnTo>
                  <a:pt x="2699325" y="1113693"/>
                </a:lnTo>
                <a:lnTo>
                  <a:pt x="2636570" y="1170415"/>
                </a:lnTo>
                <a:cubicBezTo>
                  <a:pt x="2000716" y="1689027"/>
                  <a:pt x="1062778" y="1651983"/>
                  <a:pt x="470079" y="1059284"/>
                </a:cubicBezTo>
                <a:lnTo>
                  <a:pt x="470080" y="1059284"/>
                </a:lnTo>
                <a:cubicBezTo>
                  <a:pt x="193487" y="782692"/>
                  <a:pt x="37904" y="430913"/>
                  <a:pt x="3329" y="69737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5" name="任意多边形: 形状 14"/>
          <p:cNvSpPr/>
          <p:nvPr userDrawn="1">
            <p:custDataLst>
              <p:tags r:id="rId8"/>
            </p:custDataLst>
          </p:nvPr>
        </p:nvSpPr>
        <p:spPr>
          <a:xfrm>
            <a:off x="0" y="4345312"/>
            <a:ext cx="2967027" cy="2512688"/>
          </a:xfrm>
          <a:custGeom>
            <a:avLst/>
            <a:gdLst>
              <a:gd name="connsiteX0" fmla="*/ 1348148 w 2967027"/>
              <a:gd name="connsiteY0" fmla="*/ 0 h 2512688"/>
              <a:gd name="connsiteX1" fmla="*/ 2492869 w 2967027"/>
              <a:gd name="connsiteY1" fmla="*/ 474159 h 2512688"/>
              <a:gd name="connsiteX2" fmla="*/ 2492869 w 2967027"/>
              <a:gd name="connsiteY2" fmla="*/ 474160 h 2512688"/>
              <a:gd name="connsiteX3" fmla="*/ 2700313 w 2967027"/>
              <a:gd name="connsiteY3" fmla="*/ 2509644 h 2512688"/>
              <a:gd name="connsiteX4" fmla="*/ 2698075 w 2967027"/>
              <a:gd name="connsiteY4" fmla="*/ 2512688 h 2512688"/>
              <a:gd name="connsiteX5" fmla="*/ 1607198 w 2967027"/>
              <a:gd name="connsiteY5" fmla="*/ 2512688 h 2512688"/>
              <a:gd name="connsiteX6" fmla="*/ 1893657 w 2967027"/>
              <a:gd name="connsiteY6" fmla="*/ 2226228 h 2512688"/>
              <a:gd name="connsiteX7" fmla="*/ 1893657 w 2967027"/>
              <a:gd name="connsiteY7" fmla="*/ 1073370 h 2512688"/>
              <a:gd name="connsiteX8" fmla="*/ 1317228 w 2967027"/>
              <a:gd name="connsiteY8" fmla="*/ 834606 h 2512688"/>
              <a:gd name="connsiteX9" fmla="*/ 740799 w 2967027"/>
              <a:gd name="connsiteY9" fmla="*/ 1073370 h 2512688"/>
              <a:gd name="connsiteX10" fmla="*/ 0 w 2967027"/>
              <a:gd name="connsiteY10" fmla="*/ 1814169 h 2512688"/>
              <a:gd name="connsiteX11" fmla="*/ 0 w 2967027"/>
              <a:gd name="connsiteY11" fmla="*/ 677587 h 2512688"/>
              <a:gd name="connsiteX12" fmla="*/ 203427 w 2967027"/>
              <a:gd name="connsiteY12" fmla="*/ 474159 h 2512688"/>
              <a:gd name="connsiteX13" fmla="*/ 1348148 w 2967027"/>
              <a:gd name="connsiteY13" fmla="*/ 0 h 251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967027" h="2512688">
                <a:moveTo>
                  <a:pt x="1348148" y="0"/>
                </a:moveTo>
                <a:cubicBezTo>
                  <a:pt x="1762456" y="0"/>
                  <a:pt x="2176763" y="158053"/>
                  <a:pt x="2492869" y="474159"/>
                </a:cubicBezTo>
                <a:lnTo>
                  <a:pt x="2492869" y="474160"/>
                </a:lnTo>
                <a:cubicBezTo>
                  <a:pt x="3046055" y="1027346"/>
                  <a:pt x="3115202" y="1881273"/>
                  <a:pt x="2700313" y="2509644"/>
                </a:cubicBezTo>
                <a:lnTo>
                  <a:pt x="2698075" y="2512688"/>
                </a:lnTo>
                <a:lnTo>
                  <a:pt x="1607198" y="2512688"/>
                </a:lnTo>
                <a:lnTo>
                  <a:pt x="1893657" y="2226228"/>
                </a:lnTo>
                <a:cubicBezTo>
                  <a:pt x="2212010" y="1907876"/>
                  <a:pt x="2212010" y="1391723"/>
                  <a:pt x="1893657" y="1073370"/>
                </a:cubicBezTo>
                <a:cubicBezTo>
                  <a:pt x="1734481" y="914194"/>
                  <a:pt x="1525854" y="834606"/>
                  <a:pt x="1317228" y="834606"/>
                </a:cubicBezTo>
                <a:cubicBezTo>
                  <a:pt x="1108602" y="834606"/>
                  <a:pt x="899975" y="914193"/>
                  <a:pt x="740799" y="1073370"/>
                </a:cubicBezTo>
                <a:lnTo>
                  <a:pt x="0" y="1814169"/>
                </a:lnTo>
                <a:lnTo>
                  <a:pt x="0" y="677587"/>
                </a:lnTo>
                <a:lnTo>
                  <a:pt x="203427" y="474159"/>
                </a:lnTo>
                <a:cubicBezTo>
                  <a:pt x="519534" y="158053"/>
                  <a:pt x="933841" y="0"/>
                  <a:pt x="1348148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 idx="16388" hasCustomPrompt="1"/>
            <p:custDataLst>
              <p:tags r:id="rId9"/>
            </p:custDataLst>
          </p:nvPr>
        </p:nvSpPr>
        <p:spPr>
          <a:xfrm>
            <a:off x="1016000" y="3530600"/>
            <a:ext cx="6352117" cy="1524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6389" hasCustomPrompt="1"/>
            <p:custDataLst>
              <p:tags r:id="rId10"/>
            </p:custDataLst>
          </p:nvPr>
        </p:nvSpPr>
        <p:spPr>
          <a:xfrm>
            <a:off x="1016000" y="1905000"/>
            <a:ext cx="1527175" cy="1524000"/>
          </a:xfrm>
        </p:spPr>
        <p:txBody>
          <a:bodyPr vert="horz" wrap="none" lIns="0" tIns="0" rIns="0" bIns="0" anchor="ctr">
            <a:normAutofit/>
          </a:bodyPr>
          <a:lstStyle>
            <a:lvl1pPr marL="0" indent="0" algn="l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tx1">
                    <a:alpha val="68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3"/>
            </p:custDataLst>
          </p:nvPr>
        </p:nvSpPr>
        <p:spPr>
          <a:xfrm>
            <a:off x="0" y="3971178"/>
            <a:ext cx="3368041" cy="2886822"/>
          </a:xfrm>
          <a:custGeom>
            <a:avLst/>
            <a:gdLst>
              <a:gd name="connsiteX0" fmla="*/ 1749162 w 3368041"/>
              <a:gd name="connsiteY0" fmla="*/ 1 h 2886822"/>
              <a:gd name="connsiteX1" fmla="*/ 2893883 w 3368041"/>
              <a:gd name="connsiteY1" fmla="*/ 474160 h 2886822"/>
              <a:gd name="connsiteX2" fmla="*/ 2893882 w 3368041"/>
              <a:gd name="connsiteY2" fmla="*/ 474161 h 2886822"/>
              <a:gd name="connsiteX3" fmla="*/ 2893882 w 3368041"/>
              <a:gd name="connsiteY3" fmla="*/ 2763603 h 2886822"/>
              <a:gd name="connsiteX4" fmla="*/ 2770663 w 3368041"/>
              <a:gd name="connsiteY4" fmla="*/ 2886822 h 2886822"/>
              <a:gd name="connsiteX5" fmla="*/ 1634078 w 3368041"/>
              <a:gd name="connsiteY5" fmla="*/ 2886822 h 2886822"/>
              <a:gd name="connsiteX6" fmla="*/ 2294671 w 3368041"/>
              <a:gd name="connsiteY6" fmla="*/ 2226229 h 2886822"/>
              <a:gd name="connsiteX7" fmla="*/ 2294671 w 3368041"/>
              <a:gd name="connsiteY7" fmla="*/ 1073371 h 2886822"/>
              <a:gd name="connsiteX8" fmla="*/ 1718242 w 3368041"/>
              <a:gd name="connsiteY8" fmla="*/ 834606 h 2886822"/>
              <a:gd name="connsiteX9" fmla="*/ 1141812 w 3368041"/>
              <a:gd name="connsiteY9" fmla="*/ 1073371 h 2886822"/>
              <a:gd name="connsiteX10" fmla="*/ 0 w 3368041"/>
              <a:gd name="connsiteY10" fmla="*/ 2215183 h 2886822"/>
              <a:gd name="connsiteX11" fmla="*/ 0 w 3368041"/>
              <a:gd name="connsiteY11" fmla="*/ 1078600 h 2886822"/>
              <a:gd name="connsiteX12" fmla="*/ 604441 w 3368041"/>
              <a:gd name="connsiteY12" fmla="*/ 474160 h 2886822"/>
              <a:gd name="connsiteX13" fmla="*/ 1749162 w 3368041"/>
              <a:gd name="connsiteY13" fmla="*/ 1 h 288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68041" h="2886822">
                <a:moveTo>
                  <a:pt x="1749162" y="1"/>
                </a:moveTo>
                <a:cubicBezTo>
                  <a:pt x="2163469" y="0"/>
                  <a:pt x="2577777" y="158053"/>
                  <a:pt x="2893883" y="474160"/>
                </a:cubicBezTo>
                <a:lnTo>
                  <a:pt x="2893882" y="474161"/>
                </a:lnTo>
                <a:cubicBezTo>
                  <a:pt x="3526094" y="1106373"/>
                  <a:pt x="3526094" y="2131391"/>
                  <a:pt x="2893882" y="2763603"/>
                </a:cubicBezTo>
                <a:lnTo>
                  <a:pt x="2770663" y="2886822"/>
                </a:lnTo>
                <a:lnTo>
                  <a:pt x="1634078" y="2886822"/>
                </a:lnTo>
                <a:lnTo>
                  <a:pt x="2294671" y="2226229"/>
                </a:lnTo>
                <a:cubicBezTo>
                  <a:pt x="2613024" y="1907876"/>
                  <a:pt x="2613024" y="1391724"/>
                  <a:pt x="2294671" y="1073371"/>
                </a:cubicBezTo>
                <a:cubicBezTo>
                  <a:pt x="2135495" y="914195"/>
                  <a:pt x="1926868" y="834606"/>
                  <a:pt x="1718242" y="834606"/>
                </a:cubicBezTo>
                <a:cubicBezTo>
                  <a:pt x="1509615" y="834606"/>
                  <a:pt x="1300989" y="914194"/>
                  <a:pt x="1141812" y="1073371"/>
                </a:cubicBezTo>
                <a:lnTo>
                  <a:pt x="0" y="2215183"/>
                </a:lnTo>
                <a:lnTo>
                  <a:pt x="0" y="1078600"/>
                </a:lnTo>
                <a:lnTo>
                  <a:pt x="604441" y="474160"/>
                </a:lnTo>
                <a:cubicBezTo>
                  <a:pt x="920547" y="158053"/>
                  <a:pt x="1334855" y="0"/>
                  <a:pt x="1749162" y="1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6385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6386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387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7" name="图形 45"/>
          <p:cNvSpPr/>
          <p:nvPr>
            <p:custDataLst>
              <p:tags r:id="rId7"/>
            </p:custDataLst>
          </p:nvPr>
        </p:nvSpPr>
        <p:spPr>
          <a:xfrm>
            <a:off x="9070308" y="0"/>
            <a:ext cx="3121692" cy="5295900"/>
          </a:xfrm>
          <a:custGeom>
            <a:avLst/>
            <a:gdLst>
              <a:gd name="connsiteX0" fmla="*/ 2257901 w 2342673"/>
              <a:gd name="connsiteY0" fmla="*/ 0 h 3974306"/>
              <a:gd name="connsiteX1" fmla="*/ 2342674 w 2342673"/>
              <a:gd name="connsiteY1" fmla="*/ 0 h 3974306"/>
              <a:gd name="connsiteX2" fmla="*/ 2342674 w 2342673"/>
              <a:gd name="connsiteY2" fmla="*/ 767715 h 3974306"/>
              <a:gd name="connsiteX3" fmla="*/ 805339 w 2342673"/>
              <a:gd name="connsiteY3" fmla="*/ 2304098 h 3974306"/>
              <a:gd name="connsiteX4" fmla="*/ 805339 w 2342673"/>
              <a:gd name="connsiteY4" fmla="*/ 3168968 h 3974306"/>
              <a:gd name="connsiteX5" fmla="*/ 1670209 w 2342673"/>
              <a:gd name="connsiteY5" fmla="*/ 3168968 h 3974306"/>
              <a:gd name="connsiteX6" fmla="*/ 2342674 w 2342673"/>
              <a:gd name="connsiteY6" fmla="*/ 2496503 h 3974306"/>
              <a:gd name="connsiteX7" fmla="*/ 2342674 w 2342673"/>
              <a:gd name="connsiteY7" fmla="*/ 3348990 h 3974306"/>
              <a:gd name="connsiteX8" fmla="*/ 2073116 w 2342673"/>
              <a:gd name="connsiteY8" fmla="*/ 3618548 h 3974306"/>
              <a:gd name="connsiteX9" fmla="*/ 355759 w 2342673"/>
              <a:gd name="connsiteY9" fmla="*/ 3618548 h 3974306"/>
              <a:gd name="connsiteX10" fmla="*/ 355759 w 2342673"/>
              <a:gd name="connsiteY10" fmla="*/ 3618548 h 3974306"/>
              <a:gd name="connsiteX11" fmla="*/ 355759 w 2342673"/>
              <a:gd name="connsiteY11" fmla="*/ 1901190 h 3974306"/>
              <a:gd name="connsiteX12" fmla="*/ 2257901 w 2342673"/>
              <a:gd name="connsiteY12" fmla="*/ 0 h 3974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42673" h="3974306">
                <a:moveTo>
                  <a:pt x="2257901" y="0"/>
                </a:moveTo>
                <a:lnTo>
                  <a:pt x="2342674" y="0"/>
                </a:lnTo>
                <a:lnTo>
                  <a:pt x="2342674" y="767715"/>
                </a:lnTo>
                <a:lnTo>
                  <a:pt x="805339" y="2304098"/>
                </a:lnTo>
                <a:cubicBezTo>
                  <a:pt x="566261" y="2543175"/>
                  <a:pt x="566261" y="2929890"/>
                  <a:pt x="805339" y="3168968"/>
                </a:cubicBezTo>
                <a:cubicBezTo>
                  <a:pt x="1044416" y="3408045"/>
                  <a:pt x="1431131" y="3408045"/>
                  <a:pt x="1670209" y="3168968"/>
                </a:cubicBezTo>
                <a:lnTo>
                  <a:pt x="2342674" y="2496503"/>
                </a:lnTo>
                <a:lnTo>
                  <a:pt x="2342674" y="3348990"/>
                </a:lnTo>
                <a:lnTo>
                  <a:pt x="2073116" y="3618548"/>
                </a:lnTo>
                <a:cubicBezTo>
                  <a:pt x="1598771" y="4092893"/>
                  <a:pt x="830104" y="4092893"/>
                  <a:pt x="355759" y="3618548"/>
                </a:cubicBezTo>
                <a:lnTo>
                  <a:pt x="355759" y="3618548"/>
                </a:lnTo>
                <a:cubicBezTo>
                  <a:pt x="-118586" y="3144203"/>
                  <a:pt x="-118586" y="2375535"/>
                  <a:pt x="355759" y="1901190"/>
                </a:cubicBezTo>
                <a:lnTo>
                  <a:pt x="225790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任意多边形: 形状 6"/>
          <p:cNvSpPr/>
          <p:nvPr userDrawn="1">
            <p:custDataLst>
              <p:tags r:id="rId8"/>
            </p:custDataLst>
          </p:nvPr>
        </p:nvSpPr>
        <p:spPr>
          <a:xfrm>
            <a:off x="9281163" y="0"/>
            <a:ext cx="2910837" cy="3267626"/>
          </a:xfrm>
          <a:custGeom>
            <a:avLst/>
            <a:gdLst>
              <a:gd name="connsiteX0" fmla="*/ 978185 w 2910837"/>
              <a:gd name="connsiteY0" fmla="*/ 0 h 3267626"/>
              <a:gd name="connsiteX1" fmla="*/ 2114766 w 2910837"/>
              <a:gd name="connsiteY1" fmla="*/ 1 h 3267626"/>
              <a:gd name="connsiteX2" fmla="*/ 1073370 w 2910837"/>
              <a:gd name="connsiteY2" fmla="*/ 1041397 h 3267626"/>
              <a:gd name="connsiteX3" fmla="*/ 1073370 w 2910837"/>
              <a:gd name="connsiteY3" fmla="*/ 2194256 h 3267626"/>
              <a:gd name="connsiteX4" fmla="*/ 2226228 w 2910837"/>
              <a:gd name="connsiteY4" fmla="*/ 2194256 h 3267626"/>
              <a:gd name="connsiteX5" fmla="*/ 2910837 w 2910837"/>
              <a:gd name="connsiteY5" fmla="*/ 1509647 h 3267626"/>
              <a:gd name="connsiteX6" fmla="*/ 2910837 w 2910837"/>
              <a:gd name="connsiteY6" fmla="*/ 2646231 h 3267626"/>
              <a:gd name="connsiteX7" fmla="*/ 2763601 w 2910837"/>
              <a:gd name="connsiteY7" fmla="*/ 2793466 h 3267626"/>
              <a:gd name="connsiteX8" fmla="*/ 597110 w 2910837"/>
              <a:gd name="connsiteY8" fmla="*/ 2904597 h 3267626"/>
              <a:gd name="connsiteX9" fmla="*/ 474160 w 2910837"/>
              <a:gd name="connsiteY9" fmla="*/ 2793467 h 3267626"/>
              <a:gd name="connsiteX10" fmla="*/ 363029 w 2910837"/>
              <a:gd name="connsiteY10" fmla="*/ 2670516 h 3267626"/>
              <a:gd name="connsiteX11" fmla="*/ 474160 w 2910837"/>
              <a:gd name="connsiteY11" fmla="*/ 504025 h 3267626"/>
              <a:gd name="connsiteX12" fmla="*/ 978185 w 2910837"/>
              <a:gd name="connsiteY12" fmla="*/ 0 h 326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10837" h="3267626">
                <a:moveTo>
                  <a:pt x="978185" y="0"/>
                </a:moveTo>
                <a:lnTo>
                  <a:pt x="2114766" y="1"/>
                </a:lnTo>
                <a:lnTo>
                  <a:pt x="1073370" y="1041397"/>
                </a:lnTo>
                <a:cubicBezTo>
                  <a:pt x="755017" y="1359749"/>
                  <a:pt x="755017" y="1875903"/>
                  <a:pt x="1073370" y="2194256"/>
                </a:cubicBezTo>
                <a:cubicBezTo>
                  <a:pt x="1391723" y="2512609"/>
                  <a:pt x="1907876" y="2512609"/>
                  <a:pt x="2226228" y="2194256"/>
                </a:cubicBezTo>
                <a:lnTo>
                  <a:pt x="2910837" y="1509647"/>
                </a:lnTo>
                <a:lnTo>
                  <a:pt x="2910837" y="2646231"/>
                </a:lnTo>
                <a:lnTo>
                  <a:pt x="2763601" y="2793466"/>
                </a:lnTo>
                <a:cubicBezTo>
                  <a:pt x="2170902" y="3386166"/>
                  <a:pt x="1232964" y="3423210"/>
                  <a:pt x="597110" y="2904597"/>
                </a:cubicBezTo>
                <a:lnTo>
                  <a:pt x="474160" y="2793467"/>
                </a:lnTo>
                <a:lnTo>
                  <a:pt x="363029" y="2670516"/>
                </a:lnTo>
                <a:cubicBezTo>
                  <a:pt x="-155583" y="2034662"/>
                  <a:pt x="-118540" y="1096724"/>
                  <a:pt x="474160" y="504025"/>
                </a:cubicBezTo>
                <a:lnTo>
                  <a:pt x="978185" y="0"/>
                </a:lnTo>
                <a:close/>
              </a:path>
            </a:pathLst>
          </a:custGeom>
          <a:solidFill>
            <a:schemeClr val="accent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4" name="Subtitle 13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1016000" y="2667000"/>
            <a:ext cx="54493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gradFill>
                  <a:gsLst>
                    <a:gs pos="0">
                      <a:schemeClr val="accent1">
                        <a:lumMod val="90000"/>
                        <a:lumOff val="1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0" scaled="0"/>
                </a:gra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ctrTitle" idx="16388" hasCustomPrompt="1"/>
            <p:custDataLst>
              <p:tags r:id="rId10"/>
            </p:custDataLst>
          </p:nvPr>
        </p:nvSpPr>
        <p:spPr>
          <a:xfrm>
            <a:off x="1016000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spc="0">
                <a:gradFill>
                  <a:gsLst>
                    <a:gs pos="0">
                      <a:schemeClr val="accent1">
                        <a:lumMod val="90000"/>
                        <a:lumOff val="1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0" scaled="0"/>
                </a:gra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368000" y="874800"/>
            <a:ext cx="3456000" cy="1081088"/>
          </a:xfrm>
          <a:noFill/>
        </p:spPr>
        <p:txBody>
          <a:bodyPr wrap="square" anchor="ctr">
            <a:normAutofit/>
          </a:bodyPr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6" name="任意多边形: 形状 15"/>
          <p:cNvSpPr/>
          <p:nvPr userDrawn="1">
            <p:custDataLst>
              <p:tags r:id="rId7"/>
            </p:custDataLst>
          </p:nvPr>
        </p:nvSpPr>
        <p:spPr>
          <a:xfrm>
            <a:off x="0" y="1"/>
            <a:ext cx="3257576" cy="1491245"/>
          </a:xfrm>
          <a:custGeom>
            <a:avLst/>
            <a:gdLst>
              <a:gd name="connsiteX0" fmla="*/ 2403742 w 3257576"/>
              <a:gd name="connsiteY0" fmla="*/ 0 h 1491245"/>
              <a:gd name="connsiteX1" fmla="*/ 3257576 w 3257576"/>
              <a:gd name="connsiteY1" fmla="*/ 0 h 1491245"/>
              <a:gd name="connsiteX2" fmla="*/ 3255663 w 3257576"/>
              <a:gd name="connsiteY2" fmla="*/ 37886 h 1491245"/>
              <a:gd name="connsiteX3" fmla="*/ 1645141 w 3257576"/>
              <a:gd name="connsiteY3" fmla="*/ 1491245 h 1491245"/>
              <a:gd name="connsiteX4" fmla="*/ 0 w 3257576"/>
              <a:gd name="connsiteY4" fmla="*/ 1491245 h 1491245"/>
              <a:gd name="connsiteX5" fmla="*/ 0 w 3257576"/>
              <a:gd name="connsiteY5" fmla="*/ 687558 h 1491245"/>
              <a:gd name="connsiteX6" fmla="*/ 1601415 w 3257576"/>
              <a:gd name="connsiteY6" fmla="*/ 687558 h 1491245"/>
              <a:gd name="connsiteX7" fmla="*/ 2400047 w 3257576"/>
              <a:gd name="connsiteY7" fmla="*/ 36654 h 1491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57576" h="1491245">
                <a:moveTo>
                  <a:pt x="2403742" y="0"/>
                </a:moveTo>
                <a:lnTo>
                  <a:pt x="3257576" y="0"/>
                </a:lnTo>
                <a:lnTo>
                  <a:pt x="3255663" y="37886"/>
                </a:lnTo>
                <a:cubicBezTo>
                  <a:pt x="3172760" y="854217"/>
                  <a:pt x="2483344" y="1491245"/>
                  <a:pt x="1645141" y="1491245"/>
                </a:cubicBezTo>
                <a:lnTo>
                  <a:pt x="0" y="1491245"/>
                </a:lnTo>
                <a:lnTo>
                  <a:pt x="0" y="687558"/>
                </a:lnTo>
                <a:lnTo>
                  <a:pt x="1601415" y="687558"/>
                </a:lnTo>
                <a:cubicBezTo>
                  <a:pt x="1995357" y="687558"/>
                  <a:pt x="2324033" y="408124"/>
                  <a:pt x="2400047" y="36654"/>
                </a:cubicBezTo>
                <a:close/>
              </a:path>
            </a:pathLst>
          </a:cu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8"/>
            </p:custDataLst>
          </p:nvPr>
        </p:nvSpPr>
        <p:spPr>
          <a:xfrm>
            <a:off x="8581100" y="5555986"/>
            <a:ext cx="3610900" cy="1302015"/>
          </a:xfrm>
          <a:custGeom>
            <a:avLst/>
            <a:gdLst>
              <a:gd name="connsiteX0" fmla="*/ 1580630 w 3610900"/>
              <a:gd name="connsiteY0" fmla="*/ 0 h 1302015"/>
              <a:gd name="connsiteX1" fmla="*/ 3610900 w 3610900"/>
              <a:gd name="connsiteY1" fmla="*/ 0 h 1302015"/>
              <a:gd name="connsiteX2" fmla="*/ 3610900 w 3610900"/>
              <a:gd name="connsiteY2" fmla="*/ 803685 h 1302015"/>
              <a:gd name="connsiteX3" fmla="*/ 1624357 w 3610900"/>
              <a:gd name="connsiteY3" fmla="*/ 803685 h 1302015"/>
              <a:gd name="connsiteX4" fmla="*/ 873224 w 3610900"/>
              <a:gd name="connsiteY4" fmla="*/ 1301570 h 1302015"/>
              <a:gd name="connsiteX5" fmla="*/ 873086 w 3610900"/>
              <a:gd name="connsiteY5" fmla="*/ 1302015 h 1302015"/>
              <a:gd name="connsiteX6" fmla="*/ 0 w 3610900"/>
              <a:gd name="connsiteY6" fmla="*/ 1302015 h 1302015"/>
              <a:gd name="connsiteX7" fmla="*/ 28733 w 3610900"/>
              <a:gd name="connsiteY7" fmla="*/ 1156534 h 1302015"/>
              <a:gd name="connsiteX8" fmla="*/ 1580630 w 3610900"/>
              <a:gd name="connsiteY8" fmla="*/ 0 h 1302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10900" h="1302015">
                <a:moveTo>
                  <a:pt x="1580630" y="0"/>
                </a:moveTo>
                <a:lnTo>
                  <a:pt x="3610900" y="0"/>
                </a:lnTo>
                <a:lnTo>
                  <a:pt x="3610900" y="803685"/>
                </a:lnTo>
                <a:lnTo>
                  <a:pt x="1624357" y="803685"/>
                </a:lnTo>
                <a:cubicBezTo>
                  <a:pt x="1286693" y="803685"/>
                  <a:pt x="996978" y="1008984"/>
                  <a:pt x="873224" y="1301570"/>
                </a:cubicBezTo>
                <a:lnTo>
                  <a:pt x="873086" y="1302015"/>
                </a:lnTo>
                <a:lnTo>
                  <a:pt x="0" y="1302015"/>
                </a:lnTo>
                <a:lnTo>
                  <a:pt x="28733" y="1156534"/>
                </a:lnTo>
                <a:cubicBezTo>
                  <a:pt x="227690" y="487725"/>
                  <a:pt x="847202" y="0"/>
                  <a:pt x="1580630" y="0"/>
                </a:cubicBezTo>
                <a:close/>
              </a:path>
            </a:pathLst>
          </a:custGeom>
          <a:solidFill>
            <a:schemeClr val="accent1">
              <a:alpha val="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日期占位符 3"/>
          <p:cNvSpPr>
            <a:spLocks noGrp="1"/>
          </p:cNvSpPr>
          <p:nvPr>
            <p:ph type="dt" sz="half" idx="16385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6386"/>
            <p:custDataLst>
              <p:tags r:id="rId4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6387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3" name="任意多边形: 形状 8"/>
          <p:cNvSpPr/>
          <p:nvPr userDrawn="1">
            <p:custDataLst>
              <p:tags r:id="rId6"/>
            </p:custDataLst>
          </p:nvPr>
        </p:nvSpPr>
        <p:spPr>
          <a:xfrm>
            <a:off x="8303481" y="1"/>
            <a:ext cx="3888439" cy="2990663"/>
          </a:xfrm>
          <a:custGeom>
            <a:avLst/>
            <a:gdLst>
              <a:gd name="connsiteX0" fmla="*/ 701222 w 3888439"/>
              <a:gd name="connsiteY0" fmla="*/ 0 h 2990663"/>
              <a:gd name="connsiteX1" fmla="*/ 1837804 w 3888439"/>
              <a:gd name="connsiteY1" fmla="*/ 0 h 2990663"/>
              <a:gd name="connsiteX2" fmla="*/ 1073370 w 3888439"/>
              <a:gd name="connsiteY2" fmla="*/ 764434 h 2990663"/>
              <a:gd name="connsiteX3" fmla="*/ 1073369 w 3888439"/>
              <a:gd name="connsiteY3" fmla="*/ 1917293 h 2990663"/>
              <a:gd name="connsiteX4" fmla="*/ 2226228 w 3888439"/>
              <a:gd name="connsiteY4" fmla="*/ 1917293 h 2990663"/>
              <a:gd name="connsiteX5" fmla="*/ 3888439 w 3888439"/>
              <a:gd name="connsiteY5" fmla="*/ 255082 h 2990663"/>
              <a:gd name="connsiteX6" fmla="*/ 3888439 w 3888439"/>
              <a:gd name="connsiteY6" fmla="*/ 1391667 h 2990663"/>
              <a:gd name="connsiteX7" fmla="*/ 2763601 w 3888439"/>
              <a:gd name="connsiteY7" fmla="*/ 2516504 h 2990663"/>
              <a:gd name="connsiteX8" fmla="*/ 474159 w 3888439"/>
              <a:gd name="connsiteY8" fmla="*/ 2516504 h 2990663"/>
              <a:gd name="connsiteX9" fmla="*/ 474159 w 3888439"/>
              <a:gd name="connsiteY9" fmla="*/ 2516505 h 2990663"/>
              <a:gd name="connsiteX10" fmla="*/ 474159 w 3888439"/>
              <a:gd name="connsiteY10" fmla="*/ 227063 h 2990663"/>
              <a:gd name="connsiteX11" fmla="*/ 701222 w 3888439"/>
              <a:gd name="connsiteY11" fmla="*/ 0 h 2990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88439" h="2990663">
                <a:moveTo>
                  <a:pt x="701222" y="0"/>
                </a:moveTo>
                <a:lnTo>
                  <a:pt x="1837804" y="0"/>
                </a:lnTo>
                <a:lnTo>
                  <a:pt x="1073370" y="764434"/>
                </a:lnTo>
                <a:cubicBezTo>
                  <a:pt x="755017" y="1082787"/>
                  <a:pt x="755017" y="1598941"/>
                  <a:pt x="1073369" y="1917293"/>
                </a:cubicBezTo>
                <a:cubicBezTo>
                  <a:pt x="1391723" y="2235647"/>
                  <a:pt x="1907876" y="2235648"/>
                  <a:pt x="2226228" y="1917293"/>
                </a:cubicBezTo>
                <a:lnTo>
                  <a:pt x="3888439" y="255082"/>
                </a:lnTo>
                <a:lnTo>
                  <a:pt x="3888439" y="1391667"/>
                </a:lnTo>
                <a:lnTo>
                  <a:pt x="2763601" y="2516504"/>
                </a:lnTo>
                <a:cubicBezTo>
                  <a:pt x="2131388" y="3148717"/>
                  <a:pt x="1106371" y="3148716"/>
                  <a:pt x="474159" y="2516504"/>
                </a:cubicBezTo>
                <a:lnTo>
                  <a:pt x="474159" y="2516505"/>
                </a:lnTo>
                <a:cubicBezTo>
                  <a:pt x="-158053" y="1884293"/>
                  <a:pt x="-158053" y="859275"/>
                  <a:pt x="474159" y="227063"/>
                </a:cubicBezTo>
                <a:lnTo>
                  <a:pt x="701222" y="0"/>
                </a:lnTo>
                <a:close/>
              </a:path>
            </a:pathLst>
          </a:custGeom>
          <a:solidFill>
            <a:schemeClr val="accent1">
              <a:alpha val="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7" name="任意多边形: 形状 16"/>
          <p:cNvSpPr/>
          <p:nvPr userDrawn="1">
            <p:custDataLst>
              <p:tags r:id="rId7"/>
            </p:custDataLst>
          </p:nvPr>
        </p:nvSpPr>
        <p:spPr>
          <a:xfrm>
            <a:off x="140" y="4031014"/>
            <a:ext cx="3367833" cy="2826723"/>
          </a:xfrm>
          <a:custGeom>
            <a:avLst/>
            <a:gdLst>
              <a:gd name="connsiteX0" fmla="*/ 1739345 w 3367833"/>
              <a:gd name="connsiteY0" fmla="*/ 27 h 2826723"/>
              <a:gd name="connsiteX1" fmla="*/ 2879022 w 3367833"/>
              <a:gd name="connsiteY1" fmla="*/ 459570 h 2826723"/>
              <a:gd name="connsiteX2" fmla="*/ 2893839 w 3367833"/>
              <a:gd name="connsiteY2" fmla="*/ 474387 h 2826723"/>
              <a:gd name="connsiteX3" fmla="*/ 2908656 w 3367833"/>
              <a:gd name="connsiteY3" fmla="*/ 489203 h 2826723"/>
              <a:gd name="connsiteX4" fmla="*/ 2893816 w 3367833"/>
              <a:gd name="connsiteY4" fmla="*/ 2763402 h 2826723"/>
              <a:gd name="connsiteX5" fmla="*/ 2830506 w 3367833"/>
              <a:gd name="connsiteY5" fmla="*/ 2826712 h 2826723"/>
              <a:gd name="connsiteX6" fmla="*/ 1693631 w 3367833"/>
              <a:gd name="connsiteY6" fmla="*/ 2826723 h 2826723"/>
              <a:gd name="connsiteX7" fmla="*/ 2294403 w 3367833"/>
              <a:gd name="connsiteY7" fmla="*/ 2225952 h 2826723"/>
              <a:gd name="connsiteX8" fmla="*/ 2294414 w 3367833"/>
              <a:gd name="connsiteY8" fmla="*/ 1073811 h 2826723"/>
              <a:gd name="connsiteX9" fmla="*/ 1141825 w 3367833"/>
              <a:gd name="connsiteY9" fmla="*/ 1073374 h 2826723"/>
              <a:gd name="connsiteX10" fmla="*/ 0 w 3367833"/>
              <a:gd name="connsiteY10" fmla="*/ 2215198 h 2826723"/>
              <a:gd name="connsiteX11" fmla="*/ 11 w 3367833"/>
              <a:gd name="connsiteY11" fmla="*/ 1078324 h 2826723"/>
              <a:gd name="connsiteX12" fmla="*/ 604375 w 3367833"/>
              <a:gd name="connsiteY12" fmla="*/ 473960 h 2826723"/>
              <a:gd name="connsiteX13" fmla="*/ 1739345 w 3367833"/>
              <a:gd name="connsiteY13" fmla="*/ 27 h 2826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67833" h="2826723">
                <a:moveTo>
                  <a:pt x="1739345" y="27"/>
                </a:moveTo>
                <a:cubicBezTo>
                  <a:pt x="2150407" y="-2335"/>
                  <a:pt x="2562254" y="150884"/>
                  <a:pt x="2879022" y="459570"/>
                </a:cubicBezTo>
                <a:lnTo>
                  <a:pt x="2893839" y="474387"/>
                </a:lnTo>
                <a:lnTo>
                  <a:pt x="2908656" y="489203"/>
                </a:lnTo>
                <a:cubicBezTo>
                  <a:pt x="3525579" y="1122291"/>
                  <a:pt x="3521079" y="2136139"/>
                  <a:pt x="2893816" y="2763402"/>
                </a:cubicBezTo>
                <a:lnTo>
                  <a:pt x="2830506" y="2826712"/>
                </a:lnTo>
                <a:lnTo>
                  <a:pt x="1693631" y="2826723"/>
                </a:lnTo>
                <a:lnTo>
                  <a:pt x="2294403" y="2225952"/>
                </a:lnTo>
                <a:cubicBezTo>
                  <a:pt x="2612749" y="1907606"/>
                  <a:pt x="2612754" y="1392151"/>
                  <a:pt x="2294414" y="1073811"/>
                </a:cubicBezTo>
                <a:cubicBezTo>
                  <a:pt x="1976075" y="755471"/>
                  <a:pt x="1460171" y="755028"/>
                  <a:pt x="1141825" y="1073374"/>
                </a:cubicBezTo>
                <a:lnTo>
                  <a:pt x="0" y="2215198"/>
                </a:lnTo>
                <a:lnTo>
                  <a:pt x="11" y="1078324"/>
                </a:lnTo>
                <a:lnTo>
                  <a:pt x="604375" y="473960"/>
                </a:lnTo>
                <a:cubicBezTo>
                  <a:pt x="918006" y="160329"/>
                  <a:pt x="1328284" y="2388"/>
                  <a:pt x="1739345" y="27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15" name="Text Placeholder 14"/>
          <p:cNvSpPr>
            <a:spLocks noGrp="1"/>
          </p:cNvSpPr>
          <p:nvPr>
            <p:ph type="body" idx="16389" hasCustomPrompt="1"/>
            <p:custDataLst>
              <p:tags r:id="rId8"/>
            </p:custDataLst>
          </p:nvPr>
        </p:nvSpPr>
        <p:spPr>
          <a:xfrm>
            <a:off x="1016000" y="1651000"/>
            <a:ext cx="60970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0" scaled="0"/>
                </a:gra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20" name="任意多边形: 形状 19"/>
          <p:cNvSpPr/>
          <p:nvPr userDrawn="1">
            <p:custDataLst>
              <p:tags r:id="rId9"/>
            </p:custDataLst>
          </p:nvPr>
        </p:nvSpPr>
        <p:spPr>
          <a:xfrm>
            <a:off x="7951867" y="1"/>
            <a:ext cx="4240054" cy="5117611"/>
          </a:xfrm>
          <a:custGeom>
            <a:avLst/>
            <a:gdLst>
              <a:gd name="connsiteX0" fmla="*/ 2828170 w 4240054"/>
              <a:gd name="connsiteY0" fmla="*/ 0 h 5117611"/>
              <a:gd name="connsiteX1" fmla="*/ 3964752 w 4240054"/>
              <a:gd name="connsiteY1" fmla="*/ 0 h 5117611"/>
              <a:gd name="connsiteX2" fmla="*/ 1073370 w 4240054"/>
              <a:gd name="connsiteY2" fmla="*/ 2891382 h 5117611"/>
              <a:gd name="connsiteX3" fmla="*/ 1073369 w 4240054"/>
              <a:gd name="connsiteY3" fmla="*/ 4044241 h 5117611"/>
              <a:gd name="connsiteX4" fmla="*/ 2226228 w 4240054"/>
              <a:gd name="connsiteY4" fmla="*/ 4044241 h 5117611"/>
              <a:gd name="connsiteX5" fmla="*/ 4240053 w 4240054"/>
              <a:gd name="connsiteY5" fmla="*/ 2030415 h 5117611"/>
              <a:gd name="connsiteX6" fmla="*/ 4240054 w 4240054"/>
              <a:gd name="connsiteY6" fmla="*/ 3166999 h 5117611"/>
              <a:gd name="connsiteX7" fmla="*/ 2763600 w 4240054"/>
              <a:gd name="connsiteY7" fmla="*/ 4643452 h 5117611"/>
              <a:gd name="connsiteX8" fmla="*/ 597109 w 4240054"/>
              <a:gd name="connsiteY8" fmla="*/ 4754583 h 5117611"/>
              <a:gd name="connsiteX9" fmla="*/ 474159 w 4240054"/>
              <a:gd name="connsiteY9" fmla="*/ 4643453 h 5117611"/>
              <a:gd name="connsiteX10" fmla="*/ 363028 w 4240054"/>
              <a:gd name="connsiteY10" fmla="*/ 4520502 h 5117611"/>
              <a:gd name="connsiteX11" fmla="*/ 474159 w 4240054"/>
              <a:gd name="connsiteY11" fmla="*/ 2354011 h 5117611"/>
              <a:gd name="connsiteX12" fmla="*/ 2828170 w 4240054"/>
              <a:gd name="connsiteY12" fmla="*/ 0 h 5117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40054" h="5117611">
                <a:moveTo>
                  <a:pt x="2828170" y="0"/>
                </a:moveTo>
                <a:lnTo>
                  <a:pt x="3964752" y="0"/>
                </a:lnTo>
                <a:lnTo>
                  <a:pt x="1073370" y="2891382"/>
                </a:lnTo>
                <a:cubicBezTo>
                  <a:pt x="755017" y="3209735"/>
                  <a:pt x="755017" y="3725889"/>
                  <a:pt x="1073369" y="4044241"/>
                </a:cubicBezTo>
                <a:cubicBezTo>
                  <a:pt x="1391723" y="4362595"/>
                  <a:pt x="1907875" y="4362595"/>
                  <a:pt x="2226228" y="4044241"/>
                </a:cubicBezTo>
                <a:lnTo>
                  <a:pt x="4240053" y="2030415"/>
                </a:lnTo>
                <a:lnTo>
                  <a:pt x="4240054" y="3166999"/>
                </a:lnTo>
                <a:lnTo>
                  <a:pt x="2763600" y="4643452"/>
                </a:lnTo>
                <a:cubicBezTo>
                  <a:pt x="2170901" y="5236151"/>
                  <a:pt x="1232963" y="5273195"/>
                  <a:pt x="597109" y="4754583"/>
                </a:cubicBezTo>
                <a:lnTo>
                  <a:pt x="474159" y="4643453"/>
                </a:lnTo>
                <a:lnTo>
                  <a:pt x="363028" y="4520502"/>
                </a:lnTo>
                <a:cubicBezTo>
                  <a:pt x="-155583" y="3884647"/>
                  <a:pt x="-118540" y="2946710"/>
                  <a:pt x="474159" y="2354011"/>
                </a:cubicBezTo>
                <a:lnTo>
                  <a:pt x="28281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ctrTitle" idx="16388" hasCustomPrompt="1"/>
            <p:custDataLst>
              <p:tags r:id="rId10"/>
            </p:custDataLst>
          </p:nvPr>
        </p:nvSpPr>
        <p:spPr>
          <a:xfrm>
            <a:off x="1016000" y="2159000"/>
            <a:ext cx="6352646" cy="2540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000" spc="0">
                <a:gradFill>
                  <a:gsLst>
                    <a:gs pos="0">
                      <a:schemeClr val="accent1">
                        <a:lumMod val="90000"/>
                        <a:lumOff val="10000"/>
                      </a:schemeClr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1800000" scaled="0"/>
                </a:gradFill>
              </a:defRPr>
            </a:lvl1pPr>
          </a:lstStyle>
          <a:p>
            <a:r>
              <a:rPr lang="zh-CN" altLang="en-US" dirty="0"/>
              <a:t>单击此处
添加文档标题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6390" hasCustomPrompt="1"/>
            <p:custDataLst>
              <p:tags r:id="rId11"/>
            </p:custDataLst>
          </p:nvPr>
        </p:nvSpPr>
        <p:spPr>
          <a:xfrm>
            <a:off x="1016000" y="4749800"/>
            <a:ext cx="2540882" cy="533400"/>
          </a:xfrm>
        </p:spPr>
        <p:txBody>
          <a:bodyPr vert="horz" wrap="square" lIns="0" tIns="0" rIns="0" bIns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spc="0"/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4.xml"/><Relationship Id="rId18" Type="http://schemas.openxmlformats.org/officeDocument/2006/relationships/tags" Target="../tags/tag93.xml"/><Relationship Id="rId17" Type="http://schemas.openxmlformats.org/officeDocument/2006/relationships/tags" Target="../tags/tag92.xml"/><Relationship Id="rId16" Type="http://schemas.openxmlformats.org/officeDocument/2006/relationships/tags" Target="../tags/tag91.xml"/><Relationship Id="rId15" Type="http://schemas.openxmlformats.org/officeDocument/2006/relationships/tags" Target="../tags/tag90.xml"/><Relationship Id="rId14" Type="http://schemas.openxmlformats.org/officeDocument/2006/relationships/tags" Target="../tags/tag89.xml"/><Relationship Id="rId13" Type="http://schemas.openxmlformats.org/officeDocument/2006/relationships/tags" Target="../tags/tag88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2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任意多边形: 形状 9"/>
          <p:cNvSpPr/>
          <p:nvPr userDrawn="1">
            <p:custDataLst>
              <p:tags r:id="rId19"/>
            </p:custDataLst>
          </p:nvPr>
        </p:nvSpPr>
        <p:spPr>
          <a:xfrm>
            <a:off x="10493375" y="0"/>
            <a:ext cx="1698625" cy="1416050"/>
          </a:xfrm>
          <a:custGeom>
            <a:avLst/>
            <a:gdLst>
              <a:gd name="connsiteX0" fmla="*/ 245177 w 2478363"/>
              <a:gd name="connsiteY0" fmla="*/ 0 h 2064784"/>
              <a:gd name="connsiteX1" fmla="*/ 1332458 w 2478363"/>
              <a:gd name="connsiteY1" fmla="*/ 1 h 2064784"/>
              <a:gd name="connsiteX2" fmla="*/ 969061 w 2478363"/>
              <a:gd name="connsiteY2" fmla="*/ 363398 h 2064784"/>
              <a:gd name="connsiteX3" fmla="*/ 905436 w 2478363"/>
              <a:gd name="connsiteY3" fmla="*/ 987699 h 2064784"/>
              <a:gd name="connsiteX4" fmla="*/ 969061 w 2478363"/>
              <a:gd name="connsiteY4" fmla="*/ 1065590 h 2064784"/>
              <a:gd name="connsiteX5" fmla="*/ 1046951 w 2478363"/>
              <a:gd name="connsiteY5" fmla="*/ 1129215 h 2064784"/>
              <a:gd name="connsiteX6" fmla="*/ 1671253 w 2478363"/>
              <a:gd name="connsiteY6" fmla="*/ 1065589 h 2064784"/>
              <a:gd name="connsiteX7" fmla="*/ 2478363 w 2478363"/>
              <a:gd name="connsiteY7" fmla="*/ 258481 h 2064784"/>
              <a:gd name="connsiteX8" fmla="*/ 2478362 w 2478363"/>
              <a:gd name="connsiteY8" fmla="*/ 1436994 h 2064784"/>
              <a:gd name="connsiteX9" fmla="*/ 2233837 w 2478363"/>
              <a:gd name="connsiteY9" fmla="*/ 1681519 h 2064784"/>
              <a:gd name="connsiteX10" fmla="*/ 383266 w 2478363"/>
              <a:gd name="connsiteY10" fmla="*/ 1681519 h 2064784"/>
              <a:gd name="connsiteX11" fmla="*/ 215587 w 2478363"/>
              <a:gd name="connsiteY11" fmla="*/ 36224 h 2064784"/>
              <a:gd name="connsiteX12" fmla="*/ 245177 w 2478363"/>
              <a:gd name="connsiteY12" fmla="*/ 0 h 206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78363" h="2064784">
                <a:moveTo>
                  <a:pt x="245177" y="0"/>
                </a:moveTo>
                <a:lnTo>
                  <a:pt x="1332458" y="1"/>
                </a:lnTo>
                <a:lnTo>
                  <a:pt x="969061" y="363398"/>
                </a:lnTo>
                <a:cubicBezTo>
                  <a:pt x="799394" y="533064"/>
                  <a:pt x="778186" y="794972"/>
                  <a:pt x="905436" y="987699"/>
                </a:cubicBezTo>
                <a:lnTo>
                  <a:pt x="969061" y="1065590"/>
                </a:lnTo>
                <a:lnTo>
                  <a:pt x="1046951" y="1129215"/>
                </a:lnTo>
                <a:cubicBezTo>
                  <a:pt x="1239678" y="1256464"/>
                  <a:pt x="1501586" y="1235256"/>
                  <a:pt x="1671253" y="1065589"/>
                </a:cubicBezTo>
                <a:lnTo>
                  <a:pt x="2478363" y="258481"/>
                </a:lnTo>
                <a:lnTo>
                  <a:pt x="2478362" y="1436994"/>
                </a:lnTo>
                <a:lnTo>
                  <a:pt x="2233837" y="1681519"/>
                </a:lnTo>
                <a:cubicBezTo>
                  <a:pt x="1722816" y="2192540"/>
                  <a:pt x="894287" y="2192540"/>
                  <a:pt x="383266" y="1681519"/>
                </a:cubicBezTo>
                <a:cubicBezTo>
                  <a:pt x="-63877" y="1234376"/>
                  <a:pt x="-119770" y="544141"/>
                  <a:pt x="215587" y="36224"/>
                </a:cubicBezTo>
                <a:lnTo>
                  <a:pt x="245177" y="0"/>
                </a:lnTo>
                <a:close/>
              </a:path>
            </a:pathLst>
          </a:cu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9" name="KSO_TEMPLATE" hidden="1"/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40.xml"/><Relationship Id="rId8" Type="http://schemas.openxmlformats.org/officeDocument/2006/relationships/tags" Target="../tags/tag339.xml"/><Relationship Id="rId7" Type="http://schemas.openxmlformats.org/officeDocument/2006/relationships/tags" Target="../tags/tag338.xml"/><Relationship Id="rId6" Type="http://schemas.openxmlformats.org/officeDocument/2006/relationships/tags" Target="../tags/tag337.xml"/><Relationship Id="rId5" Type="http://schemas.openxmlformats.org/officeDocument/2006/relationships/tags" Target="../tags/tag336.xml"/><Relationship Id="rId42" Type="http://schemas.openxmlformats.org/officeDocument/2006/relationships/slideLayout" Target="../slideLayouts/slideLayout19.xml"/><Relationship Id="rId41" Type="http://schemas.openxmlformats.org/officeDocument/2006/relationships/tags" Target="../tags/tag372.xml"/><Relationship Id="rId40" Type="http://schemas.openxmlformats.org/officeDocument/2006/relationships/tags" Target="../tags/tag371.xml"/><Relationship Id="rId4" Type="http://schemas.openxmlformats.org/officeDocument/2006/relationships/tags" Target="../tags/tag335.xml"/><Relationship Id="rId39" Type="http://schemas.openxmlformats.org/officeDocument/2006/relationships/tags" Target="../tags/tag370.xml"/><Relationship Id="rId38" Type="http://schemas.openxmlformats.org/officeDocument/2006/relationships/tags" Target="../tags/tag369.xml"/><Relationship Id="rId37" Type="http://schemas.openxmlformats.org/officeDocument/2006/relationships/tags" Target="../tags/tag368.xml"/><Relationship Id="rId36" Type="http://schemas.openxmlformats.org/officeDocument/2006/relationships/tags" Target="../tags/tag367.xml"/><Relationship Id="rId35" Type="http://schemas.openxmlformats.org/officeDocument/2006/relationships/tags" Target="../tags/tag366.xml"/><Relationship Id="rId34" Type="http://schemas.openxmlformats.org/officeDocument/2006/relationships/tags" Target="../tags/tag365.xml"/><Relationship Id="rId33" Type="http://schemas.openxmlformats.org/officeDocument/2006/relationships/tags" Target="../tags/tag364.xml"/><Relationship Id="rId32" Type="http://schemas.openxmlformats.org/officeDocument/2006/relationships/tags" Target="../tags/tag363.xml"/><Relationship Id="rId31" Type="http://schemas.openxmlformats.org/officeDocument/2006/relationships/tags" Target="../tags/tag362.xml"/><Relationship Id="rId30" Type="http://schemas.openxmlformats.org/officeDocument/2006/relationships/tags" Target="../tags/tag361.xml"/><Relationship Id="rId3" Type="http://schemas.openxmlformats.org/officeDocument/2006/relationships/tags" Target="../tags/tag334.xml"/><Relationship Id="rId29" Type="http://schemas.openxmlformats.org/officeDocument/2006/relationships/tags" Target="../tags/tag360.xml"/><Relationship Id="rId28" Type="http://schemas.openxmlformats.org/officeDocument/2006/relationships/tags" Target="../tags/tag359.xml"/><Relationship Id="rId27" Type="http://schemas.openxmlformats.org/officeDocument/2006/relationships/tags" Target="../tags/tag358.xml"/><Relationship Id="rId26" Type="http://schemas.openxmlformats.org/officeDocument/2006/relationships/tags" Target="../tags/tag357.xml"/><Relationship Id="rId25" Type="http://schemas.openxmlformats.org/officeDocument/2006/relationships/tags" Target="../tags/tag356.xml"/><Relationship Id="rId24" Type="http://schemas.openxmlformats.org/officeDocument/2006/relationships/tags" Target="../tags/tag355.xml"/><Relationship Id="rId23" Type="http://schemas.openxmlformats.org/officeDocument/2006/relationships/tags" Target="../tags/tag354.xml"/><Relationship Id="rId22" Type="http://schemas.openxmlformats.org/officeDocument/2006/relationships/tags" Target="../tags/tag353.xml"/><Relationship Id="rId21" Type="http://schemas.openxmlformats.org/officeDocument/2006/relationships/tags" Target="../tags/tag352.xml"/><Relationship Id="rId20" Type="http://schemas.openxmlformats.org/officeDocument/2006/relationships/tags" Target="../tags/tag351.xml"/><Relationship Id="rId2" Type="http://schemas.openxmlformats.org/officeDocument/2006/relationships/tags" Target="../tags/tag333.xml"/><Relationship Id="rId19" Type="http://schemas.openxmlformats.org/officeDocument/2006/relationships/tags" Target="../tags/tag350.xml"/><Relationship Id="rId18" Type="http://schemas.openxmlformats.org/officeDocument/2006/relationships/tags" Target="../tags/tag349.xml"/><Relationship Id="rId17" Type="http://schemas.openxmlformats.org/officeDocument/2006/relationships/tags" Target="../tags/tag348.xml"/><Relationship Id="rId16" Type="http://schemas.openxmlformats.org/officeDocument/2006/relationships/tags" Target="../tags/tag347.xml"/><Relationship Id="rId15" Type="http://schemas.openxmlformats.org/officeDocument/2006/relationships/tags" Target="../tags/tag346.xml"/><Relationship Id="rId14" Type="http://schemas.openxmlformats.org/officeDocument/2006/relationships/tags" Target="../tags/tag345.xml"/><Relationship Id="rId13" Type="http://schemas.openxmlformats.org/officeDocument/2006/relationships/tags" Target="../tags/tag344.xml"/><Relationship Id="rId12" Type="http://schemas.openxmlformats.org/officeDocument/2006/relationships/tags" Target="../tags/tag343.xml"/><Relationship Id="rId11" Type="http://schemas.openxmlformats.org/officeDocument/2006/relationships/tags" Target="../tags/tag342.xml"/><Relationship Id="rId10" Type="http://schemas.openxmlformats.org/officeDocument/2006/relationships/tags" Target="../tags/tag341.xml"/><Relationship Id="rId1" Type="http://schemas.openxmlformats.org/officeDocument/2006/relationships/tags" Target="../tags/tag33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tags" Target="../tags/tag378.xml"/><Relationship Id="rId7" Type="http://schemas.openxmlformats.org/officeDocument/2006/relationships/image" Target="../media/image17.svg"/><Relationship Id="rId6" Type="http://schemas.openxmlformats.org/officeDocument/2006/relationships/image" Target="../media/image33.png"/><Relationship Id="rId5" Type="http://schemas.openxmlformats.org/officeDocument/2006/relationships/tags" Target="../tags/tag377.xml"/><Relationship Id="rId42" Type="http://schemas.openxmlformats.org/officeDocument/2006/relationships/slideLayout" Target="../slideLayouts/slideLayout6.xml"/><Relationship Id="rId41" Type="http://schemas.openxmlformats.org/officeDocument/2006/relationships/tags" Target="../tags/tag401.xml"/><Relationship Id="rId40" Type="http://schemas.openxmlformats.org/officeDocument/2006/relationships/tags" Target="../tags/tag400.xml"/><Relationship Id="rId4" Type="http://schemas.openxmlformats.org/officeDocument/2006/relationships/tags" Target="../tags/tag376.xml"/><Relationship Id="rId39" Type="http://schemas.openxmlformats.org/officeDocument/2006/relationships/image" Target="../media/image43.svg"/><Relationship Id="rId38" Type="http://schemas.openxmlformats.org/officeDocument/2006/relationships/image" Target="../media/image42.png"/><Relationship Id="rId37" Type="http://schemas.openxmlformats.org/officeDocument/2006/relationships/tags" Target="../tags/tag399.xml"/><Relationship Id="rId36" Type="http://schemas.openxmlformats.org/officeDocument/2006/relationships/tags" Target="../tags/tag398.xml"/><Relationship Id="rId35" Type="http://schemas.openxmlformats.org/officeDocument/2006/relationships/tags" Target="../tags/tag397.xml"/><Relationship Id="rId34" Type="http://schemas.openxmlformats.org/officeDocument/2006/relationships/tags" Target="../tags/tag396.xml"/><Relationship Id="rId33" Type="http://schemas.openxmlformats.org/officeDocument/2006/relationships/image" Target="../media/image41.svg"/><Relationship Id="rId32" Type="http://schemas.openxmlformats.org/officeDocument/2006/relationships/image" Target="../media/image40.png"/><Relationship Id="rId31" Type="http://schemas.openxmlformats.org/officeDocument/2006/relationships/tags" Target="../tags/tag395.xml"/><Relationship Id="rId30" Type="http://schemas.openxmlformats.org/officeDocument/2006/relationships/tags" Target="../tags/tag394.xml"/><Relationship Id="rId3" Type="http://schemas.openxmlformats.org/officeDocument/2006/relationships/tags" Target="../tags/tag375.xml"/><Relationship Id="rId29" Type="http://schemas.openxmlformats.org/officeDocument/2006/relationships/tags" Target="../tags/tag393.xml"/><Relationship Id="rId28" Type="http://schemas.openxmlformats.org/officeDocument/2006/relationships/tags" Target="../tags/tag392.xml"/><Relationship Id="rId27" Type="http://schemas.openxmlformats.org/officeDocument/2006/relationships/image" Target="../media/image39.svg"/><Relationship Id="rId26" Type="http://schemas.openxmlformats.org/officeDocument/2006/relationships/image" Target="../media/image38.png"/><Relationship Id="rId25" Type="http://schemas.openxmlformats.org/officeDocument/2006/relationships/tags" Target="../tags/tag391.xml"/><Relationship Id="rId24" Type="http://schemas.openxmlformats.org/officeDocument/2006/relationships/tags" Target="../tags/tag390.xml"/><Relationship Id="rId23" Type="http://schemas.openxmlformats.org/officeDocument/2006/relationships/tags" Target="../tags/tag389.xml"/><Relationship Id="rId22" Type="http://schemas.openxmlformats.org/officeDocument/2006/relationships/tags" Target="../tags/tag388.xml"/><Relationship Id="rId21" Type="http://schemas.openxmlformats.org/officeDocument/2006/relationships/tags" Target="../tags/tag387.xml"/><Relationship Id="rId20" Type="http://schemas.openxmlformats.org/officeDocument/2006/relationships/tags" Target="../tags/tag386.xml"/><Relationship Id="rId2" Type="http://schemas.openxmlformats.org/officeDocument/2006/relationships/tags" Target="../tags/tag374.xml"/><Relationship Id="rId19" Type="http://schemas.openxmlformats.org/officeDocument/2006/relationships/image" Target="../media/image37.svg"/><Relationship Id="rId18" Type="http://schemas.openxmlformats.org/officeDocument/2006/relationships/image" Target="../media/image36.png"/><Relationship Id="rId17" Type="http://schemas.openxmlformats.org/officeDocument/2006/relationships/tags" Target="../tags/tag385.xml"/><Relationship Id="rId16" Type="http://schemas.openxmlformats.org/officeDocument/2006/relationships/tags" Target="../tags/tag384.xml"/><Relationship Id="rId15" Type="http://schemas.openxmlformats.org/officeDocument/2006/relationships/tags" Target="../tags/tag383.xml"/><Relationship Id="rId14" Type="http://schemas.openxmlformats.org/officeDocument/2006/relationships/tags" Target="../tags/tag382.xml"/><Relationship Id="rId13" Type="http://schemas.openxmlformats.org/officeDocument/2006/relationships/image" Target="../media/image35.svg"/><Relationship Id="rId12" Type="http://schemas.openxmlformats.org/officeDocument/2006/relationships/image" Target="../media/image34.png"/><Relationship Id="rId11" Type="http://schemas.openxmlformats.org/officeDocument/2006/relationships/tags" Target="../tags/tag381.xml"/><Relationship Id="rId10" Type="http://schemas.openxmlformats.org/officeDocument/2006/relationships/tags" Target="../tags/tag380.xml"/><Relationship Id="rId1" Type="http://schemas.openxmlformats.org/officeDocument/2006/relationships/tags" Target="../tags/tag37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08.xml"/><Relationship Id="rId80" Type="http://schemas.openxmlformats.org/officeDocument/2006/relationships/slideLayout" Target="../slideLayouts/slideLayout6.xml"/><Relationship Id="rId8" Type="http://schemas.openxmlformats.org/officeDocument/2006/relationships/tags" Target="../tags/tag407.xml"/><Relationship Id="rId79" Type="http://schemas.openxmlformats.org/officeDocument/2006/relationships/tags" Target="../tags/tag462.xml"/><Relationship Id="rId78" Type="http://schemas.openxmlformats.org/officeDocument/2006/relationships/tags" Target="../tags/tag461.xml"/><Relationship Id="rId77" Type="http://schemas.openxmlformats.org/officeDocument/2006/relationships/tags" Target="../tags/tag460.xml"/><Relationship Id="rId76" Type="http://schemas.openxmlformats.org/officeDocument/2006/relationships/tags" Target="../tags/tag459.xml"/><Relationship Id="rId75" Type="http://schemas.openxmlformats.org/officeDocument/2006/relationships/tags" Target="../tags/tag458.xml"/><Relationship Id="rId74" Type="http://schemas.openxmlformats.org/officeDocument/2006/relationships/tags" Target="../tags/tag457.xml"/><Relationship Id="rId73" Type="http://schemas.openxmlformats.org/officeDocument/2006/relationships/tags" Target="../tags/tag456.xml"/><Relationship Id="rId72" Type="http://schemas.openxmlformats.org/officeDocument/2006/relationships/tags" Target="../tags/tag455.xml"/><Relationship Id="rId71" Type="http://schemas.openxmlformats.org/officeDocument/2006/relationships/tags" Target="../tags/tag454.xml"/><Relationship Id="rId70" Type="http://schemas.openxmlformats.org/officeDocument/2006/relationships/tags" Target="../tags/tag453.xml"/><Relationship Id="rId7" Type="http://schemas.openxmlformats.org/officeDocument/2006/relationships/image" Target="../media/image45.svg"/><Relationship Id="rId69" Type="http://schemas.openxmlformats.org/officeDocument/2006/relationships/tags" Target="../tags/tag452.xml"/><Relationship Id="rId68" Type="http://schemas.openxmlformats.org/officeDocument/2006/relationships/tags" Target="../tags/tag451.xml"/><Relationship Id="rId67" Type="http://schemas.openxmlformats.org/officeDocument/2006/relationships/tags" Target="../tags/tag450.xml"/><Relationship Id="rId66" Type="http://schemas.openxmlformats.org/officeDocument/2006/relationships/tags" Target="../tags/tag449.xml"/><Relationship Id="rId65" Type="http://schemas.openxmlformats.org/officeDocument/2006/relationships/tags" Target="../tags/tag448.xml"/><Relationship Id="rId64" Type="http://schemas.openxmlformats.org/officeDocument/2006/relationships/tags" Target="../tags/tag447.xml"/><Relationship Id="rId63" Type="http://schemas.openxmlformats.org/officeDocument/2006/relationships/tags" Target="../tags/tag446.xml"/><Relationship Id="rId62" Type="http://schemas.openxmlformats.org/officeDocument/2006/relationships/tags" Target="../tags/tag445.xml"/><Relationship Id="rId61" Type="http://schemas.openxmlformats.org/officeDocument/2006/relationships/tags" Target="../tags/tag444.xml"/><Relationship Id="rId60" Type="http://schemas.openxmlformats.org/officeDocument/2006/relationships/tags" Target="../tags/tag443.xml"/><Relationship Id="rId6" Type="http://schemas.openxmlformats.org/officeDocument/2006/relationships/image" Target="../media/image44.png"/><Relationship Id="rId59" Type="http://schemas.openxmlformats.org/officeDocument/2006/relationships/tags" Target="../tags/tag442.xml"/><Relationship Id="rId58" Type="http://schemas.openxmlformats.org/officeDocument/2006/relationships/tags" Target="../tags/tag441.xml"/><Relationship Id="rId57" Type="http://schemas.openxmlformats.org/officeDocument/2006/relationships/image" Target="../media/image61.svg"/><Relationship Id="rId56" Type="http://schemas.openxmlformats.org/officeDocument/2006/relationships/image" Target="../media/image60.png"/><Relationship Id="rId55" Type="http://schemas.openxmlformats.org/officeDocument/2006/relationships/tags" Target="../tags/tag440.xml"/><Relationship Id="rId54" Type="http://schemas.openxmlformats.org/officeDocument/2006/relationships/tags" Target="../tags/tag439.xml"/><Relationship Id="rId53" Type="http://schemas.openxmlformats.org/officeDocument/2006/relationships/tags" Target="../tags/tag438.xml"/><Relationship Id="rId52" Type="http://schemas.openxmlformats.org/officeDocument/2006/relationships/tags" Target="../tags/tag437.xml"/><Relationship Id="rId51" Type="http://schemas.openxmlformats.org/officeDocument/2006/relationships/image" Target="../media/image59.svg"/><Relationship Id="rId50" Type="http://schemas.openxmlformats.org/officeDocument/2006/relationships/image" Target="../media/image58.png"/><Relationship Id="rId5" Type="http://schemas.openxmlformats.org/officeDocument/2006/relationships/tags" Target="../tags/tag406.xml"/><Relationship Id="rId49" Type="http://schemas.openxmlformats.org/officeDocument/2006/relationships/tags" Target="../tags/tag436.xml"/><Relationship Id="rId48" Type="http://schemas.openxmlformats.org/officeDocument/2006/relationships/tags" Target="../tags/tag435.xml"/><Relationship Id="rId47" Type="http://schemas.openxmlformats.org/officeDocument/2006/relationships/tags" Target="../tags/tag434.xml"/><Relationship Id="rId46" Type="http://schemas.openxmlformats.org/officeDocument/2006/relationships/tags" Target="../tags/tag433.xml"/><Relationship Id="rId45" Type="http://schemas.openxmlformats.org/officeDocument/2006/relationships/tags" Target="../tags/tag432.xml"/><Relationship Id="rId44" Type="http://schemas.openxmlformats.org/officeDocument/2006/relationships/tags" Target="../tags/tag431.xml"/><Relationship Id="rId43" Type="http://schemas.openxmlformats.org/officeDocument/2006/relationships/image" Target="../media/image57.svg"/><Relationship Id="rId42" Type="http://schemas.openxmlformats.org/officeDocument/2006/relationships/image" Target="../media/image56.png"/><Relationship Id="rId41" Type="http://schemas.openxmlformats.org/officeDocument/2006/relationships/tags" Target="../tags/tag430.xml"/><Relationship Id="rId40" Type="http://schemas.openxmlformats.org/officeDocument/2006/relationships/tags" Target="../tags/tag429.xml"/><Relationship Id="rId4" Type="http://schemas.openxmlformats.org/officeDocument/2006/relationships/tags" Target="../tags/tag405.xml"/><Relationship Id="rId39" Type="http://schemas.openxmlformats.org/officeDocument/2006/relationships/tags" Target="../tags/tag428.xml"/><Relationship Id="rId38" Type="http://schemas.openxmlformats.org/officeDocument/2006/relationships/tags" Target="../tags/tag427.xml"/><Relationship Id="rId37" Type="http://schemas.openxmlformats.org/officeDocument/2006/relationships/image" Target="../media/image55.svg"/><Relationship Id="rId36" Type="http://schemas.openxmlformats.org/officeDocument/2006/relationships/image" Target="../media/image54.png"/><Relationship Id="rId35" Type="http://schemas.openxmlformats.org/officeDocument/2006/relationships/tags" Target="../tags/tag426.xml"/><Relationship Id="rId34" Type="http://schemas.openxmlformats.org/officeDocument/2006/relationships/tags" Target="../tags/tag425.xml"/><Relationship Id="rId33" Type="http://schemas.openxmlformats.org/officeDocument/2006/relationships/tags" Target="../tags/tag424.xml"/><Relationship Id="rId32" Type="http://schemas.openxmlformats.org/officeDocument/2006/relationships/tags" Target="../tags/tag423.xml"/><Relationship Id="rId31" Type="http://schemas.openxmlformats.org/officeDocument/2006/relationships/image" Target="../media/image53.svg"/><Relationship Id="rId30" Type="http://schemas.openxmlformats.org/officeDocument/2006/relationships/image" Target="../media/image52.png"/><Relationship Id="rId3" Type="http://schemas.openxmlformats.org/officeDocument/2006/relationships/tags" Target="../tags/tag404.xml"/><Relationship Id="rId29" Type="http://schemas.openxmlformats.org/officeDocument/2006/relationships/tags" Target="../tags/tag422.xml"/><Relationship Id="rId28" Type="http://schemas.openxmlformats.org/officeDocument/2006/relationships/tags" Target="../tags/tag421.xml"/><Relationship Id="rId27" Type="http://schemas.openxmlformats.org/officeDocument/2006/relationships/tags" Target="../tags/tag420.xml"/><Relationship Id="rId26" Type="http://schemas.openxmlformats.org/officeDocument/2006/relationships/tags" Target="../tags/tag419.xml"/><Relationship Id="rId25" Type="http://schemas.openxmlformats.org/officeDocument/2006/relationships/tags" Target="../tags/tag418.xml"/><Relationship Id="rId24" Type="http://schemas.openxmlformats.org/officeDocument/2006/relationships/tags" Target="../tags/tag417.xml"/><Relationship Id="rId23" Type="http://schemas.openxmlformats.org/officeDocument/2006/relationships/image" Target="../media/image51.svg"/><Relationship Id="rId22" Type="http://schemas.openxmlformats.org/officeDocument/2006/relationships/image" Target="../media/image50.png"/><Relationship Id="rId21" Type="http://schemas.openxmlformats.org/officeDocument/2006/relationships/tags" Target="../tags/tag416.xml"/><Relationship Id="rId20" Type="http://schemas.openxmlformats.org/officeDocument/2006/relationships/tags" Target="../tags/tag415.xml"/><Relationship Id="rId2" Type="http://schemas.openxmlformats.org/officeDocument/2006/relationships/tags" Target="../tags/tag403.xml"/><Relationship Id="rId19" Type="http://schemas.openxmlformats.org/officeDocument/2006/relationships/tags" Target="../tags/tag414.xml"/><Relationship Id="rId18" Type="http://schemas.openxmlformats.org/officeDocument/2006/relationships/tags" Target="../tags/tag413.xml"/><Relationship Id="rId17" Type="http://schemas.openxmlformats.org/officeDocument/2006/relationships/image" Target="../media/image49.svg"/><Relationship Id="rId16" Type="http://schemas.openxmlformats.org/officeDocument/2006/relationships/image" Target="../media/image48.png"/><Relationship Id="rId15" Type="http://schemas.openxmlformats.org/officeDocument/2006/relationships/tags" Target="../tags/tag412.xml"/><Relationship Id="rId14" Type="http://schemas.openxmlformats.org/officeDocument/2006/relationships/tags" Target="../tags/tag411.xml"/><Relationship Id="rId13" Type="http://schemas.openxmlformats.org/officeDocument/2006/relationships/tags" Target="../tags/tag410.xml"/><Relationship Id="rId12" Type="http://schemas.openxmlformats.org/officeDocument/2006/relationships/image" Target="../media/image47.svg"/><Relationship Id="rId11" Type="http://schemas.openxmlformats.org/officeDocument/2006/relationships/image" Target="../media/image46.png"/><Relationship Id="rId10" Type="http://schemas.openxmlformats.org/officeDocument/2006/relationships/tags" Target="../tags/tag409.xml"/><Relationship Id="rId1" Type="http://schemas.openxmlformats.org/officeDocument/2006/relationships/tags" Target="../tags/tag40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469.xml"/><Relationship Id="rId8" Type="http://schemas.openxmlformats.org/officeDocument/2006/relationships/tags" Target="../tags/tag468.xml"/><Relationship Id="rId75" Type="http://schemas.openxmlformats.org/officeDocument/2006/relationships/slideLayout" Target="../slideLayouts/slideLayout6.xml"/><Relationship Id="rId74" Type="http://schemas.openxmlformats.org/officeDocument/2006/relationships/tags" Target="../tags/tag524.xml"/><Relationship Id="rId73" Type="http://schemas.openxmlformats.org/officeDocument/2006/relationships/tags" Target="../tags/tag523.xml"/><Relationship Id="rId72" Type="http://schemas.openxmlformats.org/officeDocument/2006/relationships/tags" Target="../tags/tag522.xml"/><Relationship Id="rId71" Type="http://schemas.openxmlformats.org/officeDocument/2006/relationships/tags" Target="../tags/tag521.xml"/><Relationship Id="rId70" Type="http://schemas.openxmlformats.org/officeDocument/2006/relationships/tags" Target="../tags/tag520.xml"/><Relationship Id="rId7" Type="http://schemas.openxmlformats.org/officeDocument/2006/relationships/image" Target="../media/image39.svg"/><Relationship Id="rId69" Type="http://schemas.openxmlformats.org/officeDocument/2006/relationships/tags" Target="../tags/tag519.xml"/><Relationship Id="rId68" Type="http://schemas.openxmlformats.org/officeDocument/2006/relationships/tags" Target="../tags/tag518.xml"/><Relationship Id="rId67" Type="http://schemas.openxmlformats.org/officeDocument/2006/relationships/tags" Target="../tags/tag517.xml"/><Relationship Id="rId66" Type="http://schemas.openxmlformats.org/officeDocument/2006/relationships/tags" Target="../tags/tag516.xml"/><Relationship Id="rId65" Type="http://schemas.openxmlformats.org/officeDocument/2006/relationships/tags" Target="../tags/tag515.xml"/><Relationship Id="rId64" Type="http://schemas.openxmlformats.org/officeDocument/2006/relationships/tags" Target="../tags/tag514.xml"/><Relationship Id="rId63" Type="http://schemas.openxmlformats.org/officeDocument/2006/relationships/tags" Target="../tags/tag513.xml"/><Relationship Id="rId62" Type="http://schemas.openxmlformats.org/officeDocument/2006/relationships/tags" Target="../tags/tag512.xml"/><Relationship Id="rId61" Type="http://schemas.openxmlformats.org/officeDocument/2006/relationships/tags" Target="../tags/tag511.xml"/><Relationship Id="rId60" Type="http://schemas.openxmlformats.org/officeDocument/2006/relationships/tags" Target="../tags/tag510.xml"/><Relationship Id="rId6" Type="http://schemas.openxmlformats.org/officeDocument/2006/relationships/image" Target="../media/image38.png"/><Relationship Id="rId59" Type="http://schemas.openxmlformats.org/officeDocument/2006/relationships/tags" Target="../tags/tag509.xml"/><Relationship Id="rId58" Type="http://schemas.openxmlformats.org/officeDocument/2006/relationships/tags" Target="../tags/tag508.xml"/><Relationship Id="rId57" Type="http://schemas.openxmlformats.org/officeDocument/2006/relationships/tags" Target="../tags/tag507.xml"/><Relationship Id="rId56" Type="http://schemas.openxmlformats.org/officeDocument/2006/relationships/tags" Target="../tags/tag506.xml"/><Relationship Id="rId55" Type="http://schemas.openxmlformats.org/officeDocument/2006/relationships/tags" Target="../tags/tag505.xml"/><Relationship Id="rId54" Type="http://schemas.openxmlformats.org/officeDocument/2006/relationships/tags" Target="../tags/tag504.xml"/><Relationship Id="rId53" Type="http://schemas.openxmlformats.org/officeDocument/2006/relationships/tags" Target="../tags/tag503.xml"/><Relationship Id="rId52" Type="http://schemas.openxmlformats.org/officeDocument/2006/relationships/tags" Target="../tags/tag502.xml"/><Relationship Id="rId51" Type="http://schemas.openxmlformats.org/officeDocument/2006/relationships/tags" Target="../tags/tag501.xml"/><Relationship Id="rId50" Type="http://schemas.openxmlformats.org/officeDocument/2006/relationships/tags" Target="../tags/tag500.xml"/><Relationship Id="rId5" Type="http://schemas.openxmlformats.org/officeDocument/2006/relationships/tags" Target="../tags/tag467.xml"/><Relationship Id="rId49" Type="http://schemas.openxmlformats.org/officeDocument/2006/relationships/tags" Target="../tags/tag499.xml"/><Relationship Id="rId48" Type="http://schemas.openxmlformats.org/officeDocument/2006/relationships/tags" Target="../tags/tag498.xml"/><Relationship Id="rId47" Type="http://schemas.openxmlformats.org/officeDocument/2006/relationships/tags" Target="../tags/tag497.xml"/><Relationship Id="rId46" Type="http://schemas.openxmlformats.org/officeDocument/2006/relationships/tags" Target="../tags/tag496.xml"/><Relationship Id="rId45" Type="http://schemas.openxmlformats.org/officeDocument/2006/relationships/tags" Target="../tags/tag495.xml"/><Relationship Id="rId44" Type="http://schemas.openxmlformats.org/officeDocument/2006/relationships/tags" Target="../tags/tag494.xml"/><Relationship Id="rId43" Type="http://schemas.openxmlformats.org/officeDocument/2006/relationships/tags" Target="../tags/tag493.xml"/><Relationship Id="rId42" Type="http://schemas.openxmlformats.org/officeDocument/2006/relationships/tags" Target="../tags/tag492.xml"/><Relationship Id="rId41" Type="http://schemas.openxmlformats.org/officeDocument/2006/relationships/tags" Target="../tags/tag491.xml"/><Relationship Id="rId40" Type="http://schemas.openxmlformats.org/officeDocument/2006/relationships/tags" Target="../tags/tag490.xml"/><Relationship Id="rId4" Type="http://schemas.openxmlformats.org/officeDocument/2006/relationships/tags" Target="../tags/tag466.xml"/><Relationship Id="rId39" Type="http://schemas.openxmlformats.org/officeDocument/2006/relationships/image" Target="../media/image15.svg"/><Relationship Id="rId38" Type="http://schemas.openxmlformats.org/officeDocument/2006/relationships/image" Target="../media/image14.png"/><Relationship Id="rId37" Type="http://schemas.openxmlformats.org/officeDocument/2006/relationships/tags" Target="../tags/tag489.xml"/><Relationship Id="rId36" Type="http://schemas.openxmlformats.org/officeDocument/2006/relationships/tags" Target="../tags/tag488.xml"/><Relationship Id="rId35" Type="http://schemas.openxmlformats.org/officeDocument/2006/relationships/tags" Target="../tags/tag487.xml"/><Relationship Id="rId34" Type="http://schemas.openxmlformats.org/officeDocument/2006/relationships/tags" Target="../tags/tag486.xml"/><Relationship Id="rId33" Type="http://schemas.openxmlformats.org/officeDocument/2006/relationships/image" Target="../media/image37.svg"/><Relationship Id="rId32" Type="http://schemas.openxmlformats.org/officeDocument/2006/relationships/image" Target="../media/image36.png"/><Relationship Id="rId31" Type="http://schemas.openxmlformats.org/officeDocument/2006/relationships/tags" Target="../tags/tag485.xml"/><Relationship Id="rId30" Type="http://schemas.openxmlformats.org/officeDocument/2006/relationships/tags" Target="../tags/tag484.xml"/><Relationship Id="rId3" Type="http://schemas.openxmlformats.org/officeDocument/2006/relationships/tags" Target="../tags/tag465.xml"/><Relationship Id="rId29" Type="http://schemas.openxmlformats.org/officeDocument/2006/relationships/tags" Target="../tags/tag483.xml"/><Relationship Id="rId28" Type="http://schemas.openxmlformats.org/officeDocument/2006/relationships/tags" Target="../tags/tag482.xml"/><Relationship Id="rId27" Type="http://schemas.openxmlformats.org/officeDocument/2006/relationships/tags" Target="../tags/tag481.xml"/><Relationship Id="rId26" Type="http://schemas.openxmlformats.org/officeDocument/2006/relationships/tags" Target="../tags/tag480.xml"/><Relationship Id="rId25" Type="http://schemas.openxmlformats.org/officeDocument/2006/relationships/image" Target="../media/image65.svg"/><Relationship Id="rId24" Type="http://schemas.openxmlformats.org/officeDocument/2006/relationships/image" Target="../media/image64.png"/><Relationship Id="rId23" Type="http://schemas.openxmlformats.org/officeDocument/2006/relationships/tags" Target="../tags/tag479.xml"/><Relationship Id="rId22" Type="http://schemas.openxmlformats.org/officeDocument/2006/relationships/tags" Target="../tags/tag478.xml"/><Relationship Id="rId21" Type="http://schemas.openxmlformats.org/officeDocument/2006/relationships/tags" Target="../tags/tag477.xml"/><Relationship Id="rId20" Type="http://schemas.openxmlformats.org/officeDocument/2006/relationships/tags" Target="../tags/tag476.xml"/><Relationship Id="rId2" Type="http://schemas.openxmlformats.org/officeDocument/2006/relationships/tags" Target="../tags/tag464.xml"/><Relationship Id="rId19" Type="http://schemas.openxmlformats.org/officeDocument/2006/relationships/image" Target="../media/image63.svg"/><Relationship Id="rId18" Type="http://schemas.openxmlformats.org/officeDocument/2006/relationships/image" Target="../media/image62.png"/><Relationship Id="rId17" Type="http://schemas.openxmlformats.org/officeDocument/2006/relationships/tags" Target="../tags/tag475.xml"/><Relationship Id="rId16" Type="http://schemas.openxmlformats.org/officeDocument/2006/relationships/tags" Target="../tags/tag474.xml"/><Relationship Id="rId15" Type="http://schemas.openxmlformats.org/officeDocument/2006/relationships/tags" Target="../tags/tag473.xml"/><Relationship Id="rId14" Type="http://schemas.openxmlformats.org/officeDocument/2006/relationships/tags" Target="../tags/tag472.xml"/><Relationship Id="rId13" Type="http://schemas.openxmlformats.org/officeDocument/2006/relationships/image" Target="../media/image43.svg"/><Relationship Id="rId12" Type="http://schemas.openxmlformats.org/officeDocument/2006/relationships/image" Target="../media/image42.png"/><Relationship Id="rId11" Type="http://schemas.openxmlformats.org/officeDocument/2006/relationships/tags" Target="../tags/tag471.xml"/><Relationship Id="rId10" Type="http://schemas.openxmlformats.org/officeDocument/2006/relationships/tags" Target="../tags/tag470.xml"/><Relationship Id="rId1" Type="http://schemas.openxmlformats.org/officeDocument/2006/relationships/tags" Target="../tags/tag463.xml"/></Relationships>
</file>

<file path=ppt/slides/_rels/slide14.xml.rels><?xml version="1.0" encoding="UTF-8" standalone="yes"?>
<Relationships xmlns="http://schemas.openxmlformats.org/package/2006/relationships"><Relationship Id="rId99" Type="http://schemas.openxmlformats.org/officeDocument/2006/relationships/tags" Target="../tags/tag593.xml"/><Relationship Id="rId98" Type="http://schemas.openxmlformats.org/officeDocument/2006/relationships/image" Target="../media/image94.svg"/><Relationship Id="rId97" Type="http://schemas.openxmlformats.org/officeDocument/2006/relationships/image" Target="../media/image93.png"/><Relationship Id="rId96" Type="http://schemas.openxmlformats.org/officeDocument/2006/relationships/tags" Target="../tags/tag592.xml"/><Relationship Id="rId95" Type="http://schemas.openxmlformats.org/officeDocument/2006/relationships/tags" Target="../tags/tag591.xml"/><Relationship Id="rId94" Type="http://schemas.openxmlformats.org/officeDocument/2006/relationships/tags" Target="../tags/tag590.xml"/><Relationship Id="rId93" Type="http://schemas.openxmlformats.org/officeDocument/2006/relationships/tags" Target="../tags/tag589.xml"/><Relationship Id="rId92" Type="http://schemas.openxmlformats.org/officeDocument/2006/relationships/image" Target="../media/image92.svg"/><Relationship Id="rId91" Type="http://schemas.openxmlformats.org/officeDocument/2006/relationships/image" Target="../media/image91.png"/><Relationship Id="rId90" Type="http://schemas.openxmlformats.org/officeDocument/2006/relationships/tags" Target="../tags/tag588.xml"/><Relationship Id="rId9" Type="http://schemas.openxmlformats.org/officeDocument/2006/relationships/image" Target="../media/image66.png"/><Relationship Id="rId89" Type="http://schemas.openxmlformats.org/officeDocument/2006/relationships/tags" Target="../tags/tag587.xml"/><Relationship Id="rId88" Type="http://schemas.openxmlformats.org/officeDocument/2006/relationships/tags" Target="../tags/tag586.xml"/><Relationship Id="rId87" Type="http://schemas.openxmlformats.org/officeDocument/2006/relationships/tags" Target="../tags/tag585.xml"/><Relationship Id="rId86" Type="http://schemas.openxmlformats.org/officeDocument/2006/relationships/image" Target="../media/image90.svg"/><Relationship Id="rId85" Type="http://schemas.openxmlformats.org/officeDocument/2006/relationships/image" Target="../media/image89.png"/><Relationship Id="rId84" Type="http://schemas.openxmlformats.org/officeDocument/2006/relationships/tags" Target="../tags/tag584.xml"/><Relationship Id="rId83" Type="http://schemas.openxmlformats.org/officeDocument/2006/relationships/tags" Target="../tags/tag583.xml"/><Relationship Id="rId82" Type="http://schemas.openxmlformats.org/officeDocument/2006/relationships/tags" Target="../tags/tag582.xml"/><Relationship Id="rId81" Type="http://schemas.openxmlformats.org/officeDocument/2006/relationships/tags" Target="../tags/tag581.xml"/><Relationship Id="rId80" Type="http://schemas.openxmlformats.org/officeDocument/2006/relationships/image" Target="../media/image88.svg"/><Relationship Id="rId8" Type="http://schemas.openxmlformats.org/officeDocument/2006/relationships/tags" Target="../tags/tag532.xml"/><Relationship Id="rId79" Type="http://schemas.openxmlformats.org/officeDocument/2006/relationships/image" Target="../media/image87.png"/><Relationship Id="rId78" Type="http://schemas.openxmlformats.org/officeDocument/2006/relationships/tags" Target="../tags/tag580.xml"/><Relationship Id="rId77" Type="http://schemas.openxmlformats.org/officeDocument/2006/relationships/tags" Target="../tags/tag579.xml"/><Relationship Id="rId76" Type="http://schemas.openxmlformats.org/officeDocument/2006/relationships/tags" Target="../tags/tag578.xml"/><Relationship Id="rId75" Type="http://schemas.openxmlformats.org/officeDocument/2006/relationships/tags" Target="../tags/tag577.xml"/><Relationship Id="rId74" Type="http://schemas.openxmlformats.org/officeDocument/2006/relationships/tags" Target="../tags/tag576.xml"/><Relationship Id="rId73" Type="http://schemas.openxmlformats.org/officeDocument/2006/relationships/tags" Target="../tags/tag575.xml"/><Relationship Id="rId72" Type="http://schemas.openxmlformats.org/officeDocument/2006/relationships/image" Target="../media/image86.svg"/><Relationship Id="rId71" Type="http://schemas.openxmlformats.org/officeDocument/2006/relationships/image" Target="../media/image85.png"/><Relationship Id="rId70" Type="http://schemas.openxmlformats.org/officeDocument/2006/relationships/tags" Target="../tags/tag574.xml"/><Relationship Id="rId7" Type="http://schemas.openxmlformats.org/officeDocument/2006/relationships/tags" Target="../tags/tag531.xml"/><Relationship Id="rId69" Type="http://schemas.openxmlformats.org/officeDocument/2006/relationships/tags" Target="../tags/tag573.xml"/><Relationship Id="rId68" Type="http://schemas.openxmlformats.org/officeDocument/2006/relationships/tags" Target="../tags/tag572.xml"/><Relationship Id="rId67" Type="http://schemas.openxmlformats.org/officeDocument/2006/relationships/tags" Target="../tags/tag571.xml"/><Relationship Id="rId66" Type="http://schemas.openxmlformats.org/officeDocument/2006/relationships/image" Target="../media/image84.svg"/><Relationship Id="rId65" Type="http://schemas.openxmlformats.org/officeDocument/2006/relationships/image" Target="../media/image83.png"/><Relationship Id="rId64" Type="http://schemas.openxmlformats.org/officeDocument/2006/relationships/tags" Target="../tags/tag570.xml"/><Relationship Id="rId63" Type="http://schemas.openxmlformats.org/officeDocument/2006/relationships/tags" Target="../tags/tag569.xml"/><Relationship Id="rId62" Type="http://schemas.openxmlformats.org/officeDocument/2006/relationships/tags" Target="../tags/tag568.xml"/><Relationship Id="rId61" Type="http://schemas.openxmlformats.org/officeDocument/2006/relationships/tags" Target="../tags/tag567.xml"/><Relationship Id="rId60" Type="http://schemas.openxmlformats.org/officeDocument/2006/relationships/image" Target="../media/image82.svg"/><Relationship Id="rId6" Type="http://schemas.openxmlformats.org/officeDocument/2006/relationships/tags" Target="../tags/tag530.xml"/><Relationship Id="rId59" Type="http://schemas.openxmlformats.org/officeDocument/2006/relationships/image" Target="../media/image81.png"/><Relationship Id="rId58" Type="http://schemas.openxmlformats.org/officeDocument/2006/relationships/tags" Target="../tags/tag566.xml"/><Relationship Id="rId57" Type="http://schemas.openxmlformats.org/officeDocument/2006/relationships/tags" Target="../tags/tag565.xml"/><Relationship Id="rId56" Type="http://schemas.openxmlformats.org/officeDocument/2006/relationships/tags" Target="../tags/tag564.xml"/><Relationship Id="rId55" Type="http://schemas.openxmlformats.org/officeDocument/2006/relationships/tags" Target="../tags/tag563.xml"/><Relationship Id="rId54" Type="http://schemas.openxmlformats.org/officeDocument/2006/relationships/image" Target="../media/image80.svg"/><Relationship Id="rId53" Type="http://schemas.openxmlformats.org/officeDocument/2006/relationships/image" Target="../media/image79.png"/><Relationship Id="rId52" Type="http://schemas.openxmlformats.org/officeDocument/2006/relationships/tags" Target="../tags/tag562.xml"/><Relationship Id="rId51" Type="http://schemas.openxmlformats.org/officeDocument/2006/relationships/tags" Target="../tags/tag561.xml"/><Relationship Id="rId50" Type="http://schemas.openxmlformats.org/officeDocument/2006/relationships/tags" Target="../tags/tag560.xml"/><Relationship Id="rId5" Type="http://schemas.openxmlformats.org/officeDocument/2006/relationships/tags" Target="../tags/tag529.xml"/><Relationship Id="rId49" Type="http://schemas.openxmlformats.org/officeDocument/2006/relationships/tags" Target="../tags/tag559.xml"/><Relationship Id="rId48" Type="http://schemas.openxmlformats.org/officeDocument/2006/relationships/image" Target="../media/image78.svg"/><Relationship Id="rId47" Type="http://schemas.openxmlformats.org/officeDocument/2006/relationships/image" Target="../media/image77.png"/><Relationship Id="rId46" Type="http://schemas.openxmlformats.org/officeDocument/2006/relationships/tags" Target="../tags/tag558.xml"/><Relationship Id="rId45" Type="http://schemas.openxmlformats.org/officeDocument/2006/relationships/tags" Target="../tags/tag557.xml"/><Relationship Id="rId44" Type="http://schemas.openxmlformats.org/officeDocument/2006/relationships/tags" Target="../tags/tag556.xml"/><Relationship Id="rId43" Type="http://schemas.openxmlformats.org/officeDocument/2006/relationships/tags" Target="../tags/tag555.xml"/><Relationship Id="rId42" Type="http://schemas.openxmlformats.org/officeDocument/2006/relationships/tags" Target="../tags/tag554.xml"/><Relationship Id="rId41" Type="http://schemas.openxmlformats.org/officeDocument/2006/relationships/tags" Target="../tags/tag553.xml"/><Relationship Id="rId40" Type="http://schemas.openxmlformats.org/officeDocument/2006/relationships/image" Target="../media/image76.svg"/><Relationship Id="rId4" Type="http://schemas.openxmlformats.org/officeDocument/2006/relationships/tags" Target="../tags/tag528.xml"/><Relationship Id="rId39" Type="http://schemas.openxmlformats.org/officeDocument/2006/relationships/image" Target="../media/image75.png"/><Relationship Id="rId38" Type="http://schemas.openxmlformats.org/officeDocument/2006/relationships/tags" Target="../tags/tag552.xml"/><Relationship Id="rId37" Type="http://schemas.openxmlformats.org/officeDocument/2006/relationships/tags" Target="../tags/tag551.xml"/><Relationship Id="rId36" Type="http://schemas.openxmlformats.org/officeDocument/2006/relationships/tags" Target="../tags/tag550.xml"/><Relationship Id="rId35" Type="http://schemas.openxmlformats.org/officeDocument/2006/relationships/tags" Target="../tags/tag549.xml"/><Relationship Id="rId34" Type="http://schemas.openxmlformats.org/officeDocument/2006/relationships/image" Target="../media/image74.svg"/><Relationship Id="rId33" Type="http://schemas.openxmlformats.org/officeDocument/2006/relationships/image" Target="../media/image73.png"/><Relationship Id="rId32" Type="http://schemas.openxmlformats.org/officeDocument/2006/relationships/tags" Target="../tags/tag548.xml"/><Relationship Id="rId31" Type="http://schemas.openxmlformats.org/officeDocument/2006/relationships/tags" Target="../tags/tag547.xml"/><Relationship Id="rId30" Type="http://schemas.openxmlformats.org/officeDocument/2006/relationships/tags" Target="../tags/tag546.xml"/><Relationship Id="rId3" Type="http://schemas.openxmlformats.org/officeDocument/2006/relationships/tags" Target="../tags/tag527.xml"/><Relationship Id="rId29" Type="http://schemas.openxmlformats.org/officeDocument/2006/relationships/tags" Target="../tags/tag545.xml"/><Relationship Id="rId28" Type="http://schemas.openxmlformats.org/officeDocument/2006/relationships/image" Target="../media/image72.svg"/><Relationship Id="rId27" Type="http://schemas.openxmlformats.org/officeDocument/2006/relationships/image" Target="../media/image71.png"/><Relationship Id="rId26" Type="http://schemas.openxmlformats.org/officeDocument/2006/relationships/tags" Target="../tags/tag544.xml"/><Relationship Id="rId25" Type="http://schemas.openxmlformats.org/officeDocument/2006/relationships/tags" Target="../tags/tag543.xml"/><Relationship Id="rId24" Type="http://schemas.openxmlformats.org/officeDocument/2006/relationships/tags" Target="../tags/tag542.xml"/><Relationship Id="rId23" Type="http://schemas.openxmlformats.org/officeDocument/2006/relationships/tags" Target="../tags/tag541.xml"/><Relationship Id="rId22" Type="http://schemas.openxmlformats.org/officeDocument/2006/relationships/image" Target="../media/image70.svg"/><Relationship Id="rId21" Type="http://schemas.openxmlformats.org/officeDocument/2006/relationships/image" Target="../media/image69.png"/><Relationship Id="rId20" Type="http://schemas.openxmlformats.org/officeDocument/2006/relationships/tags" Target="../tags/tag540.xml"/><Relationship Id="rId2" Type="http://schemas.openxmlformats.org/officeDocument/2006/relationships/tags" Target="../tags/tag526.xml"/><Relationship Id="rId19" Type="http://schemas.openxmlformats.org/officeDocument/2006/relationships/tags" Target="../tags/tag539.xml"/><Relationship Id="rId18" Type="http://schemas.openxmlformats.org/officeDocument/2006/relationships/tags" Target="../tags/tag538.xml"/><Relationship Id="rId17" Type="http://schemas.openxmlformats.org/officeDocument/2006/relationships/tags" Target="../tags/tag537.xml"/><Relationship Id="rId16" Type="http://schemas.openxmlformats.org/officeDocument/2006/relationships/image" Target="../media/image68.svg"/><Relationship Id="rId15" Type="http://schemas.openxmlformats.org/officeDocument/2006/relationships/image" Target="../media/image67.png"/><Relationship Id="rId14" Type="http://schemas.openxmlformats.org/officeDocument/2006/relationships/tags" Target="../tags/tag536.xml"/><Relationship Id="rId13" Type="http://schemas.openxmlformats.org/officeDocument/2006/relationships/tags" Target="../tags/tag535.xml"/><Relationship Id="rId12" Type="http://schemas.openxmlformats.org/officeDocument/2006/relationships/tags" Target="../tags/tag534.xml"/><Relationship Id="rId11" Type="http://schemas.openxmlformats.org/officeDocument/2006/relationships/tags" Target="../tags/tag533.xml"/><Relationship Id="rId101" Type="http://schemas.openxmlformats.org/officeDocument/2006/relationships/slideLayout" Target="../slideLayouts/slideLayout19.xml"/><Relationship Id="rId100" Type="http://schemas.openxmlformats.org/officeDocument/2006/relationships/tags" Target="../tags/tag594.xml"/><Relationship Id="rId10" Type="http://schemas.openxmlformats.org/officeDocument/2006/relationships/image" Target="../media/image23.svg"/><Relationship Id="rId1" Type="http://schemas.openxmlformats.org/officeDocument/2006/relationships/tags" Target="../tags/tag525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597.xml"/><Relationship Id="rId2" Type="http://schemas.openxmlformats.org/officeDocument/2006/relationships/tags" Target="../tags/tag596.xml"/><Relationship Id="rId1" Type="http://schemas.openxmlformats.org/officeDocument/2006/relationships/tags" Target="../tags/tag59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604.xml"/><Relationship Id="rId8" Type="http://schemas.openxmlformats.org/officeDocument/2006/relationships/tags" Target="../tags/tag603.xml"/><Relationship Id="rId7" Type="http://schemas.openxmlformats.org/officeDocument/2006/relationships/image" Target="../media/image96.svg"/><Relationship Id="rId63" Type="http://schemas.openxmlformats.org/officeDocument/2006/relationships/slideLayout" Target="../slideLayouts/slideLayout6.xml"/><Relationship Id="rId62" Type="http://schemas.openxmlformats.org/officeDocument/2006/relationships/tags" Target="../tags/tag641.xml"/><Relationship Id="rId61" Type="http://schemas.openxmlformats.org/officeDocument/2006/relationships/tags" Target="../tags/tag640.xml"/><Relationship Id="rId60" Type="http://schemas.openxmlformats.org/officeDocument/2006/relationships/image" Target="../media/image108.svg"/><Relationship Id="rId6" Type="http://schemas.openxmlformats.org/officeDocument/2006/relationships/image" Target="../media/image95.png"/><Relationship Id="rId59" Type="http://schemas.openxmlformats.org/officeDocument/2006/relationships/image" Target="../media/image107.png"/><Relationship Id="rId58" Type="http://schemas.openxmlformats.org/officeDocument/2006/relationships/tags" Target="../tags/tag639.xml"/><Relationship Id="rId57" Type="http://schemas.openxmlformats.org/officeDocument/2006/relationships/tags" Target="../tags/tag638.xml"/><Relationship Id="rId56" Type="http://schemas.openxmlformats.org/officeDocument/2006/relationships/tags" Target="../tags/tag637.xml"/><Relationship Id="rId55" Type="http://schemas.openxmlformats.org/officeDocument/2006/relationships/tags" Target="../tags/tag636.xml"/><Relationship Id="rId54" Type="http://schemas.openxmlformats.org/officeDocument/2006/relationships/image" Target="../media/image23.svg"/><Relationship Id="rId53" Type="http://schemas.openxmlformats.org/officeDocument/2006/relationships/image" Target="../media/image66.png"/><Relationship Id="rId52" Type="http://schemas.openxmlformats.org/officeDocument/2006/relationships/tags" Target="../tags/tag635.xml"/><Relationship Id="rId51" Type="http://schemas.openxmlformats.org/officeDocument/2006/relationships/tags" Target="../tags/tag634.xml"/><Relationship Id="rId50" Type="http://schemas.openxmlformats.org/officeDocument/2006/relationships/tags" Target="../tags/tag633.xml"/><Relationship Id="rId5" Type="http://schemas.openxmlformats.org/officeDocument/2006/relationships/tags" Target="../tags/tag602.xml"/><Relationship Id="rId49" Type="http://schemas.openxmlformats.org/officeDocument/2006/relationships/tags" Target="../tags/tag632.xml"/><Relationship Id="rId48" Type="http://schemas.openxmlformats.org/officeDocument/2006/relationships/image" Target="../media/image92.svg"/><Relationship Id="rId47" Type="http://schemas.openxmlformats.org/officeDocument/2006/relationships/image" Target="../media/image91.png"/><Relationship Id="rId46" Type="http://schemas.openxmlformats.org/officeDocument/2006/relationships/tags" Target="../tags/tag631.xml"/><Relationship Id="rId45" Type="http://schemas.openxmlformats.org/officeDocument/2006/relationships/tags" Target="../tags/tag630.xml"/><Relationship Id="rId44" Type="http://schemas.openxmlformats.org/officeDocument/2006/relationships/tags" Target="../tags/tag629.xml"/><Relationship Id="rId43" Type="http://schemas.openxmlformats.org/officeDocument/2006/relationships/tags" Target="../tags/tag628.xml"/><Relationship Id="rId42" Type="http://schemas.openxmlformats.org/officeDocument/2006/relationships/tags" Target="../tags/tag627.xml"/><Relationship Id="rId41" Type="http://schemas.openxmlformats.org/officeDocument/2006/relationships/tags" Target="../tags/tag626.xml"/><Relationship Id="rId40" Type="http://schemas.openxmlformats.org/officeDocument/2006/relationships/tags" Target="../tags/tag625.xml"/><Relationship Id="rId4" Type="http://schemas.openxmlformats.org/officeDocument/2006/relationships/tags" Target="../tags/tag601.xml"/><Relationship Id="rId39" Type="http://schemas.openxmlformats.org/officeDocument/2006/relationships/tags" Target="../tags/tag624.xml"/><Relationship Id="rId38" Type="http://schemas.openxmlformats.org/officeDocument/2006/relationships/tags" Target="../tags/tag623.xml"/><Relationship Id="rId37" Type="http://schemas.openxmlformats.org/officeDocument/2006/relationships/image" Target="../media/image106.svg"/><Relationship Id="rId36" Type="http://schemas.openxmlformats.org/officeDocument/2006/relationships/image" Target="../media/image105.png"/><Relationship Id="rId35" Type="http://schemas.openxmlformats.org/officeDocument/2006/relationships/tags" Target="../tags/tag622.xml"/><Relationship Id="rId34" Type="http://schemas.openxmlformats.org/officeDocument/2006/relationships/tags" Target="../tags/tag621.xml"/><Relationship Id="rId33" Type="http://schemas.openxmlformats.org/officeDocument/2006/relationships/tags" Target="../tags/tag620.xml"/><Relationship Id="rId32" Type="http://schemas.openxmlformats.org/officeDocument/2006/relationships/image" Target="../media/image104.svg"/><Relationship Id="rId31" Type="http://schemas.openxmlformats.org/officeDocument/2006/relationships/image" Target="../media/image103.png"/><Relationship Id="rId30" Type="http://schemas.openxmlformats.org/officeDocument/2006/relationships/tags" Target="../tags/tag619.xml"/><Relationship Id="rId3" Type="http://schemas.openxmlformats.org/officeDocument/2006/relationships/tags" Target="../tags/tag600.xml"/><Relationship Id="rId29" Type="http://schemas.openxmlformats.org/officeDocument/2006/relationships/tags" Target="../tags/tag618.xml"/><Relationship Id="rId28" Type="http://schemas.openxmlformats.org/officeDocument/2006/relationships/tags" Target="../tags/tag617.xml"/><Relationship Id="rId27" Type="http://schemas.openxmlformats.org/officeDocument/2006/relationships/image" Target="../media/image102.svg"/><Relationship Id="rId26" Type="http://schemas.openxmlformats.org/officeDocument/2006/relationships/image" Target="../media/image101.png"/><Relationship Id="rId25" Type="http://schemas.openxmlformats.org/officeDocument/2006/relationships/tags" Target="../tags/tag616.xml"/><Relationship Id="rId24" Type="http://schemas.openxmlformats.org/officeDocument/2006/relationships/tags" Target="../tags/tag615.xml"/><Relationship Id="rId23" Type="http://schemas.openxmlformats.org/officeDocument/2006/relationships/tags" Target="../tags/tag614.xml"/><Relationship Id="rId22" Type="http://schemas.openxmlformats.org/officeDocument/2006/relationships/tags" Target="../tags/tag613.xml"/><Relationship Id="rId21" Type="http://schemas.openxmlformats.org/officeDocument/2006/relationships/tags" Target="../tags/tag612.xml"/><Relationship Id="rId20" Type="http://schemas.openxmlformats.org/officeDocument/2006/relationships/tags" Target="../tags/tag611.xml"/><Relationship Id="rId2" Type="http://schemas.openxmlformats.org/officeDocument/2006/relationships/tags" Target="../tags/tag599.xml"/><Relationship Id="rId19" Type="http://schemas.openxmlformats.org/officeDocument/2006/relationships/image" Target="../media/image100.svg"/><Relationship Id="rId18" Type="http://schemas.openxmlformats.org/officeDocument/2006/relationships/image" Target="../media/image99.png"/><Relationship Id="rId17" Type="http://schemas.openxmlformats.org/officeDocument/2006/relationships/tags" Target="../tags/tag610.xml"/><Relationship Id="rId16" Type="http://schemas.openxmlformats.org/officeDocument/2006/relationships/tags" Target="../tags/tag609.xml"/><Relationship Id="rId15" Type="http://schemas.openxmlformats.org/officeDocument/2006/relationships/tags" Target="../tags/tag608.xml"/><Relationship Id="rId14" Type="http://schemas.openxmlformats.org/officeDocument/2006/relationships/tags" Target="../tags/tag607.xml"/><Relationship Id="rId13" Type="http://schemas.openxmlformats.org/officeDocument/2006/relationships/image" Target="../media/image98.svg"/><Relationship Id="rId12" Type="http://schemas.openxmlformats.org/officeDocument/2006/relationships/image" Target="../media/image97.png"/><Relationship Id="rId11" Type="http://schemas.openxmlformats.org/officeDocument/2006/relationships/tags" Target="../tags/tag606.xml"/><Relationship Id="rId10" Type="http://schemas.openxmlformats.org/officeDocument/2006/relationships/tags" Target="../tags/tag605.xml"/><Relationship Id="rId1" Type="http://schemas.openxmlformats.org/officeDocument/2006/relationships/tags" Target="../tags/tag598.xml"/></Relationships>
</file>

<file path=ppt/slides/_rels/slide17.xml.rels><?xml version="1.0" encoding="UTF-8" standalone="yes"?>
<Relationships xmlns="http://schemas.openxmlformats.org/package/2006/relationships"><Relationship Id="rId99" Type="http://schemas.openxmlformats.org/officeDocument/2006/relationships/tags" Target="../tags/tag722.xml"/><Relationship Id="rId98" Type="http://schemas.openxmlformats.org/officeDocument/2006/relationships/tags" Target="../tags/tag721.xml"/><Relationship Id="rId97" Type="http://schemas.openxmlformats.org/officeDocument/2006/relationships/tags" Target="../tags/tag720.xml"/><Relationship Id="rId96" Type="http://schemas.openxmlformats.org/officeDocument/2006/relationships/tags" Target="../tags/tag719.xml"/><Relationship Id="rId95" Type="http://schemas.openxmlformats.org/officeDocument/2006/relationships/tags" Target="../tags/tag718.xml"/><Relationship Id="rId94" Type="http://schemas.openxmlformats.org/officeDocument/2006/relationships/tags" Target="../tags/tag717.xml"/><Relationship Id="rId93" Type="http://schemas.openxmlformats.org/officeDocument/2006/relationships/tags" Target="../tags/tag716.xml"/><Relationship Id="rId92" Type="http://schemas.openxmlformats.org/officeDocument/2006/relationships/tags" Target="../tags/tag715.xml"/><Relationship Id="rId91" Type="http://schemas.openxmlformats.org/officeDocument/2006/relationships/tags" Target="../tags/tag714.xml"/><Relationship Id="rId90" Type="http://schemas.openxmlformats.org/officeDocument/2006/relationships/tags" Target="../tags/tag713.xml"/><Relationship Id="rId9" Type="http://schemas.openxmlformats.org/officeDocument/2006/relationships/tags" Target="../tags/tag650.xml"/><Relationship Id="rId89" Type="http://schemas.openxmlformats.org/officeDocument/2006/relationships/tags" Target="../tags/tag712.xml"/><Relationship Id="rId88" Type="http://schemas.openxmlformats.org/officeDocument/2006/relationships/image" Target="../media/image122.svg"/><Relationship Id="rId87" Type="http://schemas.openxmlformats.org/officeDocument/2006/relationships/image" Target="../media/image121.png"/><Relationship Id="rId86" Type="http://schemas.openxmlformats.org/officeDocument/2006/relationships/tags" Target="../tags/tag711.xml"/><Relationship Id="rId85" Type="http://schemas.openxmlformats.org/officeDocument/2006/relationships/tags" Target="../tags/tag710.xml"/><Relationship Id="rId84" Type="http://schemas.openxmlformats.org/officeDocument/2006/relationships/tags" Target="../tags/tag709.xml"/><Relationship Id="rId83" Type="http://schemas.openxmlformats.org/officeDocument/2006/relationships/tags" Target="../tags/tag708.xml"/><Relationship Id="rId82" Type="http://schemas.openxmlformats.org/officeDocument/2006/relationships/image" Target="../media/image120.svg"/><Relationship Id="rId81" Type="http://schemas.openxmlformats.org/officeDocument/2006/relationships/image" Target="../media/image119.png"/><Relationship Id="rId80" Type="http://schemas.openxmlformats.org/officeDocument/2006/relationships/tags" Target="../tags/tag707.xml"/><Relationship Id="rId8" Type="http://schemas.openxmlformats.org/officeDocument/2006/relationships/tags" Target="../tags/tag649.xml"/><Relationship Id="rId79" Type="http://schemas.openxmlformats.org/officeDocument/2006/relationships/tags" Target="../tags/tag706.xml"/><Relationship Id="rId78" Type="http://schemas.openxmlformats.org/officeDocument/2006/relationships/tags" Target="../tags/tag705.xml"/><Relationship Id="rId77" Type="http://schemas.openxmlformats.org/officeDocument/2006/relationships/tags" Target="../tags/tag704.xml"/><Relationship Id="rId76" Type="http://schemas.openxmlformats.org/officeDocument/2006/relationships/image" Target="../media/image118.svg"/><Relationship Id="rId75" Type="http://schemas.openxmlformats.org/officeDocument/2006/relationships/image" Target="../media/image117.png"/><Relationship Id="rId74" Type="http://schemas.openxmlformats.org/officeDocument/2006/relationships/tags" Target="../tags/tag703.xml"/><Relationship Id="rId73" Type="http://schemas.openxmlformats.org/officeDocument/2006/relationships/tags" Target="../tags/tag702.xml"/><Relationship Id="rId72" Type="http://schemas.openxmlformats.org/officeDocument/2006/relationships/tags" Target="../tags/tag701.xml"/><Relationship Id="rId71" Type="http://schemas.openxmlformats.org/officeDocument/2006/relationships/tags" Target="../tags/tag700.xml"/><Relationship Id="rId70" Type="http://schemas.openxmlformats.org/officeDocument/2006/relationships/tags" Target="../tags/tag699.xml"/><Relationship Id="rId7" Type="http://schemas.openxmlformats.org/officeDocument/2006/relationships/tags" Target="../tags/tag648.xml"/><Relationship Id="rId69" Type="http://schemas.openxmlformats.org/officeDocument/2006/relationships/tags" Target="../tags/tag698.xml"/><Relationship Id="rId68" Type="http://schemas.openxmlformats.org/officeDocument/2006/relationships/tags" Target="../tags/tag697.xml"/><Relationship Id="rId67" Type="http://schemas.openxmlformats.org/officeDocument/2006/relationships/tags" Target="../tags/tag696.xml"/><Relationship Id="rId66" Type="http://schemas.openxmlformats.org/officeDocument/2006/relationships/tags" Target="../tags/tag695.xml"/><Relationship Id="rId65" Type="http://schemas.openxmlformats.org/officeDocument/2006/relationships/tags" Target="../tags/tag694.xml"/><Relationship Id="rId64" Type="http://schemas.openxmlformats.org/officeDocument/2006/relationships/tags" Target="../tags/tag693.xml"/><Relationship Id="rId63" Type="http://schemas.openxmlformats.org/officeDocument/2006/relationships/tags" Target="../tags/tag692.xml"/><Relationship Id="rId62" Type="http://schemas.openxmlformats.org/officeDocument/2006/relationships/tags" Target="../tags/tag691.xml"/><Relationship Id="rId61" Type="http://schemas.openxmlformats.org/officeDocument/2006/relationships/tags" Target="../tags/tag690.xml"/><Relationship Id="rId60" Type="http://schemas.openxmlformats.org/officeDocument/2006/relationships/tags" Target="../tags/tag689.xml"/><Relationship Id="rId6" Type="http://schemas.openxmlformats.org/officeDocument/2006/relationships/tags" Target="../tags/tag647.xml"/><Relationship Id="rId59" Type="http://schemas.openxmlformats.org/officeDocument/2006/relationships/tags" Target="../tags/tag688.xml"/><Relationship Id="rId58" Type="http://schemas.openxmlformats.org/officeDocument/2006/relationships/tags" Target="../tags/tag687.xml"/><Relationship Id="rId57" Type="http://schemas.openxmlformats.org/officeDocument/2006/relationships/tags" Target="../tags/tag686.xml"/><Relationship Id="rId56" Type="http://schemas.openxmlformats.org/officeDocument/2006/relationships/image" Target="../media/image116.svg"/><Relationship Id="rId55" Type="http://schemas.openxmlformats.org/officeDocument/2006/relationships/image" Target="../media/image115.png"/><Relationship Id="rId54" Type="http://schemas.openxmlformats.org/officeDocument/2006/relationships/tags" Target="../tags/tag685.xml"/><Relationship Id="rId53" Type="http://schemas.openxmlformats.org/officeDocument/2006/relationships/tags" Target="../tags/tag684.xml"/><Relationship Id="rId52" Type="http://schemas.openxmlformats.org/officeDocument/2006/relationships/tags" Target="../tags/tag683.xml"/><Relationship Id="rId51" Type="http://schemas.openxmlformats.org/officeDocument/2006/relationships/tags" Target="../tags/tag682.xml"/><Relationship Id="rId50" Type="http://schemas.openxmlformats.org/officeDocument/2006/relationships/image" Target="../media/image114.svg"/><Relationship Id="rId5" Type="http://schemas.openxmlformats.org/officeDocument/2006/relationships/tags" Target="../tags/tag646.xml"/><Relationship Id="rId49" Type="http://schemas.openxmlformats.org/officeDocument/2006/relationships/image" Target="../media/image113.png"/><Relationship Id="rId48" Type="http://schemas.openxmlformats.org/officeDocument/2006/relationships/tags" Target="../tags/tag681.xml"/><Relationship Id="rId47" Type="http://schemas.openxmlformats.org/officeDocument/2006/relationships/tags" Target="../tags/tag680.xml"/><Relationship Id="rId46" Type="http://schemas.openxmlformats.org/officeDocument/2006/relationships/tags" Target="../tags/tag679.xml"/><Relationship Id="rId45" Type="http://schemas.openxmlformats.org/officeDocument/2006/relationships/tags" Target="../tags/tag678.xml"/><Relationship Id="rId44" Type="http://schemas.openxmlformats.org/officeDocument/2006/relationships/image" Target="../media/image112.svg"/><Relationship Id="rId43" Type="http://schemas.openxmlformats.org/officeDocument/2006/relationships/image" Target="../media/image111.png"/><Relationship Id="rId42" Type="http://schemas.openxmlformats.org/officeDocument/2006/relationships/tags" Target="../tags/tag677.xml"/><Relationship Id="rId41" Type="http://schemas.openxmlformats.org/officeDocument/2006/relationships/tags" Target="../tags/tag676.xml"/><Relationship Id="rId40" Type="http://schemas.openxmlformats.org/officeDocument/2006/relationships/tags" Target="../tags/tag675.xml"/><Relationship Id="rId4" Type="http://schemas.openxmlformats.org/officeDocument/2006/relationships/tags" Target="../tags/tag645.xml"/><Relationship Id="rId39" Type="http://schemas.openxmlformats.org/officeDocument/2006/relationships/tags" Target="../tags/tag674.xml"/><Relationship Id="rId38" Type="http://schemas.openxmlformats.org/officeDocument/2006/relationships/tags" Target="../tags/tag673.xml"/><Relationship Id="rId37" Type="http://schemas.openxmlformats.org/officeDocument/2006/relationships/image" Target="../media/image110.svg"/><Relationship Id="rId36" Type="http://schemas.openxmlformats.org/officeDocument/2006/relationships/image" Target="../media/image109.png"/><Relationship Id="rId35" Type="http://schemas.openxmlformats.org/officeDocument/2006/relationships/tags" Target="../tags/tag672.xml"/><Relationship Id="rId34" Type="http://schemas.openxmlformats.org/officeDocument/2006/relationships/tags" Target="../tags/tag671.xml"/><Relationship Id="rId33" Type="http://schemas.openxmlformats.org/officeDocument/2006/relationships/tags" Target="../tags/tag670.xml"/><Relationship Id="rId32" Type="http://schemas.openxmlformats.org/officeDocument/2006/relationships/tags" Target="../tags/tag669.xml"/><Relationship Id="rId31" Type="http://schemas.openxmlformats.org/officeDocument/2006/relationships/image" Target="../media/image37.svg"/><Relationship Id="rId30" Type="http://schemas.openxmlformats.org/officeDocument/2006/relationships/image" Target="../media/image36.png"/><Relationship Id="rId3" Type="http://schemas.openxmlformats.org/officeDocument/2006/relationships/tags" Target="../tags/tag644.xml"/><Relationship Id="rId29" Type="http://schemas.openxmlformats.org/officeDocument/2006/relationships/tags" Target="../tags/tag668.xml"/><Relationship Id="rId28" Type="http://schemas.openxmlformats.org/officeDocument/2006/relationships/tags" Target="../tags/tag667.xml"/><Relationship Id="rId27" Type="http://schemas.openxmlformats.org/officeDocument/2006/relationships/tags" Target="../tags/tag666.xml"/><Relationship Id="rId26" Type="http://schemas.openxmlformats.org/officeDocument/2006/relationships/tags" Target="../tags/tag665.xml"/><Relationship Id="rId25" Type="http://schemas.openxmlformats.org/officeDocument/2006/relationships/image" Target="../media/image17.svg"/><Relationship Id="rId24" Type="http://schemas.openxmlformats.org/officeDocument/2006/relationships/image" Target="../media/image33.png"/><Relationship Id="rId23" Type="http://schemas.openxmlformats.org/officeDocument/2006/relationships/tags" Target="../tags/tag664.xml"/><Relationship Id="rId22" Type="http://schemas.openxmlformats.org/officeDocument/2006/relationships/tags" Target="../tags/tag663.xml"/><Relationship Id="rId21" Type="http://schemas.openxmlformats.org/officeDocument/2006/relationships/tags" Target="../tags/tag662.xml"/><Relationship Id="rId20" Type="http://schemas.openxmlformats.org/officeDocument/2006/relationships/tags" Target="../tags/tag661.xml"/><Relationship Id="rId2" Type="http://schemas.openxmlformats.org/officeDocument/2006/relationships/tags" Target="../tags/tag643.xml"/><Relationship Id="rId19" Type="http://schemas.openxmlformats.org/officeDocument/2006/relationships/tags" Target="../tags/tag660.xml"/><Relationship Id="rId18" Type="http://schemas.openxmlformats.org/officeDocument/2006/relationships/tags" Target="../tags/tag659.xml"/><Relationship Id="rId17" Type="http://schemas.openxmlformats.org/officeDocument/2006/relationships/tags" Target="../tags/tag658.xml"/><Relationship Id="rId16" Type="http://schemas.openxmlformats.org/officeDocument/2006/relationships/tags" Target="../tags/tag657.xml"/><Relationship Id="rId15" Type="http://schemas.openxmlformats.org/officeDocument/2006/relationships/tags" Target="../tags/tag656.xml"/><Relationship Id="rId14" Type="http://schemas.openxmlformats.org/officeDocument/2006/relationships/tags" Target="../tags/tag655.xml"/><Relationship Id="rId13" Type="http://schemas.openxmlformats.org/officeDocument/2006/relationships/tags" Target="../tags/tag654.xml"/><Relationship Id="rId12" Type="http://schemas.openxmlformats.org/officeDocument/2006/relationships/tags" Target="../tags/tag653.xml"/><Relationship Id="rId11" Type="http://schemas.openxmlformats.org/officeDocument/2006/relationships/tags" Target="../tags/tag652.xml"/><Relationship Id="rId100" Type="http://schemas.openxmlformats.org/officeDocument/2006/relationships/slideLayout" Target="../slideLayouts/slideLayout6.xml"/><Relationship Id="rId10" Type="http://schemas.openxmlformats.org/officeDocument/2006/relationships/tags" Target="../tags/tag651.xml"/><Relationship Id="rId1" Type="http://schemas.openxmlformats.org/officeDocument/2006/relationships/tags" Target="../tags/tag642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4.svg"/><Relationship Id="rId8" Type="http://schemas.openxmlformats.org/officeDocument/2006/relationships/image" Target="../media/image123.png"/><Relationship Id="rId7" Type="http://schemas.openxmlformats.org/officeDocument/2006/relationships/tags" Target="../tags/tag729.xml"/><Relationship Id="rId69" Type="http://schemas.openxmlformats.org/officeDocument/2006/relationships/slideLayout" Target="../slideLayouts/slideLayout6.xml"/><Relationship Id="rId68" Type="http://schemas.openxmlformats.org/officeDocument/2006/relationships/tags" Target="../tags/tag780.xml"/><Relationship Id="rId67" Type="http://schemas.openxmlformats.org/officeDocument/2006/relationships/tags" Target="../tags/tag779.xml"/><Relationship Id="rId66" Type="http://schemas.openxmlformats.org/officeDocument/2006/relationships/image" Target="../media/image132.svg"/><Relationship Id="rId65" Type="http://schemas.openxmlformats.org/officeDocument/2006/relationships/image" Target="../media/image131.png"/><Relationship Id="rId64" Type="http://schemas.openxmlformats.org/officeDocument/2006/relationships/tags" Target="../tags/tag778.xml"/><Relationship Id="rId63" Type="http://schemas.openxmlformats.org/officeDocument/2006/relationships/tags" Target="../tags/tag777.xml"/><Relationship Id="rId62" Type="http://schemas.openxmlformats.org/officeDocument/2006/relationships/tags" Target="../tags/tag776.xml"/><Relationship Id="rId61" Type="http://schemas.openxmlformats.org/officeDocument/2006/relationships/tags" Target="../tags/tag775.xml"/><Relationship Id="rId60" Type="http://schemas.openxmlformats.org/officeDocument/2006/relationships/image" Target="../media/image130.svg"/><Relationship Id="rId6" Type="http://schemas.openxmlformats.org/officeDocument/2006/relationships/tags" Target="../tags/tag728.xml"/><Relationship Id="rId59" Type="http://schemas.openxmlformats.org/officeDocument/2006/relationships/image" Target="../media/image129.png"/><Relationship Id="rId58" Type="http://schemas.openxmlformats.org/officeDocument/2006/relationships/tags" Target="../tags/tag774.xml"/><Relationship Id="rId57" Type="http://schemas.openxmlformats.org/officeDocument/2006/relationships/tags" Target="../tags/tag773.xml"/><Relationship Id="rId56" Type="http://schemas.openxmlformats.org/officeDocument/2006/relationships/tags" Target="../tags/tag772.xml"/><Relationship Id="rId55" Type="http://schemas.openxmlformats.org/officeDocument/2006/relationships/tags" Target="../tags/tag771.xml"/><Relationship Id="rId54" Type="http://schemas.openxmlformats.org/officeDocument/2006/relationships/tags" Target="../tags/tag770.xml"/><Relationship Id="rId53" Type="http://schemas.openxmlformats.org/officeDocument/2006/relationships/tags" Target="../tags/tag769.xml"/><Relationship Id="rId52" Type="http://schemas.openxmlformats.org/officeDocument/2006/relationships/tags" Target="../tags/tag768.xml"/><Relationship Id="rId51" Type="http://schemas.openxmlformats.org/officeDocument/2006/relationships/tags" Target="../tags/tag767.xml"/><Relationship Id="rId50" Type="http://schemas.openxmlformats.org/officeDocument/2006/relationships/tags" Target="../tags/tag766.xml"/><Relationship Id="rId5" Type="http://schemas.openxmlformats.org/officeDocument/2006/relationships/tags" Target="../tags/tag727.xml"/><Relationship Id="rId49" Type="http://schemas.openxmlformats.org/officeDocument/2006/relationships/tags" Target="../tags/tag765.xml"/><Relationship Id="rId48" Type="http://schemas.openxmlformats.org/officeDocument/2006/relationships/tags" Target="../tags/tag764.xml"/><Relationship Id="rId47" Type="http://schemas.openxmlformats.org/officeDocument/2006/relationships/tags" Target="../tags/tag763.xml"/><Relationship Id="rId46" Type="http://schemas.openxmlformats.org/officeDocument/2006/relationships/tags" Target="../tags/tag762.xml"/><Relationship Id="rId45" Type="http://schemas.openxmlformats.org/officeDocument/2006/relationships/tags" Target="../tags/tag761.xml"/><Relationship Id="rId44" Type="http://schemas.openxmlformats.org/officeDocument/2006/relationships/tags" Target="../tags/tag760.xml"/><Relationship Id="rId43" Type="http://schemas.openxmlformats.org/officeDocument/2006/relationships/tags" Target="../tags/tag759.xml"/><Relationship Id="rId42" Type="http://schemas.openxmlformats.org/officeDocument/2006/relationships/tags" Target="../tags/tag758.xml"/><Relationship Id="rId41" Type="http://schemas.openxmlformats.org/officeDocument/2006/relationships/tags" Target="../tags/tag757.xml"/><Relationship Id="rId40" Type="http://schemas.openxmlformats.org/officeDocument/2006/relationships/tags" Target="../tags/tag756.xml"/><Relationship Id="rId4" Type="http://schemas.openxmlformats.org/officeDocument/2006/relationships/tags" Target="../tags/tag726.xml"/><Relationship Id="rId39" Type="http://schemas.openxmlformats.org/officeDocument/2006/relationships/tags" Target="../tags/tag755.xml"/><Relationship Id="rId38" Type="http://schemas.openxmlformats.org/officeDocument/2006/relationships/tags" Target="../tags/tag754.xml"/><Relationship Id="rId37" Type="http://schemas.openxmlformats.org/officeDocument/2006/relationships/tags" Target="../tags/tag753.xml"/><Relationship Id="rId36" Type="http://schemas.openxmlformats.org/officeDocument/2006/relationships/tags" Target="../tags/tag752.xml"/><Relationship Id="rId35" Type="http://schemas.openxmlformats.org/officeDocument/2006/relationships/tags" Target="../tags/tag751.xml"/><Relationship Id="rId34" Type="http://schemas.openxmlformats.org/officeDocument/2006/relationships/tags" Target="../tags/tag750.xml"/><Relationship Id="rId33" Type="http://schemas.openxmlformats.org/officeDocument/2006/relationships/tags" Target="../tags/tag749.xml"/><Relationship Id="rId32" Type="http://schemas.openxmlformats.org/officeDocument/2006/relationships/tags" Target="../tags/tag748.xml"/><Relationship Id="rId31" Type="http://schemas.openxmlformats.org/officeDocument/2006/relationships/tags" Target="../tags/tag747.xml"/><Relationship Id="rId30" Type="http://schemas.openxmlformats.org/officeDocument/2006/relationships/tags" Target="../tags/tag746.xml"/><Relationship Id="rId3" Type="http://schemas.openxmlformats.org/officeDocument/2006/relationships/tags" Target="../tags/tag725.xml"/><Relationship Id="rId29" Type="http://schemas.openxmlformats.org/officeDocument/2006/relationships/tags" Target="../tags/tag745.xml"/><Relationship Id="rId28" Type="http://schemas.openxmlformats.org/officeDocument/2006/relationships/tags" Target="../tags/tag744.xml"/><Relationship Id="rId27" Type="http://schemas.openxmlformats.org/officeDocument/2006/relationships/tags" Target="../tags/tag743.xml"/><Relationship Id="rId26" Type="http://schemas.openxmlformats.org/officeDocument/2006/relationships/tags" Target="../tags/tag742.xml"/><Relationship Id="rId25" Type="http://schemas.openxmlformats.org/officeDocument/2006/relationships/tags" Target="../tags/tag741.xml"/><Relationship Id="rId24" Type="http://schemas.openxmlformats.org/officeDocument/2006/relationships/tags" Target="../tags/tag740.xml"/><Relationship Id="rId23" Type="http://schemas.openxmlformats.org/officeDocument/2006/relationships/tags" Target="../tags/tag739.xml"/><Relationship Id="rId22" Type="http://schemas.openxmlformats.org/officeDocument/2006/relationships/tags" Target="../tags/tag738.xml"/><Relationship Id="rId21" Type="http://schemas.openxmlformats.org/officeDocument/2006/relationships/image" Target="../media/image128.svg"/><Relationship Id="rId20" Type="http://schemas.openxmlformats.org/officeDocument/2006/relationships/image" Target="../media/image127.png"/><Relationship Id="rId2" Type="http://schemas.openxmlformats.org/officeDocument/2006/relationships/tags" Target="../tags/tag724.xml"/><Relationship Id="rId19" Type="http://schemas.openxmlformats.org/officeDocument/2006/relationships/tags" Target="../tags/tag737.xml"/><Relationship Id="rId18" Type="http://schemas.openxmlformats.org/officeDocument/2006/relationships/tags" Target="../tags/tag736.xml"/><Relationship Id="rId17" Type="http://schemas.openxmlformats.org/officeDocument/2006/relationships/tags" Target="../tags/tag735.xml"/><Relationship Id="rId16" Type="http://schemas.openxmlformats.org/officeDocument/2006/relationships/tags" Target="../tags/tag734.xml"/><Relationship Id="rId15" Type="http://schemas.openxmlformats.org/officeDocument/2006/relationships/image" Target="../media/image126.svg"/><Relationship Id="rId14" Type="http://schemas.openxmlformats.org/officeDocument/2006/relationships/image" Target="../media/image125.png"/><Relationship Id="rId13" Type="http://schemas.openxmlformats.org/officeDocument/2006/relationships/tags" Target="../tags/tag733.xml"/><Relationship Id="rId12" Type="http://schemas.openxmlformats.org/officeDocument/2006/relationships/tags" Target="../tags/tag732.xml"/><Relationship Id="rId11" Type="http://schemas.openxmlformats.org/officeDocument/2006/relationships/tags" Target="../tags/tag731.xml"/><Relationship Id="rId10" Type="http://schemas.openxmlformats.org/officeDocument/2006/relationships/tags" Target="../tags/tag730.xml"/><Relationship Id="rId1" Type="http://schemas.openxmlformats.org/officeDocument/2006/relationships/tags" Target="../tags/tag72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787.xml"/><Relationship Id="rId8" Type="http://schemas.openxmlformats.org/officeDocument/2006/relationships/tags" Target="../tags/tag786.xml"/><Relationship Id="rId79" Type="http://schemas.openxmlformats.org/officeDocument/2006/relationships/slideLayout" Target="../slideLayouts/slideLayout6.xml"/><Relationship Id="rId78" Type="http://schemas.openxmlformats.org/officeDocument/2006/relationships/tags" Target="../tags/tag842.xml"/><Relationship Id="rId77" Type="http://schemas.openxmlformats.org/officeDocument/2006/relationships/tags" Target="../tags/tag841.xml"/><Relationship Id="rId76" Type="http://schemas.openxmlformats.org/officeDocument/2006/relationships/tags" Target="../tags/tag840.xml"/><Relationship Id="rId75" Type="http://schemas.openxmlformats.org/officeDocument/2006/relationships/tags" Target="../tags/tag839.xml"/><Relationship Id="rId74" Type="http://schemas.openxmlformats.org/officeDocument/2006/relationships/tags" Target="../tags/tag838.xml"/><Relationship Id="rId73" Type="http://schemas.openxmlformats.org/officeDocument/2006/relationships/tags" Target="../tags/tag837.xml"/><Relationship Id="rId72" Type="http://schemas.openxmlformats.org/officeDocument/2006/relationships/tags" Target="../tags/tag836.xml"/><Relationship Id="rId71" Type="http://schemas.openxmlformats.org/officeDocument/2006/relationships/tags" Target="../tags/tag835.xml"/><Relationship Id="rId70" Type="http://schemas.openxmlformats.org/officeDocument/2006/relationships/tags" Target="../tags/tag834.xml"/><Relationship Id="rId7" Type="http://schemas.openxmlformats.org/officeDocument/2006/relationships/image" Target="../media/image39.svg"/><Relationship Id="rId69" Type="http://schemas.openxmlformats.org/officeDocument/2006/relationships/tags" Target="../tags/tag833.xml"/><Relationship Id="rId68" Type="http://schemas.openxmlformats.org/officeDocument/2006/relationships/tags" Target="../tags/tag832.xml"/><Relationship Id="rId67" Type="http://schemas.openxmlformats.org/officeDocument/2006/relationships/tags" Target="../tags/tag831.xml"/><Relationship Id="rId66" Type="http://schemas.openxmlformats.org/officeDocument/2006/relationships/tags" Target="../tags/tag830.xml"/><Relationship Id="rId65" Type="http://schemas.openxmlformats.org/officeDocument/2006/relationships/tags" Target="../tags/tag829.xml"/><Relationship Id="rId64" Type="http://schemas.openxmlformats.org/officeDocument/2006/relationships/tags" Target="../tags/tag828.xml"/><Relationship Id="rId63" Type="http://schemas.openxmlformats.org/officeDocument/2006/relationships/tags" Target="../tags/tag827.xml"/><Relationship Id="rId62" Type="http://schemas.openxmlformats.org/officeDocument/2006/relationships/tags" Target="../tags/tag826.xml"/><Relationship Id="rId61" Type="http://schemas.openxmlformats.org/officeDocument/2006/relationships/tags" Target="../tags/tag825.xml"/><Relationship Id="rId60" Type="http://schemas.openxmlformats.org/officeDocument/2006/relationships/tags" Target="../tags/tag824.xml"/><Relationship Id="rId6" Type="http://schemas.openxmlformats.org/officeDocument/2006/relationships/image" Target="../media/image38.png"/><Relationship Id="rId59" Type="http://schemas.openxmlformats.org/officeDocument/2006/relationships/tags" Target="../tags/tag823.xml"/><Relationship Id="rId58" Type="http://schemas.openxmlformats.org/officeDocument/2006/relationships/tags" Target="../tags/tag822.xml"/><Relationship Id="rId57" Type="http://schemas.openxmlformats.org/officeDocument/2006/relationships/tags" Target="../tags/tag821.xml"/><Relationship Id="rId56" Type="http://schemas.openxmlformats.org/officeDocument/2006/relationships/tags" Target="../tags/tag820.xml"/><Relationship Id="rId55" Type="http://schemas.openxmlformats.org/officeDocument/2006/relationships/tags" Target="../tags/tag819.xml"/><Relationship Id="rId54" Type="http://schemas.openxmlformats.org/officeDocument/2006/relationships/tags" Target="../tags/tag818.xml"/><Relationship Id="rId53" Type="http://schemas.openxmlformats.org/officeDocument/2006/relationships/tags" Target="../tags/tag817.xml"/><Relationship Id="rId52" Type="http://schemas.openxmlformats.org/officeDocument/2006/relationships/tags" Target="../tags/tag816.xml"/><Relationship Id="rId51" Type="http://schemas.openxmlformats.org/officeDocument/2006/relationships/image" Target="../media/image138.svg"/><Relationship Id="rId50" Type="http://schemas.openxmlformats.org/officeDocument/2006/relationships/image" Target="../media/image137.png"/><Relationship Id="rId5" Type="http://schemas.openxmlformats.org/officeDocument/2006/relationships/tags" Target="../tags/tag785.xml"/><Relationship Id="rId49" Type="http://schemas.openxmlformats.org/officeDocument/2006/relationships/tags" Target="../tags/tag815.xml"/><Relationship Id="rId48" Type="http://schemas.openxmlformats.org/officeDocument/2006/relationships/tags" Target="../tags/tag814.xml"/><Relationship Id="rId47" Type="http://schemas.openxmlformats.org/officeDocument/2006/relationships/tags" Target="../tags/tag813.xml"/><Relationship Id="rId46" Type="http://schemas.openxmlformats.org/officeDocument/2006/relationships/tags" Target="../tags/tag812.xml"/><Relationship Id="rId45" Type="http://schemas.openxmlformats.org/officeDocument/2006/relationships/image" Target="../media/image15.svg"/><Relationship Id="rId44" Type="http://schemas.openxmlformats.org/officeDocument/2006/relationships/image" Target="../media/image14.png"/><Relationship Id="rId43" Type="http://schemas.openxmlformats.org/officeDocument/2006/relationships/tags" Target="../tags/tag811.xml"/><Relationship Id="rId42" Type="http://schemas.openxmlformats.org/officeDocument/2006/relationships/tags" Target="../tags/tag810.xml"/><Relationship Id="rId41" Type="http://schemas.openxmlformats.org/officeDocument/2006/relationships/tags" Target="../tags/tag809.xml"/><Relationship Id="rId40" Type="http://schemas.openxmlformats.org/officeDocument/2006/relationships/tags" Target="../tags/tag808.xml"/><Relationship Id="rId4" Type="http://schemas.openxmlformats.org/officeDocument/2006/relationships/tags" Target="../tags/tag784.xml"/><Relationship Id="rId39" Type="http://schemas.openxmlformats.org/officeDocument/2006/relationships/image" Target="../media/image17.svg"/><Relationship Id="rId38" Type="http://schemas.openxmlformats.org/officeDocument/2006/relationships/image" Target="../media/image33.png"/><Relationship Id="rId37" Type="http://schemas.openxmlformats.org/officeDocument/2006/relationships/tags" Target="../tags/tag807.xml"/><Relationship Id="rId36" Type="http://schemas.openxmlformats.org/officeDocument/2006/relationships/tags" Target="../tags/tag806.xml"/><Relationship Id="rId35" Type="http://schemas.openxmlformats.org/officeDocument/2006/relationships/tags" Target="../tags/tag805.xml"/><Relationship Id="rId34" Type="http://schemas.openxmlformats.org/officeDocument/2006/relationships/tags" Target="../tags/tag804.xml"/><Relationship Id="rId33" Type="http://schemas.openxmlformats.org/officeDocument/2006/relationships/image" Target="../media/image136.svg"/><Relationship Id="rId32" Type="http://schemas.openxmlformats.org/officeDocument/2006/relationships/image" Target="../media/image135.png"/><Relationship Id="rId31" Type="http://schemas.openxmlformats.org/officeDocument/2006/relationships/tags" Target="../tags/tag803.xml"/><Relationship Id="rId30" Type="http://schemas.openxmlformats.org/officeDocument/2006/relationships/tags" Target="../tags/tag802.xml"/><Relationship Id="rId3" Type="http://schemas.openxmlformats.org/officeDocument/2006/relationships/tags" Target="../tags/tag783.xml"/><Relationship Id="rId29" Type="http://schemas.openxmlformats.org/officeDocument/2006/relationships/tags" Target="../tags/tag801.xml"/><Relationship Id="rId28" Type="http://schemas.openxmlformats.org/officeDocument/2006/relationships/tags" Target="../tags/tag800.xml"/><Relationship Id="rId27" Type="http://schemas.openxmlformats.org/officeDocument/2006/relationships/tags" Target="../tags/tag799.xml"/><Relationship Id="rId26" Type="http://schemas.openxmlformats.org/officeDocument/2006/relationships/tags" Target="../tags/tag798.xml"/><Relationship Id="rId25" Type="http://schemas.openxmlformats.org/officeDocument/2006/relationships/image" Target="../media/image134.svg"/><Relationship Id="rId24" Type="http://schemas.openxmlformats.org/officeDocument/2006/relationships/image" Target="../media/image133.png"/><Relationship Id="rId23" Type="http://schemas.openxmlformats.org/officeDocument/2006/relationships/tags" Target="../tags/tag797.xml"/><Relationship Id="rId22" Type="http://schemas.openxmlformats.org/officeDocument/2006/relationships/tags" Target="../tags/tag796.xml"/><Relationship Id="rId21" Type="http://schemas.openxmlformats.org/officeDocument/2006/relationships/tags" Target="../tags/tag795.xml"/><Relationship Id="rId20" Type="http://schemas.openxmlformats.org/officeDocument/2006/relationships/tags" Target="../tags/tag794.xml"/><Relationship Id="rId2" Type="http://schemas.openxmlformats.org/officeDocument/2006/relationships/tags" Target="../tags/tag782.xml"/><Relationship Id="rId19" Type="http://schemas.openxmlformats.org/officeDocument/2006/relationships/image" Target="../media/image112.svg"/><Relationship Id="rId18" Type="http://schemas.openxmlformats.org/officeDocument/2006/relationships/image" Target="../media/image111.png"/><Relationship Id="rId17" Type="http://schemas.openxmlformats.org/officeDocument/2006/relationships/tags" Target="../tags/tag793.xml"/><Relationship Id="rId16" Type="http://schemas.openxmlformats.org/officeDocument/2006/relationships/tags" Target="../tags/tag792.xml"/><Relationship Id="rId15" Type="http://schemas.openxmlformats.org/officeDocument/2006/relationships/tags" Target="../tags/tag791.xml"/><Relationship Id="rId14" Type="http://schemas.openxmlformats.org/officeDocument/2006/relationships/tags" Target="../tags/tag790.xml"/><Relationship Id="rId13" Type="http://schemas.openxmlformats.org/officeDocument/2006/relationships/image" Target="../media/image118.svg"/><Relationship Id="rId12" Type="http://schemas.openxmlformats.org/officeDocument/2006/relationships/image" Target="../media/image117.png"/><Relationship Id="rId11" Type="http://schemas.openxmlformats.org/officeDocument/2006/relationships/tags" Target="../tags/tag789.xml"/><Relationship Id="rId10" Type="http://schemas.openxmlformats.org/officeDocument/2006/relationships/tags" Target="../tags/tag788.xml"/><Relationship Id="rId1" Type="http://schemas.openxmlformats.org/officeDocument/2006/relationships/tags" Target="../tags/tag78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8" Type="http://schemas.openxmlformats.org/officeDocument/2006/relationships/slideLayout" Target="../slideLayouts/slideLayout6.xml"/><Relationship Id="rId37" Type="http://schemas.openxmlformats.org/officeDocument/2006/relationships/tags" Target="../tags/tag137.xml"/><Relationship Id="rId36" Type="http://schemas.openxmlformats.org/officeDocument/2006/relationships/tags" Target="../tags/tag136.xml"/><Relationship Id="rId35" Type="http://schemas.openxmlformats.org/officeDocument/2006/relationships/tags" Target="../tags/tag135.xml"/><Relationship Id="rId34" Type="http://schemas.openxmlformats.org/officeDocument/2006/relationships/tags" Target="../tags/tag134.xml"/><Relationship Id="rId33" Type="http://schemas.openxmlformats.org/officeDocument/2006/relationships/tags" Target="../tags/tag133.xml"/><Relationship Id="rId32" Type="http://schemas.openxmlformats.org/officeDocument/2006/relationships/tags" Target="../tags/tag132.xml"/><Relationship Id="rId31" Type="http://schemas.openxmlformats.org/officeDocument/2006/relationships/tags" Target="../tags/tag131.xml"/><Relationship Id="rId30" Type="http://schemas.openxmlformats.org/officeDocument/2006/relationships/tags" Target="../tags/tag130.xml"/><Relationship Id="rId3" Type="http://schemas.openxmlformats.org/officeDocument/2006/relationships/tags" Target="../tags/tag103.xml"/><Relationship Id="rId29" Type="http://schemas.openxmlformats.org/officeDocument/2006/relationships/tags" Target="../tags/tag129.xml"/><Relationship Id="rId28" Type="http://schemas.openxmlformats.org/officeDocument/2006/relationships/tags" Target="../tags/tag128.xml"/><Relationship Id="rId27" Type="http://schemas.openxmlformats.org/officeDocument/2006/relationships/tags" Target="../tags/tag127.xml"/><Relationship Id="rId26" Type="http://schemas.openxmlformats.org/officeDocument/2006/relationships/tags" Target="../tags/tag126.xml"/><Relationship Id="rId25" Type="http://schemas.openxmlformats.org/officeDocument/2006/relationships/tags" Target="../tags/tag125.xml"/><Relationship Id="rId24" Type="http://schemas.openxmlformats.org/officeDocument/2006/relationships/tags" Target="../tags/tag124.xml"/><Relationship Id="rId23" Type="http://schemas.openxmlformats.org/officeDocument/2006/relationships/tags" Target="../tags/tag123.xml"/><Relationship Id="rId22" Type="http://schemas.openxmlformats.org/officeDocument/2006/relationships/tags" Target="../tags/tag122.xml"/><Relationship Id="rId21" Type="http://schemas.openxmlformats.org/officeDocument/2006/relationships/tags" Target="../tags/tag121.xml"/><Relationship Id="rId20" Type="http://schemas.openxmlformats.org/officeDocument/2006/relationships/tags" Target="../tags/tag120.xml"/><Relationship Id="rId2" Type="http://schemas.openxmlformats.org/officeDocument/2006/relationships/tags" Target="../tags/tag102.xml"/><Relationship Id="rId19" Type="http://schemas.openxmlformats.org/officeDocument/2006/relationships/tags" Target="../tags/tag119.xml"/><Relationship Id="rId18" Type="http://schemas.openxmlformats.org/officeDocument/2006/relationships/tags" Target="../tags/tag118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1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848.xml"/><Relationship Id="rId8" Type="http://schemas.openxmlformats.org/officeDocument/2006/relationships/image" Target="../media/image141.svg"/><Relationship Id="rId7" Type="http://schemas.openxmlformats.org/officeDocument/2006/relationships/image" Target="../media/image140.png"/><Relationship Id="rId6" Type="http://schemas.openxmlformats.org/officeDocument/2006/relationships/tags" Target="../tags/tag847.xml"/><Relationship Id="rId5" Type="http://schemas.openxmlformats.org/officeDocument/2006/relationships/tags" Target="../tags/tag846.xml"/><Relationship Id="rId4" Type="http://schemas.openxmlformats.org/officeDocument/2006/relationships/tags" Target="../tags/tag845.xml"/><Relationship Id="rId3" Type="http://schemas.openxmlformats.org/officeDocument/2006/relationships/image" Target="../media/image139.jpeg"/><Relationship Id="rId29" Type="http://schemas.openxmlformats.org/officeDocument/2006/relationships/slideLayout" Target="../slideLayouts/slideLayout6.xml"/><Relationship Id="rId28" Type="http://schemas.openxmlformats.org/officeDocument/2006/relationships/tags" Target="../tags/tag861.xml"/><Relationship Id="rId27" Type="http://schemas.openxmlformats.org/officeDocument/2006/relationships/tags" Target="../tags/tag860.xml"/><Relationship Id="rId26" Type="http://schemas.openxmlformats.org/officeDocument/2006/relationships/image" Target="../media/image147.svg"/><Relationship Id="rId25" Type="http://schemas.openxmlformats.org/officeDocument/2006/relationships/image" Target="../media/image146.png"/><Relationship Id="rId24" Type="http://schemas.openxmlformats.org/officeDocument/2006/relationships/tags" Target="../tags/tag859.xml"/><Relationship Id="rId23" Type="http://schemas.openxmlformats.org/officeDocument/2006/relationships/tags" Target="../tags/tag858.xml"/><Relationship Id="rId22" Type="http://schemas.openxmlformats.org/officeDocument/2006/relationships/tags" Target="../tags/tag857.xml"/><Relationship Id="rId21" Type="http://schemas.openxmlformats.org/officeDocument/2006/relationships/tags" Target="../tags/tag856.xml"/><Relationship Id="rId20" Type="http://schemas.openxmlformats.org/officeDocument/2006/relationships/image" Target="../media/image145.svg"/><Relationship Id="rId2" Type="http://schemas.openxmlformats.org/officeDocument/2006/relationships/tags" Target="../tags/tag844.xml"/><Relationship Id="rId19" Type="http://schemas.openxmlformats.org/officeDocument/2006/relationships/image" Target="../media/image144.png"/><Relationship Id="rId18" Type="http://schemas.openxmlformats.org/officeDocument/2006/relationships/tags" Target="../tags/tag855.xml"/><Relationship Id="rId17" Type="http://schemas.openxmlformats.org/officeDocument/2006/relationships/tags" Target="../tags/tag854.xml"/><Relationship Id="rId16" Type="http://schemas.openxmlformats.org/officeDocument/2006/relationships/tags" Target="../tags/tag853.xml"/><Relationship Id="rId15" Type="http://schemas.openxmlformats.org/officeDocument/2006/relationships/tags" Target="../tags/tag852.xml"/><Relationship Id="rId14" Type="http://schemas.openxmlformats.org/officeDocument/2006/relationships/image" Target="../media/image143.svg"/><Relationship Id="rId13" Type="http://schemas.openxmlformats.org/officeDocument/2006/relationships/image" Target="../media/image142.png"/><Relationship Id="rId12" Type="http://schemas.openxmlformats.org/officeDocument/2006/relationships/tags" Target="../tags/tag851.xml"/><Relationship Id="rId11" Type="http://schemas.openxmlformats.org/officeDocument/2006/relationships/tags" Target="../tags/tag850.xml"/><Relationship Id="rId10" Type="http://schemas.openxmlformats.org/officeDocument/2006/relationships/tags" Target="../tags/tag849.xml"/><Relationship Id="rId1" Type="http://schemas.openxmlformats.org/officeDocument/2006/relationships/tags" Target="../tags/tag843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864.xml"/><Relationship Id="rId2" Type="http://schemas.openxmlformats.org/officeDocument/2006/relationships/tags" Target="../tags/tag863.xml"/><Relationship Id="rId1" Type="http://schemas.openxmlformats.org/officeDocument/2006/relationships/tags" Target="../tags/tag86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svg"/><Relationship Id="rId82" Type="http://schemas.openxmlformats.org/officeDocument/2006/relationships/slideLayout" Target="../slideLayouts/slideLayout6.xml"/><Relationship Id="rId81" Type="http://schemas.openxmlformats.org/officeDocument/2006/relationships/tags" Target="../tags/tag929.xml"/><Relationship Id="rId80" Type="http://schemas.openxmlformats.org/officeDocument/2006/relationships/tags" Target="../tags/tag928.xml"/><Relationship Id="rId8" Type="http://schemas.openxmlformats.org/officeDocument/2006/relationships/image" Target="../media/image64.png"/><Relationship Id="rId79" Type="http://schemas.openxmlformats.org/officeDocument/2006/relationships/tags" Target="../tags/tag927.xml"/><Relationship Id="rId78" Type="http://schemas.openxmlformats.org/officeDocument/2006/relationships/tags" Target="../tags/tag926.xml"/><Relationship Id="rId77" Type="http://schemas.openxmlformats.org/officeDocument/2006/relationships/tags" Target="../tags/tag925.xml"/><Relationship Id="rId76" Type="http://schemas.openxmlformats.org/officeDocument/2006/relationships/tags" Target="../tags/tag924.xml"/><Relationship Id="rId75" Type="http://schemas.openxmlformats.org/officeDocument/2006/relationships/tags" Target="../tags/tag923.xml"/><Relationship Id="rId74" Type="http://schemas.openxmlformats.org/officeDocument/2006/relationships/tags" Target="../tags/tag922.xml"/><Relationship Id="rId73" Type="http://schemas.openxmlformats.org/officeDocument/2006/relationships/tags" Target="../tags/tag921.xml"/><Relationship Id="rId72" Type="http://schemas.openxmlformats.org/officeDocument/2006/relationships/tags" Target="../tags/tag920.xml"/><Relationship Id="rId71" Type="http://schemas.openxmlformats.org/officeDocument/2006/relationships/tags" Target="../tags/tag919.xml"/><Relationship Id="rId70" Type="http://schemas.openxmlformats.org/officeDocument/2006/relationships/tags" Target="../tags/tag918.xml"/><Relationship Id="rId7" Type="http://schemas.openxmlformats.org/officeDocument/2006/relationships/tags" Target="../tags/tag871.xml"/><Relationship Id="rId69" Type="http://schemas.openxmlformats.org/officeDocument/2006/relationships/tags" Target="../tags/tag917.xml"/><Relationship Id="rId68" Type="http://schemas.openxmlformats.org/officeDocument/2006/relationships/tags" Target="../tags/tag916.xml"/><Relationship Id="rId67" Type="http://schemas.openxmlformats.org/officeDocument/2006/relationships/tags" Target="../tags/tag915.xml"/><Relationship Id="rId66" Type="http://schemas.openxmlformats.org/officeDocument/2006/relationships/tags" Target="../tags/tag914.xml"/><Relationship Id="rId65" Type="http://schemas.openxmlformats.org/officeDocument/2006/relationships/tags" Target="../tags/tag913.xml"/><Relationship Id="rId64" Type="http://schemas.openxmlformats.org/officeDocument/2006/relationships/tags" Target="../tags/tag912.xml"/><Relationship Id="rId63" Type="http://schemas.openxmlformats.org/officeDocument/2006/relationships/tags" Target="../tags/tag911.xml"/><Relationship Id="rId62" Type="http://schemas.openxmlformats.org/officeDocument/2006/relationships/tags" Target="../tags/tag910.xml"/><Relationship Id="rId61" Type="http://schemas.openxmlformats.org/officeDocument/2006/relationships/tags" Target="../tags/tag909.xml"/><Relationship Id="rId60" Type="http://schemas.openxmlformats.org/officeDocument/2006/relationships/tags" Target="../tags/tag908.xml"/><Relationship Id="rId6" Type="http://schemas.openxmlformats.org/officeDocument/2006/relationships/tags" Target="../tags/tag870.xml"/><Relationship Id="rId59" Type="http://schemas.openxmlformats.org/officeDocument/2006/relationships/tags" Target="../tags/tag907.xml"/><Relationship Id="rId58" Type="http://schemas.openxmlformats.org/officeDocument/2006/relationships/tags" Target="../tags/tag906.xml"/><Relationship Id="rId57" Type="http://schemas.openxmlformats.org/officeDocument/2006/relationships/tags" Target="../tags/tag905.xml"/><Relationship Id="rId56" Type="http://schemas.openxmlformats.org/officeDocument/2006/relationships/tags" Target="../tags/tag904.xml"/><Relationship Id="rId55" Type="http://schemas.openxmlformats.org/officeDocument/2006/relationships/tags" Target="../tags/tag903.xml"/><Relationship Id="rId54" Type="http://schemas.openxmlformats.org/officeDocument/2006/relationships/tags" Target="../tags/tag902.xml"/><Relationship Id="rId53" Type="http://schemas.openxmlformats.org/officeDocument/2006/relationships/image" Target="../media/image120.svg"/><Relationship Id="rId52" Type="http://schemas.openxmlformats.org/officeDocument/2006/relationships/image" Target="../media/image119.png"/><Relationship Id="rId51" Type="http://schemas.openxmlformats.org/officeDocument/2006/relationships/tags" Target="../tags/tag901.xml"/><Relationship Id="rId50" Type="http://schemas.openxmlformats.org/officeDocument/2006/relationships/tags" Target="../tags/tag900.xml"/><Relationship Id="rId5" Type="http://schemas.openxmlformats.org/officeDocument/2006/relationships/tags" Target="../tags/tag869.xml"/><Relationship Id="rId49" Type="http://schemas.openxmlformats.org/officeDocument/2006/relationships/tags" Target="../tags/tag899.xml"/><Relationship Id="rId48" Type="http://schemas.openxmlformats.org/officeDocument/2006/relationships/tags" Target="../tags/tag898.xml"/><Relationship Id="rId47" Type="http://schemas.openxmlformats.org/officeDocument/2006/relationships/image" Target="../media/image155.svg"/><Relationship Id="rId46" Type="http://schemas.openxmlformats.org/officeDocument/2006/relationships/image" Target="../media/image154.png"/><Relationship Id="rId45" Type="http://schemas.openxmlformats.org/officeDocument/2006/relationships/tags" Target="../tags/tag897.xml"/><Relationship Id="rId44" Type="http://schemas.openxmlformats.org/officeDocument/2006/relationships/tags" Target="../tags/tag896.xml"/><Relationship Id="rId43" Type="http://schemas.openxmlformats.org/officeDocument/2006/relationships/tags" Target="../tags/tag895.xml"/><Relationship Id="rId42" Type="http://schemas.openxmlformats.org/officeDocument/2006/relationships/tags" Target="../tags/tag894.xml"/><Relationship Id="rId41" Type="http://schemas.openxmlformats.org/officeDocument/2006/relationships/image" Target="../media/image153.svg"/><Relationship Id="rId40" Type="http://schemas.openxmlformats.org/officeDocument/2006/relationships/image" Target="../media/image152.png"/><Relationship Id="rId4" Type="http://schemas.openxmlformats.org/officeDocument/2006/relationships/tags" Target="../tags/tag868.xml"/><Relationship Id="rId39" Type="http://schemas.openxmlformats.org/officeDocument/2006/relationships/tags" Target="../tags/tag893.xml"/><Relationship Id="rId38" Type="http://schemas.openxmlformats.org/officeDocument/2006/relationships/tags" Target="../tags/tag892.xml"/><Relationship Id="rId37" Type="http://schemas.openxmlformats.org/officeDocument/2006/relationships/tags" Target="../tags/tag891.xml"/><Relationship Id="rId36" Type="http://schemas.openxmlformats.org/officeDocument/2006/relationships/tags" Target="../tags/tag890.xml"/><Relationship Id="rId35" Type="http://schemas.openxmlformats.org/officeDocument/2006/relationships/image" Target="../media/image151.svg"/><Relationship Id="rId34" Type="http://schemas.openxmlformats.org/officeDocument/2006/relationships/image" Target="../media/image150.png"/><Relationship Id="rId33" Type="http://schemas.openxmlformats.org/officeDocument/2006/relationships/tags" Target="../tags/tag889.xml"/><Relationship Id="rId32" Type="http://schemas.openxmlformats.org/officeDocument/2006/relationships/tags" Target="../tags/tag888.xml"/><Relationship Id="rId31" Type="http://schemas.openxmlformats.org/officeDocument/2006/relationships/tags" Target="../tags/tag887.xml"/><Relationship Id="rId30" Type="http://schemas.openxmlformats.org/officeDocument/2006/relationships/tags" Target="../tags/tag886.xml"/><Relationship Id="rId3" Type="http://schemas.openxmlformats.org/officeDocument/2006/relationships/tags" Target="../tags/tag867.xml"/><Relationship Id="rId29" Type="http://schemas.openxmlformats.org/officeDocument/2006/relationships/tags" Target="../tags/tag885.xml"/><Relationship Id="rId28" Type="http://schemas.openxmlformats.org/officeDocument/2006/relationships/tags" Target="../tags/tag884.xml"/><Relationship Id="rId27" Type="http://schemas.openxmlformats.org/officeDocument/2006/relationships/image" Target="../media/image43.svg"/><Relationship Id="rId26" Type="http://schemas.openxmlformats.org/officeDocument/2006/relationships/image" Target="../media/image42.png"/><Relationship Id="rId25" Type="http://schemas.openxmlformats.org/officeDocument/2006/relationships/tags" Target="../tags/tag883.xml"/><Relationship Id="rId24" Type="http://schemas.openxmlformats.org/officeDocument/2006/relationships/tags" Target="../tags/tag882.xml"/><Relationship Id="rId23" Type="http://schemas.openxmlformats.org/officeDocument/2006/relationships/tags" Target="../tags/tag881.xml"/><Relationship Id="rId22" Type="http://schemas.openxmlformats.org/officeDocument/2006/relationships/tags" Target="../tags/tag880.xml"/><Relationship Id="rId21" Type="http://schemas.openxmlformats.org/officeDocument/2006/relationships/image" Target="../media/image149.svg"/><Relationship Id="rId20" Type="http://schemas.openxmlformats.org/officeDocument/2006/relationships/image" Target="../media/image148.png"/><Relationship Id="rId2" Type="http://schemas.openxmlformats.org/officeDocument/2006/relationships/tags" Target="../tags/tag866.xml"/><Relationship Id="rId19" Type="http://schemas.openxmlformats.org/officeDocument/2006/relationships/tags" Target="../tags/tag879.xml"/><Relationship Id="rId18" Type="http://schemas.openxmlformats.org/officeDocument/2006/relationships/tags" Target="../tags/tag878.xml"/><Relationship Id="rId17" Type="http://schemas.openxmlformats.org/officeDocument/2006/relationships/tags" Target="../tags/tag877.xml"/><Relationship Id="rId16" Type="http://schemas.openxmlformats.org/officeDocument/2006/relationships/tags" Target="../tags/tag876.xml"/><Relationship Id="rId15" Type="http://schemas.openxmlformats.org/officeDocument/2006/relationships/image" Target="../media/image37.svg"/><Relationship Id="rId14" Type="http://schemas.openxmlformats.org/officeDocument/2006/relationships/image" Target="../media/image36.png"/><Relationship Id="rId13" Type="http://schemas.openxmlformats.org/officeDocument/2006/relationships/tags" Target="../tags/tag875.xml"/><Relationship Id="rId12" Type="http://schemas.openxmlformats.org/officeDocument/2006/relationships/tags" Target="../tags/tag874.xml"/><Relationship Id="rId11" Type="http://schemas.openxmlformats.org/officeDocument/2006/relationships/tags" Target="../tags/tag873.xml"/><Relationship Id="rId10" Type="http://schemas.openxmlformats.org/officeDocument/2006/relationships/tags" Target="../tags/tag872.xml"/><Relationship Id="rId1" Type="http://schemas.openxmlformats.org/officeDocument/2006/relationships/tags" Target="../tags/tag865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936.xml"/><Relationship Id="rId8" Type="http://schemas.openxmlformats.org/officeDocument/2006/relationships/tags" Target="../tags/tag935.xml"/><Relationship Id="rId7" Type="http://schemas.openxmlformats.org/officeDocument/2006/relationships/tags" Target="../tags/tag934.xml"/><Relationship Id="rId6" Type="http://schemas.openxmlformats.org/officeDocument/2006/relationships/image" Target="../media/image100.svg"/><Relationship Id="rId52" Type="http://schemas.openxmlformats.org/officeDocument/2006/relationships/slideLayout" Target="../slideLayouts/slideLayout6.xml"/><Relationship Id="rId51" Type="http://schemas.openxmlformats.org/officeDocument/2006/relationships/tags" Target="../tags/tag970.xml"/><Relationship Id="rId50" Type="http://schemas.openxmlformats.org/officeDocument/2006/relationships/tags" Target="../tags/tag969.xml"/><Relationship Id="rId5" Type="http://schemas.openxmlformats.org/officeDocument/2006/relationships/image" Target="../media/image99.png"/><Relationship Id="rId49" Type="http://schemas.openxmlformats.org/officeDocument/2006/relationships/tags" Target="../tags/tag968.xml"/><Relationship Id="rId48" Type="http://schemas.openxmlformats.org/officeDocument/2006/relationships/tags" Target="../tags/tag967.xml"/><Relationship Id="rId47" Type="http://schemas.openxmlformats.org/officeDocument/2006/relationships/tags" Target="../tags/tag966.xml"/><Relationship Id="rId46" Type="http://schemas.openxmlformats.org/officeDocument/2006/relationships/tags" Target="../tags/tag965.xml"/><Relationship Id="rId45" Type="http://schemas.openxmlformats.org/officeDocument/2006/relationships/tags" Target="../tags/tag964.xml"/><Relationship Id="rId44" Type="http://schemas.openxmlformats.org/officeDocument/2006/relationships/tags" Target="../tags/tag963.xml"/><Relationship Id="rId43" Type="http://schemas.openxmlformats.org/officeDocument/2006/relationships/tags" Target="../tags/tag962.xml"/><Relationship Id="rId42" Type="http://schemas.openxmlformats.org/officeDocument/2006/relationships/tags" Target="../tags/tag961.xml"/><Relationship Id="rId41" Type="http://schemas.openxmlformats.org/officeDocument/2006/relationships/tags" Target="../tags/tag960.xml"/><Relationship Id="rId40" Type="http://schemas.openxmlformats.org/officeDocument/2006/relationships/tags" Target="../tags/tag959.xml"/><Relationship Id="rId4" Type="http://schemas.openxmlformats.org/officeDocument/2006/relationships/tags" Target="../tags/tag933.xml"/><Relationship Id="rId39" Type="http://schemas.openxmlformats.org/officeDocument/2006/relationships/tags" Target="../tags/tag958.xml"/><Relationship Id="rId38" Type="http://schemas.openxmlformats.org/officeDocument/2006/relationships/tags" Target="../tags/tag957.xml"/><Relationship Id="rId37" Type="http://schemas.openxmlformats.org/officeDocument/2006/relationships/tags" Target="../tags/tag956.xml"/><Relationship Id="rId36" Type="http://schemas.openxmlformats.org/officeDocument/2006/relationships/tags" Target="../tags/tag955.xml"/><Relationship Id="rId35" Type="http://schemas.openxmlformats.org/officeDocument/2006/relationships/tags" Target="../tags/tag954.xml"/><Relationship Id="rId34" Type="http://schemas.openxmlformats.org/officeDocument/2006/relationships/image" Target="../media/image68.svg"/><Relationship Id="rId33" Type="http://schemas.openxmlformats.org/officeDocument/2006/relationships/image" Target="../media/image67.png"/><Relationship Id="rId32" Type="http://schemas.openxmlformats.org/officeDocument/2006/relationships/tags" Target="../tags/tag953.xml"/><Relationship Id="rId31" Type="http://schemas.openxmlformats.org/officeDocument/2006/relationships/tags" Target="../tags/tag952.xml"/><Relationship Id="rId30" Type="http://schemas.openxmlformats.org/officeDocument/2006/relationships/tags" Target="../tags/tag951.xml"/><Relationship Id="rId3" Type="http://schemas.openxmlformats.org/officeDocument/2006/relationships/tags" Target="../tags/tag932.xml"/><Relationship Id="rId29" Type="http://schemas.openxmlformats.org/officeDocument/2006/relationships/tags" Target="../tags/tag950.xml"/><Relationship Id="rId28" Type="http://schemas.openxmlformats.org/officeDocument/2006/relationships/tags" Target="../tags/tag949.xml"/><Relationship Id="rId27" Type="http://schemas.openxmlformats.org/officeDocument/2006/relationships/image" Target="../media/image23.svg"/><Relationship Id="rId26" Type="http://schemas.openxmlformats.org/officeDocument/2006/relationships/image" Target="../media/image66.png"/><Relationship Id="rId25" Type="http://schemas.openxmlformats.org/officeDocument/2006/relationships/tags" Target="../tags/tag948.xml"/><Relationship Id="rId24" Type="http://schemas.openxmlformats.org/officeDocument/2006/relationships/tags" Target="../tags/tag947.xml"/><Relationship Id="rId23" Type="http://schemas.openxmlformats.org/officeDocument/2006/relationships/tags" Target="../tags/tag946.xml"/><Relationship Id="rId22" Type="http://schemas.openxmlformats.org/officeDocument/2006/relationships/tags" Target="../tags/tag945.xml"/><Relationship Id="rId21" Type="http://schemas.openxmlformats.org/officeDocument/2006/relationships/tags" Target="../tags/tag944.xml"/><Relationship Id="rId20" Type="http://schemas.openxmlformats.org/officeDocument/2006/relationships/image" Target="../media/image157.svg"/><Relationship Id="rId2" Type="http://schemas.openxmlformats.org/officeDocument/2006/relationships/tags" Target="../tags/tag931.xml"/><Relationship Id="rId19" Type="http://schemas.openxmlformats.org/officeDocument/2006/relationships/image" Target="../media/image156.png"/><Relationship Id="rId18" Type="http://schemas.openxmlformats.org/officeDocument/2006/relationships/tags" Target="../tags/tag943.xml"/><Relationship Id="rId17" Type="http://schemas.openxmlformats.org/officeDocument/2006/relationships/tags" Target="../tags/tag942.xml"/><Relationship Id="rId16" Type="http://schemas.openxmlformats.org/officeDocument/2006/relationships/tags" Target="../tags/tag941.xml"/><Relationship Id="rId15" Type="http://schemas.openxmlformats.org/officeDocument/2006/relationships/tags" Target="../tags/tag940.xml"/><Relationship Id="rId14" Type="http://schemas.openxmlformats.org/officeDocument/2006/relationships/tags" Target="../tags/tag939.xml"/><Relationship Id="rId13" Type="http://schemas.openxmlformats.org/officeDocument/2006/relationships/image" Target="../media/image90.svg"/><Relationship Id="rId12" Type="http://schemas.openxmlformats.org/officeDocument/2006/relationships/image" Target="../media/image89.png"/><Relationship Id="rId11" Type="http://schemas.openxmlformats.org/officeDocument/2006/relationships/tags" Target="../tags/tag938.xml"/><Relationship Id="rId10" Type="http://schemas.openxmlformats.org/officeDocument/2006/relationships/tags" Target="../tags/tag937.xml"/><Relationship Id="rId1" Type="http://schemas.openxmlformats.org/officeDocument/2006/relationships/tags" Target="../tags/tag930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973.xml"/><Relationship Id="rId2" Type="http://schemas.openxmlformats.org/officeDocument/2006/relationships/tags" Target="../tags/tag972.xml"/><Relationship Id="rId1" Type="http://schemas.openxmlformats.org/officeDocument/2006/relationships/tags" Target="../tags/tag971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980.xml"/><Relationship Id="rId8" Type="http://schemas.openxmlformats.org/officeDocument/2006/relationships/tags" Target="../tags/tag979.xml"/><Relationship Id="rId7" Type="http://schemas.openxmlformats.org/officeDocument/2006/relationships/tags" Target="../tags/tag978.xml"/><Relationship Id="rId6" Type="http://schemas.openxmlformats.org/officeDocument/2006/relationships/tags" Target="../tags/tag977.xml"/><Relationship Id="rId51" Type="http://schemas.openxmlformats.org/officeDocument/2006/relationships/slideLayout" Target="../slideLayouts/slideLayout6.xml"/><Relationship Id="rId50" Type="http://schemas.openxmlformats.org/officeDocument/2006/relationships/tags" Target="../tags/tag1015.xml"/><Relationship Id="rId5" Type="http://schemas.openxmlformats.org/officeDocument/2006/relationships/image" Target="../media/image159.svg"/><Relationship Id="rId49" Type="http://schemas.openxmlformats.org/officeDocument/2006/relationships/tags" Target="../tags/tag1014.xml"/><Relationship Id="rId48" Type="http://schemas.openxmlformats.org/officeDocument/2006/relationships/tags" Target="../tags/tag1013.xml"/><Relationship Id="rId47" Type="http://schemas.openxmlformats.org/officeDocument/2006/relationships/tags" Target="../tags/tag1012.xml"/><Relationship Id="rId46" Type="http://schemas.openxmlformats.org/officeDocument/2006/relationships/tags" Target="../tags/tag1011.xml"/><Relationship Id="rId45" Type="http://schemas.openxmlformats.org/officeDocument/2006/relationships/tags" Target="../tags/tag1010.xml"/><Relationship Id="rId44" Type="http://schemas.openxmlformats.org/officeDocument/2006/relationships/tags" Target="../tags/tag1009.xml"/><Relationship Id="rId43" Type="http://schemas.openxmlformats.org/officeDocument/2006/relationships/tags" Target="../tags/tag1008.xml"/><Relationship Id="rId42" Type="http://schemas.openxmlformats.org/officeDocument/2006/relationships/tags" Target="../tags/tag1007.xml"/><Relationship Id="rId41" Type="http://schemas.openxmlformats.org/officeDocument/2006/relationships/tags" Target="../tags/tag1006.xml"/><Relationship Id="rId40" Type="http://schemas.openxmlformats.org/officeDocument/2006/relationships/tags" Target="../tags/tag1005.xml"/><Relationship Id="rId4" Type="http://schemas.openxmlformats.org/officeDocument/2006/relationships/image" Target="../media/image158.png"/><Relationship Id="rId39" Type="http://schemas.openxmlformats.org/officeDocument/2006/relationships/tags" Target="../tags/tag1004.xml"/><Relationship Id="rId38" Type="http://schemas.openxmlformats.org/officeDocument/2006/relationships/tags" Target="../tags/tag1003.xml"/><Relationship Id="rId37" Type="http://schemas.openxmlformats.org/officeDocument/2006/relationships/tags" Target="../tags/tag1002.xml"/><Relationship Id="rId36" Type="http://schemas.openxmlformats.org/officeDocument/2006/relationships/tags" Target="../tags/tag1001.xml"/><Relationship Id="rId35" Type="http://schemas.openxmlformats.org/officeDocument/2006/relationships/tags" Target="../tags/tag1000.xml"/><Relationship Id="rId34" Type="http://schemas.openxmlformats.org/officeDocument/2006/relationships/tags" Target="../tags/tag999.xml"/><Relationship Id="rId33" Type="http://schemas.openxmlformats.org/officeDocument/2006/relationships/tags" Target="../tags/tag998.xml"/><Relationship Id="rId32" Type="http://schemas.openxmlformats.org/officeDocument/2006/relationships/tags" Target="../tags/tag997.xml"/><Relationship Id="rId31" Type="http://schemas.openxmlformats.org/officeDocument/2006/relationships/tags" Target="../tags/tag996.xml"/><Relationship Id="rId30" Type="http://schemas.openxmlformats.org/officeDocument/2006/relationships/tags" Target="../tags/tag995.xml"/><Relationship Id="rId3" Type="http://schemas.openxmlformats.org/officeDocument/2006/relationships/tags" Target="../tags/tag976.xml"/><Relationship Id="rId29" Type="http://schemas.openxmlformats.org/officeDocument/2006/relationships/tags" Target="../tags/tag994.xml"/><Relationship Id="rId28" Type="http://schemas.openxmlformats.org/officeDocument/2006/relationships/image" Target="../media/image163.svg"/><Relationship Id="rId27" Type="http://schemas.openxmlformats.org/officeDocument/2006/relationships/image" Target="../media/image162.png"/><Relationship Id="rId26" Type="http://schemas.openxmlformats.org/officeDocument/2006/relationships/tags" Target="../tags/tag993.xml"/><Relationship Id="rId25" Type="http://schemas.openxmlformats.org/officeDocument/2006/relationships/tags" Target="../tags/tag992.xml"/><Relationship Id="rId24" Type="http://schemas.openxmlformats.org/officeDocument/2006/relationships/tags" Target="../tags/tag991.xml"/><Relationship Id="rId23" Type="http://schemas.openxmlformats.org/officeDocument/2006/relationships/tags" Target="../tags/tag990.xml"/><Relationship Id="rId22" Type="http://schemas.openxmlformats.org/officeDocument/2006/relationships/image" Target="../media/image161.svg"/><Relationship Id="rId21" Type="http://schemas.openxmlformats.org/officeDocument/2006/relationships/image" Target="../media/image160.png"/><Relationship Id="rId20" Type="http://schemas.openxmlformats.org/officeDocument/2006/relationships/tags" Target="../tags/tag989.xml"/><Relationship Id="rId2" Type="http://schemas.openxmlformats.org/officeDocument/2006/relationships/tags" Target="../tags/tag975.xml"/><Relationship Id="rId19" Type="http://schemas.openxmlformats.org/officeDocument/2006/relationships/tags" Target="../tags/tag988.xml"/><Relationship Id="rId18" Type="http://schemas.openxmlformats.org/officeDocument/2006/relationships/tags" Target="../tags/tag987.xml"/><Relationship Id="rId17" Type="http://schemas.openxmlformats.org/officeDocument/2006/relationships/tags" Target="../tags/tag986.xml"/><Relationship Id="rId16" Type="http://schemas.openxmlformats.org/officeDocument/2006/relationships/image" Target="../media/image130.svg"/><Relationship Id="rId15" Type="http://schemas.openxmlformats.org/officeDocument/2006/relationships/image" Target="../media/image129.png"/><Relationship Id="rId14" Type="http://schemas.openxmlformats.org/officeDocument/2006/relationships/tags" Target="../tags/tag985.xml"/><Relationship Id="rId13" Type="http://schemas.openxmlformats.org/officeDocument/2006/relationships/tags" Target="../tags/tag984.xml"/><Relationship Id="rId12" Type="http://schemas.openxmlformats.org/officeDocument/2006/relationships/tags" Target="../tags/tag983.xml"/><Relationship Id="rId11" Type="http://schemas.openxmlformats.org/officeDocument/2006/relationships/tags" Target="../tags/tag982.xml"/><Relationship Id="rId10" Type="http://schemas.openxmlformats.org/officeDocument/2006/relationships/tags" Target="../tags/tag981.xml"/><Relationship Id="rId1" Type="http://schemas.openxmlformats.org/officeDocument/2006/relationships/tags" Target="../tags/tag974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024.xml"/><Relationship Id="rId8" Type="http://schemas.openxmlformats.org/officeDocument/2006/relationships/tags" Target="../tags/tag1023.xml"/><Relationship Id="rId7" Type="http://schemas.openxmlformats.org/officeDocument/2006/relationships/tags" Target="../tags/tag1022.xml"/><Relationship Id="rId6" Type="http://schemas.openxmlformats.org/officeDocument/2006/relationships/tags" Target="../tags/tag1021.xml"/><Relationship Id="rId5" Type="http://schemas.openxmlformats.org/officeDocument/2006/relationships/tags" Target="../tags/tag1020.xml"/><Relationship Id="rId4" Type="http://schemas.openxmlformats.org/officeDocument/2006/relationships/tags" Target="../tags/tag1019.xml"/><Relationship Id="rId32" Type="http://schemas.openxmlformats.org/officeDocument/2006/relationships/slideLayout" Target="../slideLayouts/slideLayout6.xml"/><Relationship Id="rId31" Type="http://schemas.openxmlformats.org/officeDocument/2006/relationships/tags" Target="../tags/tag1046.xml"/><Relationship Id="rId30" Type="http://schemas.openxmlformats.org/officeDocument/2006/relationships/tags" Target="../tags/tag1045.xml"/><Relationship Id="rId3" Type="http://schemas.openxmlformats.org/officeDocument/2006/relationships/tags" Target="../tags/tag1018.xml"/><Relationship Id="rId29" Type="http://schemas.openxmlformats.org/officeDocument/2006/relationships/tags" Target="../tags/tag1044.xml"/><Relationship Id="rId28" Type="http://schemas.openxmlformats.org/officeDocument/2006/relationships/tags" Target="../tags/tag1043.xml"/><Relationship Id="rId27" Type="http://schemas.openxmlformats.org/officeDocument/2006/relationships/tags" Target="../tags/tag1042.xml"/><Relationship Id="rId26" Type="http://schemas.openxmlformats.org/officeDocument/2006/relationships/tags" Target="../tags/tag1041.xml"/><Relationship Id="rId25" Type="http://schemas.openxmlformats.org/officeDocument/2006/relationships/tags" Target="../tags/tag1040.xml"/><Relationship Id="rId24" Type="http://schemas.openxmlformats.org/officeDocument/2006/relationships/tags" Target="../tags/tag1039.xml"/><Relationship Id="rId23" Type="http://schemas.openxmlformats.org/officeDocument/2006/relationships/tags" Target="../tags/tag1038.xml"/><Relationship Id="rId22" Type="http://schemas.openxmlformats.org/officeDocument/2006/relationships/tags" Target="../tags/tag1037.xml"/><Relationship Id="rId21" Type="http://schemas.openxmlformats.org/officeDocument/2006/relationships/tags" Target="../tags/tag1036.xml"/><Relationship Id="rId20" Type="http://schemas.openxmlformats.org/officeDocument/2006/relationships/tags" Target="../tags/tag1035.xml"/><Relationship Id="rId2" Type="http://schemas.openxmlformats.org/officeDocument/2006/relationships/tags" Target="../tags/tag1017.xml"/><Relationship Id="rId19" Type="http://schemas.openxmlformats.org/officeDocument/2006/relationships/tags" Target="../tags/tag1034.xml"/><Relationship Id="rId18" Type="http://schemas.openxmlformats.org/officeDocument/2006/relationships/tags" Target="../tags/tag1033.xml"/><Relationship Id="rId17" Type="http://schemas.openxmlformats.org/officeDocument/2006/relationships/tags" Target="../tags/tag1032.xml"/><Relationship Id="rId16" Type="http://schemas.openxmlformats.org/officeDocument/2006/relationships/tags" Target="../tags/tag1031.xml"/><Relationship Id="rId15" Type="http://schemas.openxmlformats.org/officeDocument/2006/relationships/tags" Target="../tags/tag1030.xml"/><Relationship Id="rId14" Type="http://schemas.openxmlformats.org/officeDocument/2006/relationships/tags" Target="../tags/tag1029.xml"/><Relationship Id="rId13" Type="http://schemas.openxmlformats.org/officeDocument/2006/relationships/tags" Target="../tags/tag1028.xml"/><Relationship Id="rId12" Type="http://schemas.openxmlformats.org/officeDocument/2006/relationships/tags" Target="../tags/tag1027.xml"/><Relationship Id="rId11" Type="http://schemas.openxmlformats.org/officeDocument/2006/relationships/tags" Target="../tags/tag1026.xml"/><Relationship Id="rId10" Type="http://schemas.openxmlformats.org/officeDocument/2006/relationships/tags" Target="../tags/tag1025.xml"/><Relationship Id="rId1" Type="http://schemas.openxmlformats.org/officeDocument/2006/relationships/tags" Target="../tags/tag1016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1049.xml"/><Relationship Id="rId2" Type="http://schemas.openxmlformats.org/officeDocument/2006/relationships/tags" Target="../tags/tag1048.xml"/><Relationship Id="rId1" Type="http://schemas.openxmlformats.org/officeDocument/2006/relationships/tags" Target="../tags/tag1047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1056.xml"/><Relationship Id="rId8" Type="http://schemas.openxmlformats.org/officeDocument/2006/relationships/tags" Target="../tags/tag1055.xml"/><Relationship Id="rId7" Type="http://schemas.openxmlformats.org/officeDocument/2006/relationships/tags" Target="../tags/tag1054.xml"/><Relationship Id="rId6" Type="http://schemas.openxmlformats.org/officeDocument/2006/relationships/image" Target="../media/image39.svg"/><Relationship Id="rId55" Type="http://schemas.openxmlformats.org/officeDocument/2006/relationships/slideLayout" Target="../slideLayouts/slideLayout6.xml"/><Relationship Id="rId54" Type="http://schemas.openxmlformats.org/officeDocument/2006/relationships/tags" Target="../tags/tag1093.xml"/><Relationship Id="rId53" Type="http://schemas.openxmlformats.org/officeDocument/2006/relationships/tags" Target="../tags/tag1092.xml"/><Relationship Id="rId52" Type="http://schemas.openxmlformats.org/officeDocument/2006/relationships/image" Target="../media/image120.svg"/><Relationship Id="rId51" Type="http://schemas.openxmlformats.org/officeDocument/2006/relationships/image" Target="../media/image119.png"/><Relationship Id="rId50" Type="http://schemas.openxmlformats.org/officeDocument/2006/relationships/tags" Target="../tags/tag1091.xml"/><Relationship Id="rId5" Type="http://schemas.openxmlformats.org/officeDocument/2006/relationships/image" Target="../media/image38.png"/><Relationship Id="rId49" Type="http://schemas.openxmlformats.org/officeDocument/2006/relationships/tags" Target="../tags/tag1090.xml"/><Relationship Id="rId48" Type="http://schemas.openxmlformats.org/officeDocument/2006/relationships/tags" Target="../tags/tag1089.xml"/><Relationship Id="rId47" Type="http://schemas.openxmlformats.org/officeDocument/2006/relationships/tags" Target="../tags/tag1088.xml"/><Relationship Id="rId46" Type="http://schemas.openxmlformats.org/officeDocument/2006/relationships/image" Target="../media/image112.svg"/><Relationship Id="rId45" Type="http://schemas.openxmlformats.org/officeDocument/2006/relationships/image" Target="../media/image111.png"/><Relationship Id="rId44" Type="http://schemas.openxmlformats.org/officeDocument/2006/relationships/tags" Target="../tags/tag1087.xml"/><Relationship Id="rId43" Type="http://schemas.openxmlformats.org/officeDocument/2006/relationships/tags" Target="../tags/tag1086.xml"/><Relationship Id="rId42" Type="http://schemas.openxmlformats.org/officeDocument/2006/relationships/tags" Target="../tags/tag1085.xml"/><Relationship Id="rId41" Type="http://schemas.openxmlformats.org/officeDocument/2006/relationships/tags" Target="../tags/tag1084.xml"/><Relationship Id="rId40" Type="http://schemas.openxmlformats.org/officeDocument/2006/relationships/image" Target="../media/image167.svg"/><Relationship Id="rId4" Type="http://schemas.openxmlformats.org/officeDocument/2006/relationships/tags" Target="../tags/tag1053.xml"/><Relationship Id="rId39" Type="http://schemas.openxmlformats.org/officeDocument/2006/relationships/image" Target="../media/image166.png"/><Relationship Id="rId38" Type="http://schemas.openxmlformats.org/officeDocument/2006/relationships/tags" Target="../tags/tag1083.xml"/><Relationship Id="rId37" Type="http://schemas.openxmlformats.org/officeDocument/2006/relationships/tags" Target="../tags/tag1082.xml"/><Relationship Id="rId36" Type="http://schemas.openxmlformats.org/officeDocument/2006/relationships/tags" Target="../tags/tag1081.xml"/><Relationship Id="rId35" Type="http://schemas.openxmlformats.org/officeDocument/2006/relationships/tags" Target="../tags/tag1080.xml"/><Relationship Id="rId34" Type="http://schemas.openxmlformats.org/officeDocument/2006/relationships/image" Target="../media/image165.svg"/><Relationship Id="rId33" Type="http://schemas.openxmlformats.org/officeDocument/2006/relationships/image" Target="../media/image164.png"/><Relationship Id="rId32" Type="http://schemas.openxmlformats.org/officeDocument/2006/relationships/tags" Target="../tags/tag1079.xml"/><Relationship Id="rId31" Type="http://schemas.openxmlformats.org/officeDocument/2006/relationships/tags" Target="../tags/tag1078.xml"/><Relationship Id="rId30" Type="http://schemas.openxmlformats.org/officeDocument/2006/relationships/tags" Target="../tags/tag1077.xml"/><Relationship Id="rId3" Type="http://schemas.openxmlformats.org/officeDocument/2006/relationships/tags" Target="../tags/tag1052.xml"/><Relationship Id="rId29" Type="http://schemas.openxmlformats.org/officeDocument/2006/relationships/tags" Target="../tags/tag1076.xml"/><Relationship Id="rId28" Type="http://schemas.openxmlformats.org/officeDocument/2006/relationships/tags" Target="../tags/tag1075.xml"/><Relationship Id="rId27" Type="http://schemas.openxmlformats.org/officeDocument/2006/relationships/tags" Target="../tags/tag1074.xml"/><Relationship Id="rId26" Type="http://schemas.openxmlformats.org/officeDocument/2006/relationships/tags" Target="../tags/tag1073.xml"/><Relationship Id="rId25" Type="http://schemas.openxmlformats.org/officeDocument/2006/relationships/tags" Target="../tags/tag1072.xml"/><Relationship Id="rId24" Type="http://schemas.openxmlformats.org/officeDocument/2006/relationships/tags" Target="../tags/tag1071.xml"/><Relationship Id="rId23" Type="http://schemas.openxmlformats.org/officeDocument/2006/relationships/tags" Target="../tags/tag1070.xml"/><Relationship Id="rId22" Type="http://schemas.openxmlformats.org/officeDocument/2006/relationships/tags" Target="../tags/tag1069.xml"/><Relationship Id="rId21" Type="http://schemas.openxmlformats.org/officeDocument/2006/relationships/tags" Target="../tags/tag1068.xml"/><Relationship Id="rId20" Type="http://schemas.openxmlformats.org/officeDocument/2006/relationships/tags" Target="../tags/tag1067.xml"/><Relationship Id="rId2" Type="http://schemas.openxmlformats.org/officeDocument/2006/relationships/tags" Target="../tags/tag1051.xml"/><Relationship Id="rId19" Type="http://schemas.openxmlformats.org/officeDocument/2006/relationships/tags" Target="../tags/tag1066.xml"/><Relationship Id="rId18" Type="http://schemas.openxmlformats.org/officeDocument/2006/relationships/tags" Target="../tags/tag1065.xml"/><Relationship Id="rId17" Type="http://schemas.openxmlformats.org/officeDocument/2006/relationships/tags" Target="../tags/tag1064.xml"/><Relationship Id="rId16" Type="http://schemas.openxmlformats.org/officeDocument/2006/relationships/tags" Target="../tags/tag1063.xml"/><Relationship Id="rId15" Type="http://schemas.openxmlformats.org/officeDocument/2006/relationships/tags" Target="../tags/tag1062.xml"/><Relationship Id="rId14" Type="http://schemas.openxmlformats.org/officeDocument/2006/relationships/tags" Target="../tags/tag1061.xml"/><Relationship Id="rId13" Type="http://schemas.openxmlformats.org/officeDocument/2006/relationships/tags" Target="../tags/tag1060.xml"/><Relationship Id="rId12" Type="http://schemas.openxmlformats.org/officeDocument/2006/relationships/tags" Target="../tags/tag1059.xml"/><Relationship Id="rId11" Type="http://schemas.openxmlformats.org/officeDocument/2006/relationships/tags" Target="../tags/tag1058.xml"/><Relationship Id="rId10" Type="http://schemas.openxmlformats.org/officeDocument/2006/relationships/tags" Target="../tags/tag1057.xml"/><Relationship Id="rId1" Type="http://schemas.openxmlformats.org/officeDocument/2006/relationships/tags" Target="../tags/tag1050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102.xml"/><Relationship Id="rId8" Type="http://schemas.openxmlformats.org/officeDocument/2006/relationships/tags" Target="../tags/tag1101.xml"/><Relationship Id="rId7" Type="http://schemas.openxmlformats.org/officeDocument/2006/relationships/tags" Target="../tags/tag1100.xml"/><Relationship Id="rId6" Type="http://schemas.openxmlformats.org/officeDocument/2006/relationships/tags" Target="../tags/tag1099.xml"/><Relationship Id="rId57" Type="http://schemas.openxmlformats.org/officeDocument/2006/relationships/slideLayout" Target="../slideLayouts/slideLayout6.xml"/><Relationship Id="rId56" Type="http://schemas.openxmlformats.org/officeDocument/2006/relationships/tags" Target="../tags/tag1137.xml"/><Relationship Id="rId55" Type="http://schemas.openxmlformats.org/officeDocument/2006/relationships/tags" Target="../tags/tag1136.xml"/><Relationship Id="rId54" Type="http://schemas.openxmlformats.org/officeDocument/2006/relationships/tags" Target="../tags/tag1135.xml"/><Relationship Id="rId53" Type="http://schemas.openxmlformats.org/officeDocument/2006/relationships/tags" Target="../tags/tag1134.xml"/><Relationship Id="rId52" Type="http://schemas.openxmlformats.org/officeDocument/2006/relationships/image" Target="../media/image92.svg"/><Relationship Id="rId51" Type="http://schemas.openxmlformats.org/officeDocument/2006/relationships/image" Target="../media/image91.png"/><Relationship Id="rId50" Type="http://schemas.openxmlformats.org/officeDocument/2006/relationships/tags" Target="../tags/tag1133.xml"/><Relationship Id="rId5" Type="http://schemas.openxmlformats.org/officeDocument/2006/relationships/tags" Target="../tags/tag1098.xml"/><Relationship Id="rId49" Type="http://schemas.openxmlformats.org/officeDocument/2006/relationships/tags" Target="../tags/tag1132.xml"/><Relationship Id="rId48" Type="http://schemas.openxmlformats.org/officeDocument/2006/relationships/tags" Target="../tags/tag1131.xml"/><Relationship Id="rId47" Type="http://schemas.openxmlformats.org/officeDocument/2006/relationships/image" Target="../media/image173.svg"/><Relationship Id="rId46" Type="http://schemas.openxmlformats.org/officeDocument/2006/relationships/image" Target="../media/image172.png"/><Relationship Id="rId45" Type="http://schemas.openxmlformats.org/officeDocument/2006/relationships/tags" Target="../tags/tag1130.xml"/><Relationship Id="rId44" Type="http://schemas.openxmlformats.org/officeDocument/2006/relationships/tags" Target="../tags/tag1129.xml"/><Relationship Id="rId43" Type="http://schemas.openxmlformats.org/officeDocument/2006/relationships/tags" Target="../tags/tag1128.xml"/><Relationship Id="rId42" Type="http://schemas.openxmlformats.org/officeDocument/2006/relationships/image" Target="../media/image23.svg"/><Relationship Id="rId41" Type="http://schemas.openxmlformats.org/officeDocument/2006/relationships/image" Target="../media/image66.png"/><Relationship Id="rId40" Type="http://schemas.openxmlformats.org/officeDocument/2006/relationships/tags" Target="../tags/tag1127.xml"/><Relationship Id="rId4" Type="http://schemas.openxmlformats.org/officeDocument/2006/relationships/tags" Target="../tags/tag1097.xml"/><Relationship Id="rId39" Type="http://schemas.openxmlformats.org/officeDocument/2006/relationships/tags" Target="../tags/tag1126.xml"/><Relationship Id="rId38" Type="http://schemas.openxmlformats.org/officeDocument/2006/relationships/tags" Target="../tags/tag1125.xml"/><Relationship Id="rId37" Type="http://schemas.openxmlformats.org/officeDocument/2006/relationships/tags" Target="../tags/tag1124.xml"/><Relationship Id="rId36" Type="http://schemas.openxmlformats.org/officeDocument/2006/relationships/tags" Target="../tags/tag1123.xml"/><Relationship Id="rId35" Type="http://schemas.openxmlformats.org/officeDocument/2006/relationships/tags" Target="../tags/tag1122.xml"/><Relationship Id="rId34" Type="http://schemas.openxmlformats.org/officeDocument/2006/relationships/tags" Target="../tags/tag1121.xml"/><Relationship Id="rId33" Type="http://schemas.openxmlformats.org/officeDocument/2006/relationships/tags" Target="../tags/tag1120.xml"/><Relationship Id="rId32" Type="http://schemas.openxmlformats.org/officeDocument/2006/relationships/image" Target="../media/image171.svg"/><Relationship Id="rId31" Type="http://schemas.openxmlformats.org/officeDocument/2006/relationships/image" Target="../media/image170.png"/><Relationship Id="rId30" Type="http://schemas.openxmlformats.org/officeDocument/2006/relationships/tags" Target="../tags/tag1119.xml"/><Relationship Id="rId3" Type="http://schemas.openxmlformats.org/officeDocument/2006/relationships/tags" Target="../tags/tag1096.xml"/><Relationship Id="rId29" Type="http://schemas.openxmlformats.org/officeDocument/2006/relationships/tags" Target="../tags/tag1118.xml"/><Relationship Id="rId28" Type="http://schemas.openxmlformats.org/officeDocument/2006/relationships/tags" Target="../tags/tag1117.xml"/><Relationship Id="rId27" Type="http://schemas.openxmlformats.org/officeDocument/2006/relationships/image" Target="../media/image169.svg"/><Relationship Id="rId26" Type="http://schemas.openxmlformats.org/officeDocument/2006/relationships/image" Target="../media/image168.png"/><Relationship Id="rId25" Type="http://schemas.openxmlformats.org/officeDocument/2006/relationships/tags" Target="../tags/tag1116.xml"/><Relationship Id="rId24" Type="http://schemas.openxmlformats.org/officeDocument/2006/relationships/tags" Target="../tags/tag1115.xml"/><Relationship Id="rId23" Type="http://schemas.openxmlformats.org/officeDocument/2006/relationships/tags" Target="../tags/tag1114.xml"/><Relationship Id="rId22" Type="http://schemas.openxmlformats.org/officeDocument/2006/relationships/image" Target="../media/image102.svg"/><Relationship Id="rId21" Type="http://schemas.openxmlformats.org/officeDocument/2006/relationships/image" Target="../media/image101.png"/><Relationship Id="rId20" Type="http://schemas.openxmlformats.org/officeDocument/2006/relationships/tags" Target="../tags/tag1113.xml"/><Relationship Id="rId2" Type="http://schemas.openxmlformats.org/officeDocument/2006/relationships/tags" Target="../tags/tag1095.xml"/><Relationship Id="rId19" Type="http://schemas.openxmlformats.org/officeDocument/2006/relationships/tags" Target="../tags/tag1112.xml"/><Relationship Id="rId18" Type="http://schemas.openxmlformats.org/officeDocument/2006/relationships/tags" Target="../tags/tag1111.xml"/><Relationship Id="rId17" Type="http://schemas.openxmlformats.org/officeDocument/2006/relationships/tags" Target="../tags/tag1110.xml"/><Relationship Id="rId16" Type="http://schemas.openxmlformats.org/officeDocument/2006/relationships/tags" Target="../tags/tag1109.xml"/><Relationship Id="rId15" Type="http://schemas.openxmlformats.org/officeDocument/2006/relationships/tags" Target="../tags/tag1108.xml"/><Relationship Id="rId14" Type="http://schemas.openxmlformats.org/officeDocument/2006/relationships/tags" Target="../tags/tag1107.xml"/><Relationship Id="rId13" Type="http://schemas.openxmlformats.org/officeDocument/2006/relationships/tags" Target="../tags/tag1106.xml"/><Relationship Id="rId12" Type="http://schemas.openxmlformats.org/officeDocument/2006/relationships/tags" Target="../tags/tag1105.xml"/><Relationship Id="rId11" Type="http://schemas.openxmlformats.org/officeDocument/2006/relationships/tags" Target="../tags/tag1104.xml"/><Relationship Id="rId10" Type="http://schemas.openxmlformats.org/officeDocument/2006/relationships/tags" Target="../tags/tag1103.xml"/><Relationship Id="rId1" Type="http://schemas.openxmlformats.org/officeDocument/2006/relationships/tags" Target="../tags/tag1094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144.xml"/><Relationship Id="rId8" Type="http://schemas.openxmlformats.org/officeDocument/2006/relationships/tags" Target="../tags/tag1143.xml"/><Relationship Id="rId7" Type="http://schemas.openxmlformats.org/officeDocument/2006/relationships/image" Target="../media/image118.svg"/><Relationship Id="rId60" Type="http://schemas.openxmlformats.org/officeDocument/2006/relationships/slideLayout" Target="../slideLayouts/slideLayout6.xml"/><Relationship Id="rId6" Type="http://schemas.openxmlformats.org/officeDocument/2006/relationships/image" Target="../media/image117.png"/><Relationship Id="rId59" Type="http://schemas.openxmlformats.org/officeDocument/2006/relationships/tags" Target="../tags/tag1176.xml"/><Relationship Id="rId58" Type="http://schemas.openxmlformats.org/officeDocument/2006/relationships/tags" Target="../tags/tag1175.xml"/><Relationship Id="rId57" Type="http://schemas.openxmlformats.org/officeDocument/2006/relationships/image" Target="../media/image138.svg"/><Relationship Id="rId56" Type="http://schemas.openxmlformats.org/officeDocument/2006/relationships/image" Target="../media/image137.png"/><Relationship Id="rId55" Type="http://schemas.openxmlformats.org/officeDocument/2006/relationships/tags" Target="../tags/tag1174.xml"/><Relationship Id="rId54" Type="http://schemas.openxmlformats.org/officeDocument/2006/relationships/tags" Target="../tags/tag1173.xml"/><Relationship Id="rId53" Type="http://schemas.openxmlformats.org/officeDocument/2006/relationships/tags" Target="../tags/tag1172.xml"/><Relationship Id="rId52" Type="http://schemas.openxmlformats.org/officeDocument/2006/relationships/tags" Target="../tags/tag1171.xml"/><Relationship Id="rId51" Type="http://schemas.openxmlformats.org/officeDocument/2006/relationships/image" Target="../media/image17.svg"/><Relationship Id="rId50" Type="http://schemas.openxmlformats.org/officeDocument/2006/relationships/image" Target="../media/image33.png"/><Relationship Id="rId5" Type="http://schemas.openxmlformats.org/officeDocument/2006/relationships/tags" Target="../tags/tag1142.xml"/><Relationship Id="rId49" Type="http://schemas.openxmlformats.org/officeDocument/2006/relationships/tags" Target="../tags/tag1170.xml"/><Relationship Id="rId48" Type="http://schemas.openxmlformats.org/officeDocument/2006/relationships/tags" Target="../tags/tag1169.xml"/><Relationship Id="rId47" Type="http://schemas.openxmlformats.org/officeDocument/2006/relationships/tags" Target="../tags/tag1168.xml"/><Relationship Id="rId46" Type="http://schemas.openxmlformats.org/officeDocument/2006/relationships/tags" Target="../tags/tag1167.xml"/><Relationship Id="rId45" Type="http://schemas.openxmlformats.org/officeDocument/2006/relationships/tags" Target="../tags/tag1166.xml"/><Relationship Id="rId44" Type="http://schemas.openxmlformats.org/officeDocument/2006/relationships/image" Target="../media/image177.svg"/><Relationship Id="rId43" Type="http://schemas.openxmlformats.org/officeDocument/2006/relationships/image" Target="../media/image176.png"/><Relationship Id="rId42" Type="http://schemas.openxmlformats.org/officeDocument/2006/relationships/tags" Target="../tags/tag1165.xml"/><Relationship Id="rId41" Type="http://schemas.openxmlformats.org/officeDocument/2006/relationships/tags" Target="../tags/tag1164.xml"/><Relationship Id="rId40" Type="http://schemas.openxmlformats.org/officeDocument/2006/relationships/tags" Target="../tags/tag1163.xml"/><Relationship Id="rId4" Type="http://schemas.openxmlformats.org/officeDocument/2006/relationships/tags" Target="../tags/tag1141.xml"/><Relationship Id="rId39" Type="http://schemas.openxmlformats.org/officeDocument/2006/relationships/image" Target="../media/image43.svg"/><Relationship Id="rId38" Type="http://schemas.openxmlformats.org/officeDocument/2006/relationships/image" Target="../media/image42.png"/><Relationship Id="rId37" Type="http://schemas.openxmlformats.org/officeDocument/2006/relationships/tags" Target="../tags/tag1162.xml"/><Relationship Id="rId36" Type="http://schemas.openxmlformats.org/officeDocument/2006/relationships/tags" Target="../tags/tag1161.xml"/><Relationship Id="rId35" Type="http://schemas.openxmlformats.org/officeDocument/2006/relationships/tags" Target="../tags/tag1160.xml"/><Relationship Id="rId34" Type="http://schemas.openxmlformats.org/officeDocument/2006/relationships/image" Target="../media/image175.svg"/><Relationship Id="rId33" Type="http://schemas.openxmlformats.org/officeDocument/2006/relationships/image" Target="../media/image174.png"/><Relationship Id="rId32" Type="http://schemas.openxmlformats.org/officeDocument/2006/relationships/tags" Target="../tags/tag1159.xml"/><Relationship Id="rId31" Type="http://schemas.openxmlformats.org/officeDocument/2006/relationships/tags" Target="../tags/tag1158.xml"/><Relationship Id="rId30" Type="http://schemas.openxmlformats.org/officeDocument/2006/relationships/tags" Target="../tags/tag1157.xml"/><Relationship Id="rId3" Type="http://schemas.openxmlformats.org/officeDocument/2006/relationships/tags" Target="../tags/tag1140.xml"/><Relationship Id="rId29" Type="http://schemas.openxmlformats.org/officeDocument/2006/relationships/image" Target="../media/image110.svg"/><Relationship Id="rId28" Type="http://schemas.openxmlformats.org/officeDocument/2006/relationships/image" Target="../media/image109.png"/><Relationship Id="rId27" Type="http://schemas.openxmlformats.org/officeDocument/2006/relationships/tags" Target="../tags/tag1156.xml"/><Relationship Id="rId26" Type="http://schemas.openxmlformats.org/officeDocument/2006/relationships/tags" Target="../tags/tag1155.xml"/><Relationship Id="rId25" Type="http://schemas.openxmlformats.org/officeDocument/2006/relationships/tags" Target="../tags/tag1154.xml"/><Relationship Id="rId24" Type="http://schemas.openxmlformats.org/officeDocument/2006/relationships/tags" Target="../tags/tag1153.xml"/><Relationship Id="rId23" Type="http://schemas.openxmlformats.org/officeDocument/2006/relationships/tags" Target="../tags/tag1152.xml"/><Relationship Id="rId22" Type="http://schemas.openxmlformats.org/officeDocument/2006/relationships/image" Target="../media/image112.svg"/><Relationship Id="rId21" Type="http://schemas.openxmlformats.org/officeDocument/2006/relationships/image" Target="../media/image111.png"/><Relationship Id="rId20" Type="http://schemas.openxmlformats.org/officeDocument/2006/relationships/tags" Target="../tags/tag1151.xml"/><Relationship Id="rId2" Type="http://schemas.openxmlformats.org/officeDocument/2006/relationships/tags" Target="../tags/tag1139.xml"/><Relationship Id="rId19" Type="http://schemas.openxmlformats.org/officeDocument/2006/relationships/tags" Target="../tags/tag1150.xml"/><Relationship Id="rId18" Type="http://schemas.openxmlformats.org/officeDocument/2006/relationships/tags" Target="../tags/tag1149.xml"/><Relationship Id="rId17" Type="http://schemas.openxmlformats.org/officeDocument/2006/relationships/image" Target="../media/image39.svg"/><Relationship Id="rId16" Type="http://schemas.openxmlformats.org/officeDocument/2006/relationships/image" Target="../media/image38.png"/><Relationship Id="rId15" Type="http://schemas.openxmlformats.org/officeDocument/2006/relationships/tags" Target="../tags/tag1148.xml"/><Relationship Id="rId14" Type="http://schemas.openxmlformats.org/officeDocument/2006/relationships/tags" Target="../tags/tag1147.xml"/><Relationship Id="rId13" Type="http://schemas.openxmlformats.org/officeDocument/2006/relationships/tags" Target="../tags/tag1146.xml"/><Relationship Id="rId12" Type="http://schemas.openxmlformats.org/officeDocument/2006/relationships/image" Target="../media/image15.svg"/><Relationship Id="rId11" Type="http://schemas.openxmlformats.org/officeDocument/2006/relationships/image" Target="../media/image14.png"/><Relationship Id="rId10" Type="http://schemas.openxmlformats.org/officeDocument/2006/relationships/tags" Target="../tags/tag1145.xml"/><Relationship Id="rId1" Type="http://schemas.openxmlformats.org/officeDocument/2006/relationships/tags" Target="../tags/tag1138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svg"/><Relationship Id="rId8" Type="http://schemas.openxmlformats.org/officeDocument/2006/relationships/image" Target="../media/image33.png"/><Relationship Id="rId71" Type="http://schemas.openxmlformats.org/officeDocument/2006/relationships/slideLayout" Target="../slideLayouts/slideLayout6.xml"/><Relationship Id="rId70" Type="http://schemas.openxmlformats.org/officeDocument/2006/relationships/tags" Target="../tags/tag1232.xml"/><Relationship Id="rId7" Type="http://schemas.openxmlformats.org/officeDocument/2006/relationships/tags" Target="../tags/tag1183.xml"/><Relationship Id="rId69" Type="http://schemas.openxmlformats.org/officeDocument/2006/relationships/tags" Target="../tags/tag1231.xml"/><Relationship Id="rId68" Type="http://schemas.openxmlformats.org/officeDocument/2006/relationships/tags" Target="../tags/tag1230.xml"/><Relationship Id="rId67" Type="http://schemas.openxmlformats.org/officeDocument/2006/relationships/tags" Target="../tags/tag1229.xml"/><Relationship Id="rId66" Type="http://schemas.openxmlformats.org/officeDocument/2006/relationships/image" Target="../media/image11.svg"/><Relationship Id="rId65" Type="http://schemas.openxmlformats.org/officeDocument/2006/relationships/image" Target="../media/image180.png"/><Relationship Id="rId64" Type="http://schemas.openxmlformats.org/officeDocument/2006/relationships/tags" Target="../tags/tag1228.xml"/><Relationship Id="rId63" Type="http://schemas.openxmlformats.org/officeDocument/2006/relationships/tags" Target="../tags/tag1227.xml"/><Relationship Id="rId62" Type="http://schemas.openxmlformats.org/officeDocument/2006/relationships/tags" Target="../tags/tag1226.xml"/><Relationship Id="rId61" Type="http://schemas.openxmlformats.org/officeDocument/2006/relationships/tags" Target="../tags/tag1225.xml"/><Relationship Id="rId60" Type="http://schemas.openxmlformats.org/officeDocument/2006/relationships/image" Target="../media/image136.svg"/><Relationship Id="rId6" Type="http://schemas.openxmlformats.org/officeDocument/2006/relationships/tags" Target="../tags/tag1182.xml"/><Relationship Id="rId59" Type="http://schemas.openxmlformats.org/officeDocument/2006/relationships/image" Target="../media/image135.png"/><Relationship Id="rId58" Type="http://schemas.openxmlformats.org/officeDocument/2006/relationships/tags" Target="../tags/tag1224.xml"/><Relationship Id="rId57" Type="http://schemas.openxmlformats.org/officeDocument/2006/relationships/tags" Target="../tags/tag1223.xml"/><Relationship Id="rId56" Type="http://schemas.openxmlformats.org/officeDocument/2006/relationships/tags" Target="../tags/tag1222.xml"/><Relationship Id="rId55" Type="http://schemas.openxmlformats.org/officeDocument/2006/relationships/tags" Target="../tags/tag1221.xml"/><Relationship Id="rId54" Type="http://schemas.openxmlformats.org/officeDocument/2006/relationships/image" Target="../media/image112.svg"/><Relationship Id="rId53" Type="http://schemas.openxmlformats.org/officeDocument/2006/relationships/image" Target="../media/image111.png"/><Relationship Id="rId52" Type="http://schemas.openxmlformats.org/officeDocument/2006/relationships/tags" Target="../tags/tag1220.xml"/><Relationship Id="rId51" Type="http://schemas.openxmlformats.org/officeDocument/2006/relationships/tags" Target="../tags/tag1219.xml"/><Relationship Id="rId50" Type="http://schemas.openxmlformats.org/officeDocument/2006/relationships/tags" Target="../tags/tag1218.xml"/><Relationship Id="rId5" Type="http://schemas.openxmlformats.org/officeDocument/2006/relationships/tags" Target="../tags/tag1181.xml"/><Relationship Id="rId49" Type="http://schemas.openxmlformats.org/officeDocument/2006/relationships/tags" Target="../tags/tag1217.xml"/><Relationship Id="rId48" Type="http://schemas.openxmlformats.org/officeDocument/2006/relationships/tags" Target="../tags/tag1216.xml"/><Relationship Id="rId47" Type="http://schemas.openxmlformats.org/officeDocument/2006/relationships/tags" Target="../tags/tag1215.xml"/><Relationship Id="rId46" Type="http://schemas.openxmlformats.org/officeDocument/2006/relationships/tags" Target="../tags/tag1214.xml"/><Relationship Id="rId45" Type="http://schemas.openxmlformats.org/officeDocument/2006/relationships/tags" Target="../tags/tag1213.xml"/><Relationship Id="rId44" Type="http://schemas.openxmlformats.org/officeDocument/2006/relationships/tags" Target="../tags/tag1212.xml"/><Relationship Id="rId43" Type="http://schemas.openxmlformats.org/officeDocument/2006/relationships/tags" Target="../tags/tag1211.xml"/><Relationship Id="rId42" Type="http://schemas.openxmlformats.org/officeDocument/2006/relationships/tags" Target="../tags/tag1210.xml"/><Relationship Id="rId41" Type="http://schemas.openxmlformats.org/officeDocument/2006/relationships/tags" Target="../tags/tag1209.xml"/><Relationship Id="rId40" Type="http://schemas.openxmlformats.org/officeDocument/2006/relationships/tags" Target="../tags/tag1208.xml"/><Relationship Id="rId4" Type="http://schemas.openxmlformats.org/officeDocument/2006/relationships/tags" Target="../tags/tag1180.xml"/><Relationship Id="rId39" Type="http://schemas.openxmlformats.org/officeDocument/2006/relationships/tags" Target="../tags/tag1207.xml"/><Relationship Id="rId38" Type="http://schemas.openxmlformats.org/officeDocument/2006/relationships/tags" Target="../tags/tag1206.xml"/><Relationship Id="rId37" Type="http://schemas.openxmlformats.org/officeDocument/2006/relationships/tags" Target="../tags/tag1205.xml"/><Relationship Id="rId36" Type="http://schemas.openxmlformats.org/officeDocument/2006/relationships/tags" Target="../tags/tag1204.xml"/><Relationship Id="rId35" Type="http://schemas.openxmlformats.org/officeDocument/2006/relationships/tags" Target="../tags/tag1203.xml"/><Relationship Id="rId34" Type="http://schemas.openxmlformats.org/officeDocument/2006/relationships/tags" Target="../tags/tag1202.xml"/><Relationship Id="rId33" Type="http://schemas.openxmlformats.org/officeDocument/2006/relationships/tags" Target="../tags/tag1201.xml"/><Relationship Id="rId32" Type="http://schemas.openxmlformats.org/officeDocument/2006/relationships/tags" Target="../tags/tag1200.xml"/><Relationship Id="rId31" Type="http://schemas.openxmlformats.org/officeDocument/2006/relationships/tags" Target="../tags/tag1199.xml"/><Relationship Id="rId30" Type="http://schemas.openxmlformats.org/officeDocument/2006/relationships/tags" Target="../tags/tag1198.xml"/><Relationship Id="rId3" Type="http://schemas.openxmlformats.org/officeDocument/2006/relationships/tags" Target="../tags/tag1179.xml"/><Relationship Id="rId29" Type="http://schemas.openxmlformats.org/officeDocument/2006/relationships/tags" Target="../tags/tag1197.xml"/><Relationship Id="rId28" Type="http://schemas.openxmlformats.org/officeDocument/2006/relationships/tags" Target="../tags/tag1196.xml"/><Relationship Id="rId27" Type="http://schemas.openxmlformats.org/officeDocument/2006/relationships/image" Target="../media/image179.svg"/><Relationship Id="rId26" Type="http://schemas.openxmlformats.org/officeDocument/2006/relationships/image" Target="../media/image178.png"/><Relationship Id="rId25" Type="http://schemas.openxmlformats.org/officeDocument/2006/relationships/tags" Target="../tags/tag1195.xml"/><Relationship Id="rId24" Type="http://schemas.openxmlformats.org/officeDocument/2006/relationships/tags" Target="../tags/tag1194.xml"/><Relationship Id="rId23" Type="http://schemas.openxmlformats.org/officeDocument/2006/relationships/tags" Target="../tags/tag1193.xml"/><Relationship Id="rId22" Type="http://schemas.openxmlformats.org/officeDocument/2006/relationships/tags" Target="../tags/tag1192.xml"/><Relationship Id="rId21" Type="http://schemas.openxmlformats.org/officeDocument/2006/relationships/image" Target="../media/image175.svg"/><Relationship Id="rId20" Type="http://schemas.openxmlformats.org/officeDocument/2006/relationships/image" Target="../media/image174.png"/><Relationship Id="rId2" Type="http://schemas.openxmlformats.org/officeDocument/2006/relationships/tags" Target="../tags/tag1178.xml"/><Relationship Id="rId19" Type="http://schemas.openxmlformats.org/officeDocument/2006/relationships/tags" Target="../tags/tag1191.xml"/><Relationship Id="rId18" Type="http://schemas.openxmlformats.org/officeDocument/2006/relationships/tags" Target="../tags/tag1190.xml"/><Relationship Id="rId17" Type="http://schemas.openxmlformats.org/officeDocument/2006/relationships/tags" Target="../tags/tag1189.xml"/><Relationship Id="rId16" Type="http://schemas.openxmlformats.org/officeDocument/2006/relationships/tags" Target="../tags/tag1188.xml"/><Relationship Id="rId15" Type="http://schemas.openxmlformats.org/officeDocument/2006/relationships/image" Target="../media/image39.svg"/><Relationship Id="rId14" Type="http://schemas.openxmlformats.org/officeDocument/2006/relationships/image" Target="../media/image38.png"/><Relationship Id="rId13" Type="http://schemas.openxmlformats.org/officeDocument/2006/relationships/tags" Target="../tags/tag1187.xml"/><Relationship Id="rId12" Type="http://schemas.openxmlformats.org/officeDocument/2006/relationships/tags" Target="../tags/tag1186.xml"/><Relationship Id="rId11" Type="http://schemas.openxmlformats.org/officeDocument/2006/relationships/tags" Target="../tags/tag1185.xml"/><Relationship Id="rId10" Type="http://schemas.openxmlformats.org/officeDocument/2006/relationships/tags" Target="../tags/tag1184.xml"/><Relationship Id="rId1" Type="http://schemas.openxmlformats.org/officeDocument/2006/relationships/tags" Target="../tags/tag1177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1235.xml"/><Relationship Id="rId2" Type="http://schemas.openxmlformats.org/officeDocument/2006/relationships/tags" Target="../tags/tag1234.xml"/><Relationship Id="rId1" Type="http://schemas.openxmlformats.org/officeDocument/2006/relationships/tags" Target="../tags/tag1233.xml"/></Relationships>
</file>

<file path=ppt/slides/_rels/slide33.xml.rels><?xml version="1.0" encoding="UTF-8" standalone="yes"?>
<Relationships xmlns="http://schemas.openxmlformats.org/package/2006/relationships"><Relationship Id="rId93" Type="http://schemas.openxmlformats.org/officeDocument/2006/relationships/slideLayout" Target="../slideLayouts/slideLayout6.xml"/><Relationship Id="rId92" Type="http://schemas.openxmlformats.org/officeDocument/2006/relationships/tags" Target="../tags/tag1302.xml"/><Relationship Id="rId91" Type="http://schemas.openxmlformats.org/officeDocument/2006/relationships/tags" Target="../tags/tag1301.xml"/><Relationship Id="rId90" Type="http://schemas.openxmlformats.org/officeDocument/2006/relationships/image" Target="../media/image193.svg"/><Relationship Id="rId9" Type="http://schemas.openxmlformats.org/officeDocument/2006/relationships/image" Target="../media/image112.svg"/><Relationship Id="rId89" Type="http://schemas.openxmlformats.org/officeDocument/2006/relationships/image" Target="../media/image192.png"/><Relationship Id="rId88" Type="http://schemas.openxmlformats.org/officeDocument/2006/relationships/tags" Target="../tags/tag1300.xml"/><Relationship Id="rId87" Type="http://schemas.openxmlformats.org/officeDocument/2006/relationships/tags" Target="../tags/tag1299.xml"/><Relationship Id="rId86" Type="http://schemas.openxmlformats.org/officeDocument/2006/relationships/tags" Target="../tags/tag1298.xml"/><Relationship Id="rId85" Type="http://schemas.openxmlformats.org/officeDocument/2006/relationships/tags" Target="../tags/tag1297.xml"/><Relationship Id="rId84" Type="http://schemas.openxmlformats.org/officeDocument/2006/relationships/image" Target="../media/image191.svg"/><Relationship Id="rId83" Type="http://schemas.openxmlformats.org/officeDocument/2006/relationships/image" Target="../media/image190.png"/><Relationship Id="rId82" Type="http://schemas.openxmlformats.org/officeDocument/2006/relationships/tags" Target="../tags/tag1296.xml"/><Relationship Id="rId81" Type="http://schemas.openxmlformats.org/officeDocument/2006/relationships/tags" Target="../tags/tag1295.xml"/><Relationship Id="rId80" Type="http://schemas.openxmlformats.org/officeDocument/2006/relationships/tags" Target="../tags/tag1294.xml"/><Relationship Id="rId8" Type="http://schemas.openxmlformats.org/officeDocument/2006/relationships/image" Target="../media/image111.png"/><Relationship Id="rId79" Type="http://schemas.openxmlformats.org/officeDocument/2006/relationships/tags" Target="../tags/tag1293.xml"/><Relationship Id="rId78" Type="http://schemas.openxmlformats.org/officeDocument/2006/relationships/tags" Target="../tags/tag1292.xml"/><Relationship Id="rId77" Type="http://schemas.openxmlformats.org/officeDocument/2006/relationships/tags" Target="../tags/tag1291.xml"/><Relationship Id="rId76" Type="http://schemas.openxmlformats.org/officeDocument/2006/relationships/image" Target="../media/image189.svg"/><Relationship Id="rId75" Type="http://schemas.openxmlformats.org/officeDocument/2006/relationships/image" Target="../media/image188.png"/><Relationship Id="rId74" Type="http://schemas.openxmlformats.org/officeDocument/2006/relationships/tags" Target="../tags/tag1290.xml"/><Relationship Id="rId73" Type="http://schemas.openxmlformats.org/officeDocument/2006/relationships/tags" Target="../tags/tag1289.xml"/><Relationship Id="rId72" Type="http://schemas.openxmlformats.org/officeDocument/2006/relationships/tags" Target="../tags/tag1288.xml"/><Relationship Id="rId71" Type="http://schemas.openxmlformats.org/officeDocument/2006/relationships/tags" Target="../tags/tag1287.xml"/><Relationship Id="rId70" Type="http://schemas.openxmlformats.org/officeDocument/2006/relationships/tags" Target="../tags/tag1286.xml"/><Relationship Id="rId7" Type="http://schemas.openxmlformats.org/officeDocument/2006/relationships/tags" Target="../tags/tag1241.xml"/><Relationship Id="rId69" Type="http://schemas.openxmlformats.org/officeDocument/2006/relationships/tags" Target="../tags/tag1285.xml"/><Relationship Id="rId68" Type="http://schemas.openxmlformats.org/officeDocument/2006/relationships/image" Target="../media/image187.svg"/><Relationship Id="rId67" Type="http://schemas.openxmlformats.org/officeDocument/2006/relationships/image" Target="../media/image186.png"/><Relationship Id="rId66" Type="http://schemas.openxmlformats.org/officeDocument/2006/relationships/tags" Target="../tags/tag1284.xml"/><Relationship Id="rId65" Type="http://schemas.openxmlformats.org/officeDocument/2006/relationships/tags" Target="../tags/tag1283.xml"/><Relationship Id="rId64" Type="http://schemas.openxmlformats.org/officeDocument/2006/relationships/tags" Target="../tags/tag1282.xml"/><Relationship Id="rId63" Type="http://schemas.openxmlformats.org/officeDocument/2006/relationships/tags" Target="../tags/tag1281.xml"/><Relationship Id="rId62" Type="http://schemas.openxmlformats.org/officeDocument/2006/relationships/tags" Target="../tags/tag1280.xml"/><Relationship Id="rId61" Type="http://schemas.openxmlformats.org/officeDocument/2006/relationships/tags" Target="../tags/tag1279.xml"/><Relationship Id="rId60" Type="http://schemas.openxmlformats.org/officeDocument/2006/relationships/image" Target="../media/image185.svg"/><Relationship Id="rId6" Type="http://schemas.openxmlformats.org/officeDocument/2006/relationships/tags" Target="../tags/tag1240.xml"/><Relationship Id="rId59" Type="http://schemas.openxmlformats.org/officeDocument/2006/relationships/image" Target="../media/image184.png"/><Relationship Id="rId58" Type="http://schemas.openxmlformats.org/officeDocument/2006/relationships/tags" Target="../tags/tag1278.xml"/><Relationship Id="rId57" Type="http://schemas.openxmlformats.org/officeDocument/2006/relationships/tags" Target="../tags/tag1277.xml"/><Relationship Id="rId56" Type="http://schemas.openxmlformats.org/officeDocument/2006/relationships/tags" Target="../tags/tag1276.xml"/><Relationship Id="rId55" Type="http://schemas.openxmlformats.org/officeDocument/2006/relationships/tags" Target="../tags/tag1275.xml"/><Relationship Id="rId54" Type="http://schemas.openxmlformats.org/officeDocument/2006/relationships/tags" Target="../tags/tag1274.xml"/><Relationship Id="rId53" Type="http://schemas.openxmlformats.org/officeDocument/2006/relationships/tags" Target="../tags/tag1273.xml"/><Relationship Id="rId52" Type="http://schemas.openxmlformats.org/officeDocument/2006/relationships/tags" Target="../tags/tag1272.xml"/><Relationship Id="rId51" Type="http://schemas.openxmlformats.org/officeDocument/2006/relationships/tags" Target="../tags/tag1271.xml"/><Relationship Id="rId50" Type="http://schemas.openxmlformats.org/officeDocument/2006/relationships/tags" Target="../tags/tag1270.xml"/><Relationship Id="rId5" Type="http://schemas.openxmlformats.org/officeDocument/2006/relationships/tags" Target="../tags/tag1239.xml"/><Relationship Id="rId49" Type="http://schemas.openxmlformats.org/officeDocument/2006/relationships/tags" Target="../tags/tag1269.xml"/><Relationship Id="rId48" Type="http://schemas.openxmlformats.org/officeDocument/2006/relationships/tags" Target="../tags/tag1268.xml"/><Relationship Id="rId47" Type="http://schemas.openxmlformats.org/officeDocument/2006/relationships/image" Target="../media/image35.svg"/><Relationship Id="rId46" Type="http://schemas.openxmlformats.org/officeDocument/2006/relationships/image" Target="../media/image34.png"/><Relationship Id="rId45" Type="http://schemas.openxmlformats.org/officeDocument/2006/relationships/tags" Target="../tags/tag1267.xml"/><Relationship Id="rId44" Type="http://schemas.openxmlformats.org/officeDocument/2006/relationships/tags" Target="../tags/tag1266.xml"/><Relationship Id="rId43" Type="http://schemas.openxmlformats.org/officeDocument/2006/relationships/tags" Target="../tags/tag1265.xml"/><Relationship Id="rId42" Type="http://schemas.openxmlformats.org/officeDocument/2006/relationships/tags" Target="../tags/tag1264.xml"/><Relationship Id="rId41" Type="http://schemas.openxmlformats.org/officeDocument/2006/relationships/tags" Target="../tags/tag1263.xml"/><Relationship Id="rId40" Type="http://schemas.openxmlformats.org/officeDocument/2006/relationships/tags" Target="../tags/tag1262.xml"/><Relationship Id="rId4" Type="http://schemas.openxmlformats.org/officeDocument/2006/relationships/tags" Target="../tags/tag1238.xml"/><Relationship Id="rId39" Type="http://schemas.openxmlformats.org/officeDocument/2006/relationships/image" Target="../media/image43.svg"/><Relationship Id="rId38" Type="http://schemas.openxmlformats.org/officeDocument/2006/relationships/image" Target="../media/image42.png"/><Relationship Id="rId37" Type="http://schemas.openxmlformats.org/officeDocument/2006/relationships/tags" Target="../tags/tag1261.xml"/><Relationship Id="rId36" Type="http://schemas.openxmlformats.org/officeDocument/2006/relationships/tags" Target="../tags/tag1260.xml"/><Relationship Id="rId35" Type="http://schemas.openxmlformats.org/officeDocument/2006/relationships/tags" Target="../tags/tag1259.xml"/><Relationship Id="rId34" Type="http://schemas.openxmlformats.org/officeDocument/2006/relationships/tags" Target="../tags/tag1258.xml"/><Relationship Id="rId33" Type="http://schemas.openxmlformats.org/officeDocument/2006/relationships/image" Target="../media/image122.svg"/><Relationship Id="rId32" Type="http://schemas.openxmlformats.org/officeDocument/2006/relationships/image" Target="../media/image121.png"/><Relationship Id="rId31" Type="http://schemas.openxmlformats.org/officeDocument/2006/relationships/tags" Target="../tags/tag1257.xml"/><Relationship Id="rId30" Type="http://schemas.openxmlformats.org/officeDocument/2006/relationships/tags" Target="../tags/tag1256.xml"/><Relationship Id="rId3" Type="http://schemas.openxmlformats.org/officeDocument/2006/relationships/image" Target="../media/image181.jpeg"/><Relationship Id="rId29" Type="http://schemas.openxmlformats.org/officeDocument/2006/relationships/tags" Target="../tags/tag1255.xml"/><Relationship Id="rId28" Type="http://schemas.openxmlformats.org/officeDocument/2006/relationships/image" Target="../media/image149.svg"/><Relationship Id="rId27" Type="http://schemas.openxmlformats.org/officeDocument/2006/relationships/image" Target="../media/image148.png"/><Relationship Id="rId26" Type="http://schemas.openxmlformats.org/officeDocument/2006/relationships/tags" Target="../tags/tag1254.xml"/><Relationship Id="rId25" Type="http://schemas.openxmlformats.org/officeDocument/2006/relationships/tags" Target="../tags/tag1253.xml"/><Relationship Id="rId24" Type="http://schemas.openxmlformats.org/officeDocument/2006/relationships/tags" Target="../tags/tag1252.xml"/><Relationship Id="rId23" Type="http://schemas.openxmlformats.org/officeDocument/2006/relationships/tags" Target="../tags/tag1251.xml"/><Relationship Id="rId22" Type="http://schemas.openxmlformats.org/officeDocument/2006/relationships/tags" Target="../tags/tag1250.xml"/><Relationship Id="rId21" Type="http://schemas.openxmlformats.org/officeDocument/2006/relationships/tags" Target="../tags/tag1249.xml"/><Relationship Id="rId20" Type="http://schemas.openxmlformats.org/officeDocument/2006/relationships/image" Target="../media/image17.svg"/><Relationship Id="rId2" Type="http://schemas.openxmlformats.org/officeDocument/2006/relationships/tags" Target="../tags/tag1237.xml"/><Relationship Id="rId19" Type="http://schemas.openxmlformats.org/officeDocument/2006/relationships/image" Target="../media/image33.png"/><Relationship Id="rId18" Type="http://schemas.openxmlformats.org/officeDocument/2006/relationships/tags" Target="../tags/tag1248.xml"/><Relationship Id="rId17" Type="http://schemas.openxmlformats.org/officeDocument/2006/relationships/tags" Target="../tags/tag1247.xml"/><Relationship Id="rId16" Type="http://schemas.openxmlformats.org/officeDocument/2006/relationships/tags" Target="../tags/tag1246.xml"/><Relationship Id="rId15" Type="http://schemas.openxmlformats.org/officeDocument/2006/relationships/tags" Target="../tags/tag1245.xml"/><Relationship Id="rId14" Type="http://schemas.openxmlformats.org/officeDocument/2006/relationships/image" Target="../media/image183.svg"/><Relationship Id="rId13" Type="http://schemas.openxmlformats.org/officeDocument/2006/relationships/image" Target="../media/image182.png"/><Relationship Id="rId12" Type="http://schemas.openxmlformats.org/officeDocument/2006/relationships/tags" Target="../tags/tag1244.xml"/><Relationship Id="rId11" Type="http://schemas.openxmlformats.org/officeDocument/2006/relationships/tags" Target="../tags/tag1243.xml"/><Relationship Id="rId10" Type="http://schemas.openxmlformats.org/officeDocument/2006/relationships/tags" Target="../tags/tag1242.xml"/><Relationship Id="rId1" Type="http://schemas.openxmlformats.org/officeDocument/2006/relationships/tags" Target="../tags/tag1236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5.svg"/><Relationship Id="rId8" Type="http://schemas.openxmlformats.org/officeDocument/2006/relationships/image" Target="../media/image194.png"/><Relationship Id="rId7" Type="http://schemas.openxmlformats.org/officeDocument/2006/relationships/tags" Target="../tags/tag1309.xml"/><Relationship Id="rId69" Type="http://schemas.openxmlformats.org/officeDocument/2006/relationships/slideLayout" Target="../slideLayouts/slideLayout6.xml"/><Relationship Id="rId68" Type="http://schemas.openxmlformats.org/officeDocument/2006/relationships/tags" Target="../tags/tag1352.xml"/><Relationship Id="rId67" Type="http://schemas.openxmlformats.org/officeDocument/2006/relationships/tags" Target="../tags/tag1351.xml"/><Relationship Id="rId66" Type="http://schemas.openxmlformats.org/officeDocument/2006/relationships/tags" Target="../tags/tag1350.xml"/><Relationship Id="rId65" Type="http://schemas.openxmlformats.org/officeDocument/2006/relationships/tags" Target="../tags/tag1349.xml"/><Relationship Id="rId64" Type="http://schemas.openxmlformats.org/officeDocument/2006/relationships/tags" Target="../tags/tag1348.xml"/><Relationship Id="rId63" Type="http://schemas.openxmlformats.org/officeDocument/2006/relationships/tags" Target="../tags/tag1347.xml"/><Relationship Id="rId62" Type="http://schemas.openxmlformats.org/officeDocument/2006/relationships/tags" Target="../tags/tag1346.xml"/><Relationship Id="rId61" Type="http://schemas.openxmlformats.org/officeDocument/2006/relationships/image" Target="../media/image205.svg"/><Relationship Id="rId60" Type="http://schemas.openxmlformats.org/officeDocument/2006/relationships/image" Target="../media/image204.png"/><Relationship Id="rId6" Type="http://schemas.openxmlformats.org/officeDocument/2006/relationships/tags" Target="../tags/tag1308.xml"/><Relationship Id="rId59" Type="http://schemas.openxmlformats.org/officeDocument/2006/relationships/tags" Target="../tags/tag1345.xml"/><Relationship Id="rId58" Type="http://schemas.openxmlformats.org/officeDocument/2006/relationships/tags" Target="../tags/tag1344.xml"/><Relationship Id="rId57" Type="http://schemas.openxmlformats.org/officeDocument/2006/relationships/tags" Target="../tags/tag1343.xml"/><Relationship Id="rId56" Type="http://schemas.openxmlformats.org/officeDocument/2006/relationships/tags" Target="../tags/tag1342.xml"/><Relationship Id="rId55" Type="http://schemas.openxmlformats.org/officeDocument/2006/relationships/image" Target="../media/image68.svg"/><Relationship Id="rId54" Type="http://schemas.openxmlformats.org/officeDocument/2006/relationships/image" Target="../media/image67.png"/><Relationship Id="rId53" Type="http://schemas.openxmlformats.org/officeDocument/2006/relationships/tags" Target="../tags/tag1341.xml"/><Relationship Id="rId52" Type="http://schemas.openxmlformats.org/officeDocument/2006/relationships/tags" Target="../tags/tag1340.xml"/><Relationship Id="rId51" Type="http://schemas.openxmlformats.org/officeDocument/2006/relationships/tags" Target="../tags/tag1339.xml"/><Relationship Id="rId50" Type="http://schemas.openxmlformats.org/officeDocument/2006/relationships/tags" Target="../tags/tag1338.xml"/><Relationship Id="rId5" Type="http://schemas.openxmlformats.org/officeDocument/2006/relationships/tags" Target="../tags/tag1307.xml"/><Relationship Id="rId49" Type="http://schemas.openxmlformats.org/officeDocument/2006/relationships/image" Target="../media/image203.svg"/><Relationship Id="rId48" Type="http://schemas.openxmlformats.org/officeDocument/2006/relationships/image" Target="../media/image202.png"/><Relationship Id="rId47" Type="http://schemas.openxmlformats.org/officeDocument/2006/relationships/tags" Target="../tags/tag1337.xml"/><Relationship Id="rId46" Type="http://schemas.openxmlformats.org/officeDocument/2006/relationships/tags" Target="../tags/tag1336.xml"/><Relationship Id="rId45" Type="http://schemas.openxmlformats.org/officeDocument/2006/relationships/tags" Target="../tags/tag1335.xml"/><Relationship Id="rId44" Type="http://schemas.openxmlformats.org/officeDocument/2006/relationships/tags" Target="../tags/tag1334.xml"/><Relationship Id="rId43" Type="http://schemas.openxmlformats.org/officeDocument/2006/relationships/tags" Target="../tags/tag1333.xml"/><Relationship Id="rId42" Type="http://schemas.openxmlformats.org/officeDocument/2006/relationships/tags" Target="../tags/tag1332.xml"/><Relationship Id="rId41" Type="http://schemas.openxmlformats.org/officeDocument/2006/relationships/image" Target="../media/image100.svg"/><Relationship Id="rId40" Type="http://schemas.openxmlformats.org/officeDocument/2006/relationships/image" Target="../media/image99.png"/><Relationship Id="rId4" Type="http://schemas.openxmlformats.org/officeDocument/2006/relationships/tags" Target="../tags/tag1306.xml"/><Relationship Id="rId39" Type="http://schemas.openxmlformats.org/officeDocument/2006/relationships/tags" Target="../tags/tag1331.xml"/><Relationship Id="rId38" Type="http://schemas.openxmlformats.org/officeDocument/2006/relationships/tags" Target="../tags/tag1330.xml"/><Relationship Id="rId37" Type="http://schemas.openxmlformats.org/officeDocument/2006/relationships/tags" Target="../tags/tag1329.xml"/><Relationship Id="rId36" Type="http://schemas.openxmlformats.org/officeDocument/2006/relationships/tags" Target="../tags/tag1328.xml"/><Relationship Id="rId35" Type="http://schemas.openxmlformats.org/officeDocument/2006/relationships/image" Target="../media/image201.svg"/><Relationship Id="rId34" Type="http://schemas.openxmlformats.org/officeDocument/2006/relationships/image" Target="../media/image200.png"/><Relationship Id="rId33" Type="http://schemas.openxmlformats.org/officeDocument/2006/relationships/tags" Target="../tags/tag1327.xml"/><Relationship Id="rId32" Type="http://schemas.openxmlformats.org/officeDocument/2006/relationships/tags" Target="../tags/tag1326.xml"/><Relationship Id="rId31" Type="http://schemas.openxmlformats.org/officeDocument/2006/relationships/tags" Target="../tags/tag1325.xml"/><Relationship Id="rId30" Type="http://schemas.openxmlformats.org/officeDocument/2006/relationships/tags" Target="../tags/tag1324.xml"/><Relationship Id="rId3" Type="http://schemas.openxmlformats.org/officeDocument/2006/relationships/tags" Target="../tags/tag1305.xml"/><Relationship Id="rId29" Type="http://schemas.openxmlformats.org/officeDocument/2006/relationships/tags" Target="../tags/tag1323.xml"/><Relationship Id="rId28" Type="http://schemas.openxmlformats.org/officeDocument/2006/relationships/tags" Target="../tags/tag1322.xml"/><Relationship Id="rId27" Type="http://schemas.openxmlformats.org/officeDocument/2006/relationships/image" Target="../media/image199.svg"/><Relationship Id="rId26" Type="http://schemas.openxmlformats.org/officeDocument/2006/relationships/image" Target="../media/image198.png"/><Relationship Id="rId25" Type="http://schemas.openxmlformats.org/officeDocument/2006/relationships/tags" Target="../tags/tag1321.xml"/><Relationship Id="rId24" Type="http://schemas.openxmlformats.org/officeDocument/2006/relationships/tags" Target="../tags/tag1320.xml"/><Relationship Id="rId23" Type="http://schemas.openxmlformats.org/officeDocument/2006/relationships/tags" Target="../tags/tag1319.xml"/><Relationship Id="rId22" Type="http://schemas.openxmlformats.org/officeDocument/2006/relationships/tags" Target="../tags/tag1318.xml"/><Relationship Id="rId21" Type="http://schemas.openxmlformats.org/officeDocument/2006/relationships/image" Target="../media/image23.svg"/><Relationship Id="rId20" Type="http://schemas.openxmlformats.org/officeDocument/2006/relationships/image" Target="../media/image66.png"/><Relationship Id="rId2" Type="http://schemas.openxmlformats.org/officeDocument/2006/relationships/tags" Target="../tags/tag1304.xml"/><Relationship Id="rId19" Type="http://schemas.openxmlformats.org/officeDocument/2006/relationships/tags" Target="../tags/tag1317.xml"/><Relationship Id="rId18" Type="http://schemas.openxmlformats.org/officeDocument/2006/relationships/tags" Target="../tags/tag1316.xml"/><Relationship Id="rId17" Type="http://schemas.openxmlformats.org/officeDocument/2006/relationships/tags" Target="../tags/tag1315.xml"/><Relationship Id="rId16" Type="http://schemas.openxmlformats.org/officeDocument/2006/relationships/tags" Target="../tags/tag1314.xml"/><Relationship Id="rId15" Type="http://schemas.openxmlformats.org/officeDocument/2006/relationships/image" Target="../media/image197.svg"/><Relationship Id="rId14" Type="http://schemas.openxmlformats.org/officeDocument/2006/relationships/image" Target="../media/image196.png"/><Relationship Id="rId13" Type="http://schemas.openxmlformats.org/officeDocument/2006/relationships/tags" Target="../tags/tag1313.xml"/><Relationship Id="rId12" Type="http://schemas.openxmlformats.org/officeDocument/2006/relationships/tags" Target="../tags/tag1312.xml"/><Relationship Id="rId11" Type="http://schemas.openxmlformats.org/officeDocument/2006/relationships/tags" Target="../tags/tag1311.xml"/><Relationship Id="rId10" Type="http://schemas.openxmlformats.org/officeDocument/2006/relationships/tags" Target="../tags/tag1310.xml"/><Relationship Id="rId1" Type="http://schemas.openxmlformats.org/officeDocument/2006/relationships/tags" Target="../tags/tag1303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1361.xml"/><Relationship Id="rId8" Type="http://schemas.openxmlformats.org/officeDocument/2006/relationships/tags" Target="../tags/tag1360.xml"/><Relationship Id="rId7" Type="http://schemas.openxmlformats.org/officeDocument/2006/relationships/tags" Target="../tags/tag1359.xml"/><Relationship Id="rId6" Type="http://schemas.openxmlformats.org/officeDocument/2006/relationships/tags" Target="../tags/tag1358.xml"/><Relationship Id="rId5" Type="http://schemas.openxmlformats.org/officeDocument/2006/relationships/tags" Target="../tags/tag1357.xml"/><Relationship Id="rId49" Type="http://schemas.openxmlformats.org/officeDocument/2006/relationships/slideLayout" Target="../slideLayouts/slideLayout6.xml"/><Relationship Id="rId48" Type="http://schemas.openxmlformats.org/officeDocument/2006/relationships/tags" Target="../tags/tag1400.xml"/><Relationship Id="rId47" Type="http://schemas.openxmlformats.org/officeDocument/2006/relationships/tags" Target="../tags/tag1399.xml"/><Relationship Id="rId46" Type="http://schemas.openxmlformats.org/officeDocument/2006/relationships/tags" Target="../tags/tag1398.xml"/><Relationship Id="rId45" Type="http://schemas.openxmlformats.org/officeDocument/2006/relationships/tags" Target="../tags/tag1397.xml"/><Relationship Id="rId44" Type="http://schemas.openxmlformats.org/officeDocument/2006/relationships/tags" Target="../tags/tag1396.xml"/><Relationship Id="rId43" Type="http://schemas.openxmlformats.org/officeDocument/2006/relationships/tags" Target="../tags/tag1395.xml"/><Relationship Id="rId42" Type="http://schemas.openxmlformats.org/officeDocument/2006/relationships/tags" Target="../tags/tag1394.xml"/><Relationship Id="rId41" Type="http://schemas.openxmlformats.org/officeDocument/2006/relationships/tags" Target="../tags/tag1393.xml"/><Relationship Id="rId40" Type="http://schemas.openxmlformats.org/officeDocument/2006/relationships/tags" Target="../tags/tag1392.xml"/><Relationship Id="rId4" Type="http://schemas.openxmlformats.org/officeDocument/2006/relationships/tags" Target="../tags/tag1356.xml"/><Relationship Id="rId39" Type="http://schemas.openxmlformats.org/officeDocument/2006/relationships/tags" Target="../tags/tag1391.xml"/><Relationship Id="rId38" Type="http://schemas.openxmlformats.org/officeDocument/2006/relationships/tags" Target="../tags/tag1390.xml"/><Relationship Id="rId37" Type="http://schemas.openxmlformats.org/officeDocument/2006/relationships/tags" Target="../tags/tag1389.xml"/><Relationship Id="rId36" Type="http://schemas.openxmlformats.org/officeDocument/2006/relationships/tags" Target="../tags/tag1388.xml"/><Relationship Id="rId35" Type="http://schemas.openxmlformats.org/officeDocument/2006/relationships/tags" Target="../tags/tag1387.xml"/><Relationship Id="rId34" Type="http://schemas.openxmlformats.org/officeDocument/2006/relationships/tags" Target="../tags/tag1386.xml"/><Relationship Id="rId33" Type="http://schemas.openxmlformats.org/officeDocument/2006/relationships/tags" Target="../tags/tag1385.xml"/><Relationship Id="rId32" Type="http://schemas.openxmlformats.org/officeDocument/2006/relationships/tags" Target="../tags/tag1384.xml"/><Relationship Id="rId31" Type="http://schemas.openxmlformats.org/officeDocument/2006/relationships/tags" Target="../tags/tag1383.xml"/><Relationship Id="rId30" Type="http://schemas.openxmlformats.org/officeDocument/2006/relationships/tags" Target="../tags/tag1382.xml"/><Relationship Id="rId3" Type="http://schemas.openxmlformats.org/officeDocument/2006/relationships/tags" Target="../tags/tag1355.xml"/><Relationship Id="rId29" Type="http://schemas.openxmlformats.org/officeDocument/2006/relationships/tags" Target="../tags/tag1381.xml"/><Relationship Id="rId28" Type="http://schemas.openxmlformats.org/officeDocument/2006/relationships/tags" Target="../tags/tag1380.xml"/><Relationship Id="rId27" Type="http://schemas.openxmlformats.org/officeDocument/2006/relationships/tags" Target="../tags/tag1379.xml"/><Relationship Id="rId26" Type="http://schemas.openxmlformats.org/officeDocument/2006/relationships/tags" Target="../tags/tag1378.xml"/><Relationship Id="rId25" Type="http://schemas.openxmlformats.org/officeDocument/2006/relationships/tags" Target="../tags/tag1377.xml"/><Relationship Id="rId24" Type="http://schemas.openxmlformats.org/officeDocument/2006/relationships/tags" Target="../tags/tag1376.xml"/><Relationship Id="rId23" Type="http://schemas.openxmlformats.org/officeDocument/2006/relationships/tags" Target="../tags/tag1375.xml"/><Relationship Id="rId22" Type="http://schemas.openxmlformats.org/officeDocument/2006/relationships/tags" Target="../tags/tag1374.xml"/><Relationship Id="rId21" Type="http://schemas.openxmlformats.org/officeDocument/2006/relationships/tags" Target="../tags/tag1373.xml"/><Relationship Id="rId20" Type="http://schemas.openxmlformats.org/officeDocument/2006/relationships/tags" Target="../tags/tag1372.xml"/><Relationship Id="rId2" Type="http://schemas.openxmlformats.org/officeDocument/2006/relationships/tags" Target="../tags/tag1354.xml"/><Relationship Id="rId19" Type="http://schemas.openxmlformats.org/officeDocument/2006/relationships/tags" Target="../tags/tag1371.xml"/><Relationship Id="rId18" Type="http://schemas.openxmlformats.org/officeDocument/2006/relationships/tags" Target="../tags/tag1370.xml"/><Relationship Id="rId17" Type="http://schemas.openxmlformats.org/officeDocument/2006/relationships/tags" Target="../tags/tag1369.xml"/><Relationship Id="rId16" Type="http://schemas.openxmlformats.org/officeDocument/2006/relationships/tags" Target="../tags/tag1368.xml"/><Relationship Id="rId15" Type="http://schemas.openxmlformats.org/officeDocument/2006/relationships/tags" Target="../tags/tag1367.xml"/><Relationship Id="rId14" Type="http://schemas.openxmlformats.org/officeDocument/2006/relationships/tags" Target="../tags/tag1366.xml"/><Relationship Id="rId13" Type="http://schemas.openxmlformats.org/officeDocument/2006/relationships/tags" Target="../tags/tag1365.xml"/><Relationship Id="rId12" Type="http://schemas.openxmlformats.org/officeDocument/2006/relationships/tags" Target="../tags/tag1364.xml"/><Relationship Id="rId11" Type="http://schemas.openxmlformats.org/officeDocument/2006/relationships/tags" Target="../tags/tag1363.xml"/><Relationship Id="rId10" Type="http://schemas.openxmlformats.org/officeDocument/2006/relationships/tags" Target="../tags/tag1362.xml"/><Relationship Id="rId1" Type="http://schemas.openxmlformats.org/officeDocument/2006/relationships/tags" Target="../tags/tag1353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7.svg"/><Relationship Id="rId8" Type="http://schemas.openxmlformats.org/officeDocument/2006/relationships/image" Target="../media/image206.png"/><Relationship Id="rId70" Type="http://schemas.openxmlformats.org/officeDocument/2006/relationships/slideLayout" Target="../slideLayouts/slideLayout6.xml"/><Relationship Id="rId7" Type="http://schemas.openxmlformats.org/officeDocument/2006/relationships/tags" Target="../tags/tag1407.xml"/><Relationship Id="rId69" Type="http://schemas.openxmlformats.org/officeDocument/2006/relationships/tags" Target="../tags/tag1449.xml"/><Relationship Id="rId68" Type="http://schemas.openxmlformats.org/officeDocument/2006/relationships/tags" Target="../tags/tag1448.xml"/><Relationship Id="rId67" Type="http://schemas.openxmlformats.org/officeDocument/2006/relationships/image" Target="../media/image219.svg"/><Relationship Id="rId66" Type="http://schemas.openxmlformats.org/officeDocument/2006/relationships/image" Target="../media/image218.png"/><Relationship Id="rId65" Type="http://schemas.openxmlformats.org/officeDocument/2006/relationships/tags" Target="../tags/tag1447.xml"/><Relationship Id="rId64" Type="http://schemas.openxmlformats.org/officeDocument/2006/relationships/tags" Target="../tags/tag1446.xml"/><Relationship Id="rId63" Type="http://schemas.openxmlformats.org/officeDocument/2006/relationships/tags" Target="../tags/tag1445.xml"/><Relationship Id="rId62" Type="http://schemas.openxmlformats.org/officeDocument/2006/relationships/tags" Target="../tags/tag1444.xml"/><Relationship Id="rId61" Type="http://schemas.openxmlformats.org/officeDocument/2006/relationships/image" Target="../media/image217.svg"/><Relationship Id="rId60" Type="http://schemas.openxmlformats.org/officeDocument/2006/relationships/image" Target="../media/image216.png"/><Relationship Id="rId6" Type="http://schemas.openxmlformats.org/officeDocument/2006/relationships/tags" Target="../tags/tag1406.xml"/><Relationship Id="rId59" Type="http://schemas.openxmlformats.org/officeDocument/2006/relationships/tags" Target="../tags/tag1443.xml"/><Relationship Id="rId58" Type="http://schemas.openxmlformats.org/officeDocument/2006/relationships/tags" Target="../tags/tag1442.xml"/><Relationship Id="rId57" Type="http://schemas.openxmlformats.org/officeDocument/2006/relationships/tags" Target="../tags/tag1441.xml"/><Relationship Id="rId56" Type="http://schemas.openxmlformats.org/officeDocument/2006/relationships/tags" Target="../tags/tag1440.xml"/><Relationship Id="rId55" Type="http://schemas.openxmlformats.org/officeDocument/2006/relationships/image" Target="../media/image215.svg"/><Relationship Id="rId54" Type="http://schemas.openxmlformats.org/officeDocument/2006/relationships/image" Target="../media/image214.png"/><Relationship Id="rId53" Type="http://schemas.openxmlformats.org/officeDocument/2006/relationships/tags" Target="../tags/tag1439.xml"/><Relationship Id="rId52" Type="http://schemas.openxmlformats.org/officeDocument/2006/relationships/tags" Target="../tags/tag1438.xml"/><Relationship Id="rId51" Type="http://schemas.openxmlformats.org/officeDocument/2006/relationships/tags" Target="../tags/tag1437.xml"/><Relationship Id="rId50" Type="http://schemas.openxmlformats.org/officeDocument/2006/relationships/tags" Target="../tags/tag1436.xml"/><Relationship Id="rId5" Type="http://schemas.openxmlformats.org/officeDocument/2006/relationships/tags" Target="../tags/tag1405.xml"/><Relationship Id="rId49" Type="http://schemas.openxmlformats.org/officeDocument/2006/relationships/tags" Target="../tags/tag1435.xml"/><Relationship Id="rId48" Type="http://schemas.openxmlformats.org/officeDocument/2006/relationships/tags" Target="../tags/tag1434.xml"/><Relationship Id="rId47" Type="http://schemas.openxmlformats.org/officeDocument/2006/relationships/image" Target="../media/image213.svg"/><Relationship Id="rId46" Type="http://schemas.openxmlformats.org/officeDocument/2006/relationships/image" Target="../media/image212.png"/><Relationship Id="rId45" Type="http://schemas.openxmlformats.org/officeDocument/2006/relationships/tags" Target="../tags/tag1433.xml"/><Relationship Id="rId44" Type="http://schemas.openxmlformats.org/officeDocument/2006/relationships/tags" Target="../tags/tag1432.xml"/><Relationship Id="rId43" Type="http://schemas.openxmlformats.org/officeDocument/2006/relationships/tags" Target="../tags/tag1431.xml"/><Relationship Id="rId42" Type="http://schemas.openxmlformats.org/officeDocument/2006/relationships/tags" Target="../tags/tag1430.xml"/><Relationship Id="rId41" Type="http://schemas.openxmlformats.org/officeDocument/2006/relationships/image" Target="../media/image88.svg"/><Relationship Id="rId40" Type="http://schemas.openxmlformats.org/officeDocument/2006/relationships/image" Target="../media/image87.png"/><Relationship Id="rId4" Type="http://schemas.openxmlformats.org/officeDocument/2006/relationships/tags" Target="../tags/tag1404.xml"/><Relationship Id="rId39" Type="http://schemas.openxmlformats.org/officeDocument/2006/relationships/tags" Target="../tags/tag1429.xml"/><Relationship Id="rId38" Type="http://schemas.openxmlformats.org/officeDocument/2006/relationships/tags" Target="../tags/tag1428.xml"/><Relationship Id="rId37" Type="http://schemas.openxmlformats.org/officeDocument/2006/relationships/tags" Target="../tags/tag1427.xml"/><Relationship Id="rId36" Type="http://schemas.openxmlformats.org/officeDocument/2006/relationships/tags" Target="../tags/tag1426.xml"/><Relationship Id="rId35" Type="http://schemas.openxmlformats.org/officeDocument/2006/relationships/image" Target="../media/image211.svg"/><Relationship Id="rId34" Type="http://schemas.openxmlformats.org/officeDocument/2006/relationships/image" Target="../media/image210.png"/><Relationship Id="rId33" Type="http://schemas.openxmlformats.org/officeDocument/2006/relationships/tags" Target="../tags/tag1425.xml"/><Relationship Id="rId32" Type="http://schemas.openxmlformats.org/officeDocument/2006/relationships/tags" Target="../tags/tag1424.xml"/><Relationship Id="rId31" Type="http://schemas.openxmlformats.org/officeDocument/2006/relationships/tags" Target="../tags/tag1423.xml"/><Relationship Id="rId30" Type="http://schemas.openxmlformats.org/officeDocument/2006/relationships/tags" Target="../tags/tag1422.xml"/><Relationship Id="rId3" Type="http://schemas.openxmlformats.org/officeDocument/2006/relationships/tags" Target="../tags/tag1403.xml"/><Relationship Id="rId29" Type="http://schemas.openxmlformats.org/officeDocument/2006/relationships/image" Target="../media/image209.svg"/><Relationship Id="rId28" Type="http://schemas.openxmlformats.org/officeDocument/2006/relationships/image" Target="../media/image208.png"/><Relationship Id="rId27" Type="http://schemas.openxmlformats.org/officeDocument/2006/relationships/tags" Target="../tags/tag1421.xml"/><Relationship Id="rId26" Type="http://schemas.openxmlformats.org/officeDocument/2006/relationships/tags" Target="../tags/tag1420.xml"/><Relationship Id="rId25" Type="http://schemas.openxmlformats.org/officeDocument/2006/relationships/tags" Target="../tags/tag1419.xml"/><Relationship Id="rId24" Type="http://schemas.openxmlformats.org/officeDocument/2006/relationships/tags" Target="../tags/tag1418.xml"/><Relationship Id="rId23" Type="http://schemas.openxmlformats.org/officeDocument/2006/relationships/tags" Target="../tags/tag1417.xml"/><Relationship Id="rId22" Type="http://schemas.openxmlformats.org/officeDocument/2006/relationships/tags" Target="../tags/tag1416.xml"/><Relationship Id="rId21" Type="http://schemas.openxmlformats.org/officeDocument/2006/relationships/image" Target="../media/image82.svg"/><Relationship Id="rId20" Type="http://schemas.openxmlformats.org/officeDocument/2006/relationships/image" Target="../media/image81.png"/><Relationship Id="rId2" Type="http://schemas.openxmlformats.org/officeDocument/2006/relationships/tags" Target="../tags/tag1402.xml"/><Relationship Id="rId19" Type="http://schemas.openxmlformats.org/officeDocument/2006/relationships/tags" Target="../tags/tag1415.xml"/><Relationship Id="rId18" Type="http://schemas.openxmlformats.org/officeDocument/2006/relationships/tags" Target="../tags/tag1414.xml"/><Relationship Id="rId17" Type="http://schemas.openxmlformats.org/officeDocument/2006/relationships/tags" Target="../tags/tag1413.xml"/><Relationship Id="rId16" Type="http://schemas.openxmlformats.org/officeDocument/2006/relationships/tags" Target="../tags/tag1412.xml"/><Relationship Id="rId15" Type="http://schemas.openxmlformats.org/officeDocument/2006/relationships/image" Target="../media/image23.svg"/><Relationship Id="rId14" Type="http://schemas.openxmlformats.org/officeDocument/2006/relationships/image" Target="../media/image66.png"/><Relationship Id="rId13" Type="http://schemas.openxmlformats.org/officeDocument/2006/relationships/tags" Target="../tags/tag1411.xml"/><Relationship Id="rId12" Type="http://schemas.openxmlformats.org/officeDocument/2006/relationships/tags" Target="../tags/tag1410.xml"/><Relationship Id="rId11" Type="http://schemas.openxmlformats.org/officeDocument/2006/relationships/tags" Target="../tags/tag1409.xml"/><Relationship Id="rId10" Type="http://schemas.openxmlformats.org/officeDocument/2006/relationships/tags" Target="../tags/tag1408.xml"/><Relationship Id="rId1" Type="http://schemas.openxmlformats.org/officeDocument/2006/relationships/tags" Target="../tags/tag1401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1458.xml"/><Relationship Id="rId8" Type="http://schemas.openxmlformats.org/officeDocument/2006/relationships/tags" Target="../tags/tag1457.xml"/><Relationship Id="rId7" Type="http://schemas.openxmlformats.org/officeDocument/2006/relationships/tags" Target="../tags/tag1456.xml"/><Relationship Id="rId6" Type="http://schemas.openxmlformats.org/officeDocument/2006/relationships/tags" Target="../tags/tag1455.xml"/><Relationship Id="rId5" Type="http://schemas.openxmlformats.org/officeDocument/2006/relationships/tags" Target="../tags/tag1454.xml"/><Relationship Id="rId4" Type="http://schemas.openxmlformats.org/officeDocument/2006/relationships/tags" Target="../tags/tag1453.xml"/><Relationship Id="rId37" Type="http://schemas.openxmlformats.org/officeDocument/2006/relationships/slideLayout" Target="../slideLayouts/slideLayout6.xml"/><Relationship Id="rId36" Type="http://schemas.openxmlformats.org/officeDocument/2006/relationships/tags" Target="../tags/tag1485.xml"/><Relationship Id="rId35" Type="http://schemas.openxmlformats.org/officeDocument/2006/relationships/tags" Target="../tags/tag1484.xml"/><Relationship Id="rId34" Type="http://schemas.openxmlformats.org/officeDocument/2006/relationships/tags" Target="../tags/tag1483.xml"/><Relationship Id="rId33" Type="http://schemas.openxmlformats.org/officeDocument/2006/relationships/tags" Target="../tags/tag1482.xml"/><Relationship Id="rId32" Type="http://schemas.openxmlformats.org/officeDocument/2006/relationships/tags" Target="../tags/tag1481.xml"/><Relationship Id="rId31" Type="http://schemas.openxmlformats.org/officeDocument/2006/relationships/tags" Target="../tags/tag1480.xml"/><Relationship Id="rId30" Type="http://schemas.openxmlformats.org/officeDocument/2006/relationships/tags" Target="../tags/tag1479.xml"/><Relationship Id="rId3" Type="http://schemas.openxmlformats.org/officeDocument/2006/relationships/tags" Target="../tags/tag1452.xml"/><Relationship Id="rId29" Type="http://schemas.openxmlformats.org/officeDocument/2006/relationships/tags" Target="../tags/tag1478.xml"/><Relationship Id="rId28" Type="http://schemas.openxmlformats.org/officeDocument/2006/relationships/tags" Target="../tags/tag1477.xml"/><Relationship Id="rId27" Type="http://schemas.openxmlformats.org/officeDocument/2006/relationships/tags" Target="../tags/tag1476.xml"/><Relationship Id="rId26" Type="http://schemas.openxmlformats.org/officeDocument/2006/relationships/tags" Target="../tags/tag1475.xml"/><Relationship Id="rId25" Type="http://schemas.openxmlformats.org/officeDocument/2006/relationships/tags" Target="../tags/tag1474.xml"/><Relationship Id="rId24" Type="http://schemas.openxmlformats.org/officeDocument/2006/relationships/tags" Target="../tags/tag1473.xml"/><Relationship Id="rId23" Type="http://schemas.openxmlformats.org/officeDocument/2006/relationships/tags" Target="../tags/tag1472.xml"/><Relationship Id="rId22" Type="http://schemas.openxmlformats.org/officeDocument/2006/relationships/tags" Target="../tags/tag1471.xml"/><Relationship Id="rId21" Type="http://schemas.openxmlformats.org/officeDocument/2006/relationships/tags" Target="../tags/tag1470.xml"/><Relationship Id="rId20" Type="http://schemas.openxmlformats.org/officeDocument/2006/relationships/tags" Target="../tags/tag1469.xml"/><Relationship Id="rId2" Type="http://schemas.openxmlformats.org/officeDocument/2006/relationships/tags" Target="../tags/tag1451.xml"/><Relationship Id="rId19" Type="http://schemas.openxmlformats.org/officeDocument/2006/relationships/tags" Target="../tags/tag1468.xml"/><Relationship Id="rId18" Type="http://schemas.openxmlformats.org/officeDocument/2006/relationships/tags" Target="../tags/tag1467.xml"/><Relationship Id="rId17" Type="http://schemas.openxmlformats.org/officeDocument/2006/relationships/tags" Target="../tags/tag1466.xml"/><Relationship Id="rId16" Type="http://schemas.openxmlformats.org/officeDocument/2006/relationships/tags" Target="../tags/tag1465.xml"/><Relationship Id="rId15" Type="http://schemas.openxmlformats.org/officeDocument/2006/relationships/tags" Target="../tags/tag1464.xml"/><Relationship Id="rId14" Type="http://schemas.openxmlformats.org/officeDocument/2006/relationships/tags" Target="../tags/tag1463.xml"/><Relationship Id="rId13" Type="http://schemas.openxmlformats.org/officeDocument/2006/relationships/tags" Target="../tags/tag1462.xml"/><Relationship Id="rId12" Type="http://schemas.openxmlformats.org/officeDocument/2006/relationships/tags" Target="../tags/tag1461.xml"/><Relationship Id="rId11" Type="http://schemas.openxmlformats.org/officeDocument/2006/relationships/tags" Target="../tags/tag1460.xml"/><Relationship Id="rId10" Type="http://schemas.openxmlformats.org/officeDocument/2006/relationships/tags" Target="../tags/tag1459.xml"/><Relationship Id="rId1" Type="http://schemas.openxmlformats.org/officeDocument/2006/relationships/tags" Target="../tags/tag1450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1494.xml"/><Relationship Id="rId8" Type="http://schemas.openxmlformats.org/officeDocument/2006/relationships/tags" Target="../tags/tag1493.xml"/><Relationship Id="rId7" Type="http://schemas.openxmlformats.org/officeDocument/2006/relationships/tags" Target="../tags/tag1492.xml"/><Relationship Id="rId6" Type="http://schemas.openxmlformats.org/officeDocument/2006/relationships/tags" Target="../tags/tag1491.xml"/><Relationship Id="rId5" Type="http://schemas.openxmlformats.org/officeDocument/2006/relationships/tags" Target="../tags/tag1490.xml"/><Relationship Id="rId4" Type="http://schemas.openxmlformats.org/officeDocument/2006/relationships/tags" Target="../tags/tag1489.xml"/><Relationship Id="rId34" Type="http://schemas.openxmlformats.org/officeDocument/2006/relationships/slideLayout" Target="../slideLayouts/slideLayout6.xml"/><Relationship Id="rId33" Type="http://schemas.openxmlformats.org/officeDocument/2006/relationships/tags" Target="../tags/tag1518.xml"/><Relationship Id="rId32" Type="http://schemas.openxmlformats.org/officeDocument/2006/relationships/tags" Target="../tags/tag1517.xml"/><Relationship Id="rId31" Type="http://schemas.openxmlformats.org/officeDocument/2006/relationships/tags" Target="../tags/tag1516.xml"/><Relationship Id="rId30" Type="http://schemas.openxmlformats.org/officeDocument/2006/relationships/tags" Target="../tags/tag1515.xml"/><Relationship Id="rId3" Type="http://schemas.openxmlformats.org/officeDocument/2006/relationships/tags" Target="../tags/tag1488.xml"/><Relationship Id="rId29" Type="http://schemas.openxmlformats.org/officeDocument/2006/relationships/tags" Target="../tags/tag1514.xml"/><Relationship Id="rId28" Type="http://schemas.openxmlformats.org/officeDocument/2006/relationships/tags" Target="../tags/tag1513.xml"/><Relationship Id="rId27" Type="http://schemas.openxmlformats.org/officeDocument/2006/relationships/tags" Target="../tags/tag1512.xml"/><Relationship Id="rId26" Type="http://schemas.openxmlformats.org/officeDocument/2006/relationships/tags" Target="../tags/tag1511.xml"/><Relationship Id="rId25" Type="http://schemas.openxmlformats.org/officeDocument/2006/relationships/tags" Target="../tags/tag1510.xml"/><Relationship Id="rId24" Type="http://schemas.openxmlformats.org/officeDocument/2006/relationships/tags" Target="../tags/tag1509.xml"/><Relationship Id="rId23" Type="http://schemas.openxmlformats.org/officeDocument/2006/relationships/tags" Target="../tags/tag1508.xml"/><Relationship Id="rId22" Type="http://schemas.openxmlformats.org/officeDocument/2006/relationships/tags" Target="../tags/tag1507.xml"/><Relationship Id="rId21" Type="http://schemas.openxmlformats.org/officeDocument/2006/relationships/tags" Target="../tags/tag1506.xml"/><Relationship Id="rId20" Type="http://schemas.openxmlformats.org/officeDocument/2006/relationships/tags" Target="../tags/tag1505.xml"/><Relationship Id="rId2" Type="http://schemas.openxmlformats.org/officeDocument/2006/relationships/tags" Target="../tags/tag1487.xml"/><Relationship Id="rId19" Type="http://schemas.openxmlformats.org/officeDocument/2006/relationships/tags" Target="../tags/tag1504.xml"/><Relationship Id="rId18" Type="http://schemas.openxmlformats.org/officeDocument/2006/relationships/tags" Target="../tags/tag1503.xml"/><Relationship Id="rId17" Type="http://schemas.openxmlformats.org/officeDocument/2006/relationships/tags" Target="../tags/tag1502.xml"/><Relationship Id="rId16" Type="http://schemas.openxmlformats.org/officeDocument/2006/relationships/tags" Target="../tags/tag1501.xml"/><Relationship Id="rId15" Type="http://schemas.openxmlformats.org/officeDocument/2006/relationships/tags" Target="../tags/tag1500.xml"/><Relationship Id="rId14" Type="http://schemas.openxmlformats.org/officeDocument/2006/relationships/tags" Target="../tags/tag1499.xml"/><Relationship Id="rId13" Type="http://schemas.openxmlformats.org/officeDocument/2006/relationships/tags" Target="../tags/tag1498.xml"/><Relationship Id="rId12" Type="http://schemas.openxmlformats.org/officeDocument/2006/relationships/tags" Target="../tags/tag1497.xml"/><Relationship Id="rId11" Type="http://schemas.openxmlformats.org/officeDocument/2006/relationships/tags" Target="../tags/tag1496.xml"/><Relationship Id="rId10" Type="http://schemas.openxmlformats.org/officeDocument/2006/relationships/tags" Target="../tags/tag1495.xml"/><Relationship Id="rId1" Type="http://schemas.openxmlformats.org/officeDocument/2006/relationships/tags" Target="../tags/tag1486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1527.xml"/><Relationship Id="rId8" Type="http://schemas.openxmlformats.org/officeDocument/2006/relationships/tags" Target="../tags/tag1526.xml"/><Relationship Id="rId7" Type="http://schemas.openxmlformats.org/officeDocument/2006/relationships/tags" Target="../tags/tag1525.xml"/><Relationship Id="rId6" Type="http://schemas.openxmlformats.org/officeDocument/2006/relationships/tags" Target="../tags/tag1524.xml"/><Relationship Id="rId5" Type="http://schemas.openxmlformats.org/officeDocument/2006/relationships/tags" Target="../tags/tag1523.xml"/><Relationship Id="rId4" Type="http://schemas.openxmlformats.org/officeDocument/2006/relationships/tags" Target="../tags/tag1522.xml"/><Relationship Id="rId3" Type="http://schemas.openxmlformats.org/officeDocument/2006/relationships/tags" Target="../tags/tag1521.xml"/><Relationship Id="rId2" Type="http://schemas.openxmlformats.org/officeDocument/2006/relationships/tags" Target="../tags/tag1520.xml"/><Relationship Id="rId15" Type="http://schemas.openxmlformats.org/officeDocument/2006/relationships/slideLayout" Target="../slideLayouts/slideLayout6.xml"/><Relationship Id="rId14" Type="http://schemas.openxmlformats.org/officeDocument/2006/relationships/tags" Target="../tags/tag1532.xml"/><Relationship Id="rId13" Type="http://schemas.openxmlformats.org/officeDocument/2006/relationships/tags" Target="../tags/tag1531.xml"/><Relationship Id="rId12" Type="http://schemas.openxmlformats.org/officeDocument/2006/relationships/tags" Target="../tags/tag1530.xml"/><Relationship Id="rId11" Type="http://schemas.openxmlformats.org/officeDocument/2006/relationships/tags" Target="../tags/tag1529.xml"/><Relationship Id="rId10" Type="http://schemas.openxmlformats.org/officeDocument/2006/relationships/tags" Target="../tags/tag1528.xml"/><Relationship Id="rId1" Type="http://schemas.openxmlformats.org/officeDocument/2006/relationships/tags" Target="../tags/tag1519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svg"/><Relationship Id="rId8" Type="http://schemas.openxmlformats.org/officeDocument/2006/relationships/image" Target="../media/image2.png"/><Relationship Id="rId72" Type="http://schemas.openxmlformats.org/officeDocument/2006/relationships/slideLayout" Target="../slideLayouts/slideLayout6.xml"/><Relationship Id="rId71" Type="http://schemas.openxmlformats.org/officeDocument/2006/relationships/tags" Target="../tags/tag192.xml"/><Relationship Id="rId70" Type="http://schemas.openxmlformats.org/officeDocument/2006/relationships/tags" Target="../tags/tag191.xml"/><Relationship Id="rId7" Type="http://schemas.openxmlformats.org/officeDocument/2006/relationships/tags" Target="../tags/tag146.xml"/><Relationship Id="rId69" Type="http://schemas.openxmlformats.org/officeDocument/2006/relationships/tags" Target="../tags/tag190.xml"/><Relationship Id="rId68" Type="http://schemas.openxmlformats.org/officeDocument/2006/relationships/tags" Target="../tags/tag189.xml"/><Relationship Id="rId67" Type="http://schemas.openxmlformats.org/officeDocument/2006/relationships/tags" Target="../tags/tag188.xml"/><Relationship Id="rId66" Type="http://schemas.openxmlformats.org/officeDocument/2006/relationships/tags" Target="../tags/tag187.xml"/><Relationship Id="rId65" Type="http://schemas.openxmlformats.org/officeDocument/2006/relationships/image" Target="../media/image19.svg"/><Relationship Id="rId64" Type="http://schemas.openxmlformats.org/officeDocument/2006/relationships/image" Target="../media/image18.png"/><Relationship Id="rId63" Type="http://schemas.openxmlformats.org/officeDocument/2006/relationships/tags" Target="../tags/tag186.xml"/><Relationship Id="rId62" Type="http://schemas.openxmlformats.org/officeDocument/2006/relationships/tags" Target="../tags/tag185.xml"/><Relationship Id="rId61" Type="http://schemas.openxmlformats.org/officeDocument/2006/relationships/tags" Target="../tags/tag184.xml"/><Relationship Id="rId60" Type="http://schemas.openxmlformats.org/officeDocument/2006/relationships/tags" Target="../tags/tag183.xml"/><Relationship Id="rId6" Type="http://schemas.openxmlformats.org/officeDocument/2006/relationships/tags" Target="../tags/tag145.xml"/><Relationship Id="rId59" Type="http://schemas.openxmlformats.org/officeDocument/2006/relationships/image" Target="../media/image17.svg"/><Relationship Id="rId58" Type="http://schemas.openxmlformats.org/officeDocument/2006/relationships/image" Target="../media/image16.png"/><Relationship Id="rId57" Type="http://schemas.openxmlformats.org/officeDocument/2006/relationships/tags" Target="../tags/tag182.xml"/><Relationship Id="rId56" Type="http://schemas.openxmlformats.org/officeDocument/2006/relationships/tags" Target="../tags/tag181.xml"/><Relationship Id="rId55" Type="http://schemas.openxmlformats.org/officeDocument/2006/relationships/tags" Target="../tags/tag180.xml"/><Relationship Id="rId54" Type="http://schemas.openxmlformats.org/officeDocument/2006/relationships/tags" Target="../tags/tag179.xml"/><Relationship Id="rId53" Type="http://schemas.openxmlformats.org/officeDocument/2006/relationships/image" Target="../media/image15.svg"/><Relationship Id="rId52" Type="http://schemas.openxmlformats.org/officeDocument/2006/relationships/image" Target="../media/image14.png"/><Relationship Id="rId51" Type="http://schemas.openxmlformats.org/officeDocument/2006/relationships/tags" Target="../tags/tag178.xml"/><Relationship Id="rId50" Type="http://schemas.openxmlformats.org/officeDocument/2006/relationships/tags" Target="../tags/tag177.xml"/><Relationship Id="rId5" Type="http://schemas.openxmlformats.org/officeDocument/2006/relationships/tags" Target="../tags/tag144.xml"/><Relationship Id="rId49" Type="http://schemas.openxmlformats.org/officeDocument/2006/relationships/tags" Target="../tags/tag176.xml"/><Relationship Id="rId48" Type="http://schemas.openxmlformats.org/officeDocument/2006/relationships/tags" Target="../tags/tag175.xml"/><Relationship Id="rId47" Type="http://schemas.openxmlformats.org/officeDocument/2006/relationships/image" Target="../media/image13.svg"/><Relationship Id="rId46" Type="http://schemas.openxmlformats.org/officeDocument/2006/relationships/image" Target="../media/image12.png"/><Relationship Id="rId45" Type="http://schemas.openxmlformats.org/officeDocument/2006/relationships/tags" Target="../tags/tag174.xml"/><Relationship Id="rId44" Type="http://schemas.openxmlformats.org/officeDocument/2006/relationships/tags" Target="../tags/tag173.xml"/><Relationship Id="rId43" Type="http://schemas.openxmlformats.org/officeDocument/2006/relationships/tags" Target="../tags/tag172.xml"/><Relationship Id="rId42" Type="http://schemas.openxmlformats.org/officeDocument/2006/relationships/tags" Target="../tags/tag171.xml"/><Relationship Id="rId41" Type="http://schemas.openxmlformats.org/officeDocument/2006/relationships/image" Target="../media/image11.svg"/><Relationship Id="rId40" Type="http://schemas.openxmlformats.org/officeDocument/2006/relationships/image" Target="../media/image10.png"/><Relationship Id="rId4" Type="http://schemas.openxmlformats.org/officeDocument/2006/relationships/tags" Target="../tags/tag143.xml"/><Relationship Id="rId39" Type="http://schemas.openxmlformats.org/officeDocument/2006/relationships/tags" Target="../tags/tag170.xml"/><Relationship Id="rId38" Type="http://schemas.openxmlformats.org/officeDocument/2006/relationships/tags" Target="../tags/tag169.xml"/><Relationship Id="rId37" Type="http://schemas.openxmlformats.org/officeDocument/2006/relationships/tags" Target="../tags/tag168.xml"/><Relationship Id="rId36" Type="http://schemas.openxmlformats.org/officeDocument/2006/relationships/tags" Target="../tags/tag167.xml"/><Relationship Id="rId35" Type="http://schemas.openxmlformats.org/officeDocument/2006/relationships/tags" Target="../tags/tag166.xml"/><Relationship Id="rId34" Type="http://schemas.openxmlformats.org/officeDocument/2006/relationships/tags" Target="../tags/tag165.xml"/><Relationship Id="rId33" Type="http://schemas.openxmlformats.org/officeDocument/2006/relationships/tags" Target="../tags/tag164.xml"/><Relationship Id="rId32" Type="http://schemas.openxmlformats.org/officeDocument/2006/relationships/tags" Target="../tags/tag163.xml"/><Relationship Id="rId31" Type="http://schemas.openxmlformats.org/officeDocument/2006/relationships/tags" Target="../tags/tag162.xml"/><Relationship Id="rId30" Type="http://schemas.openxmlformats.org/officeDocument/2006/relationships/tags" Target="../tags/tag161.xml"/><Relationship Id="rId3" Type="http://schemas.openxmlformats.org/officeDocument/2006/relationships/image" Target="../media/image1.jpeg"/><Relationship Id="rId29" Type="http://schemas.openxmlformats.org/officeDocument/2006/relationships/tags" Target="../tags/tag160.xml"/><Relationship Id="rId28" Type="http://schemas.openxmlformats.org/officeDocument/2006/relationships/tags" Target="../tags/tag159.xml"/><Relationship Id="rId27" Type="http://schemas.openxmlformats.org/officeDocument/2006/relationships/image" Target="../media/image9.svg"/><Relationship Id="rId26" Type="http://schemas.openxmlformats.org/officeDocument/2006/relationships/image" Target="../media/image8.png"/><Relationship Id="rId25" Type="http://schemas.openxmlformats.org/officeDocument/2006/relationships/tags" Target="../tags/tag158.xml"/><Relationship Id="rId24" Type="http://schemas.openxmlformats.org/officeDocument/2006/relationships/tags" Target="../tags/tag157.xml"/><Relationship Id="rId23" Type="http://schemas.openxmlformats.org/officeDocument/2006/relationships/tags" Target="../tags/tag156.xml"/><Relationship Id="rId22" Type="http://schemas.openxmlformats.org/officeDocument/2006/relationships/tags" Target="../tags/tag155.xml"/><Relationship Id="rId21" Type="http://schemas.openxmlformats.org/officeDocument/2006/relationships/image" Target="../media/image7.svg"/><Relationship Id="rId20" Type="http://schemas.openxmlformats.org/officeDocument/2006/relationships/image" Target="../media/image6.png"/><Relationship Id="rId2" Type="http://schemas.openxmlformats.org/officeDocument/2006/relationships/tags" Target="../tags/tag142.xml"/><Relationship Id="rId19" Type="http://schemas.openxmlformats.org/officeDocument/2006/relationships/tags" Target="../tags/tag154.xml"/><Relationship Id="rId18" Type="http://schemas.openxmlformats.org/officeDocument/2006/relationships/tags" Target="../tags/tag153.xml"/><Relationship Id="rId17" Type="http://schemas.openxmlformats.org/officeDocument/2006/relationships/tags" Target="../tags/tag152.xml"/><Relationship Id="rId16" Type="http://schemas.openxmlformats.org/officeDocument/2006/relationships/tags" Target="../tags/tag151.xml"/><Relationship Id="rId15" Type="http://schemas.openxmlformats.org/officeDocument/2006/relationships/image" Target="../media/image5.svg"/><Relationship Id="rId14" Type="http://schemas.openxmlformats.org/officeDocument/2006/relationships/image" Target="../media/image4.png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tags" Target="../tags/tag141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1541.xml"/><Relationship Id="rId8" Type="http://schemas.openxmlformats.org/officeDocument/2006/relationships/tags" Target="../tags/tag1540.xml"/><Relationship Id="rId7" Type="http://schemas.openxmlformats.org/officeDocument/2006/relationships/tags" Target="../tags/tag1539.xml"/><Relationship Id="rId6" Type="http://schemas.openxmlformats.org/officeDocument/2006/relationships/tags" Target="../tags/tag1538.xml"/><Relationship Id="rId5" Type="http://schemas.openxmlformats.org/officeDocument/2006/relationships/tags" Target="../tags/tag1537.xml"/><Relationship Id="rId40" Type="http://schemas.openxmlformats.org/officeDocument/2006/relationships/slideLayout" Target="../slideLayouts/slideLayout6.xml"/><Relationship Id="rId4" Type="http://schemas.openxmlformats.org/officeDocument/2006/relationships/tags" Target="../tags/tag1536.xml"/><Relationship Id="rId39" Type="http://schemas.openxmlformats.org/officeDocument/2006/relationships/tags" Target="../tags/tag1563.xml"/><Relationship Id="rId38" Type="http://schemas.openxmlformats.org/officeDocument/2006/relationships/tags" Target="../tags/tag1562.xml"/><Relationship Id="rId37" Type="http://schemas.openxmlformats.org/officeDocument/2006/relationships/tags" Target="../tags/tag1561.xml"/><Relationship Id="rId36" Type="http://schemas.openxmlformats.org/officeDocument/2006/relationships/tags" Target="../tags/tag1560.xml"/><Relationship Id="rId35" Type="http://schemas.openxmlformats.org/officeDocument/2006/relationships/tags" Target="../tags/tag1559.xml"/><Relationship Id="rId34" Type="http://schemas.openxmlformats.org/officeDocument/2006/relationships/image" Target="../media/image223.svg"/><Relationship Id="rId33" Type="http://schemas.openxmlformats.org/officeDocument/2006/relationships/image" Target="../media/image222.png"/><Relationship Id="rId32" Type="http://schemas.openxmlformats.org/officeDocument/2006/relationships/tags" Target="../tags/tag1558.xml"/><Relationship Id="rId31" Type="http://schemas.openxmlformats.org/officeDocument/2006/relationships/tags" Target="../tags/tag1557.xml"/><Relationship Id="rId30" Type="http://schemas.openxmlformats.org/officeDocument/2006/relationships/tags" Target="../tags/tag1556.xml"/><Relationship Id="rId3" Type="http://schemas.openxmlformats.org/officeDocument/2006/relationships/tags" Target="../tags/tag1535.xml"/><Relationship Id="rId29" Type="http://schemas.openxmlformats.org/officeDocument/2006/relationships/tags" Target="../tags/tag1555.xml"/><Relationship Id="rId28" Type="http://schemas.openxmlformats.org/officeDocument/2006/relationships/image" Target="../media/image221.svg"/><Relationship Id="rId27" Type="http://schemas.openxmlformats.org/officeDocument/2006/relationships/image" Target="../media/image220.png"/><Relationship Id="rId26" Type="http://schemas.openxmlformats.org/officeDocument/2006/relationships/tags" Target="../tags/tag1554.xml"/><Relationship Id="rId25" Type="http://schemas.openxmlformats.org/officeDocument/2006/relationships/tags" Target="../tags/tag1553.xml"/><Relationship Id="rId24" Type="http://schemas.openxmlformats.org/officeDocument/2006/relationships/tags" Target="../tags/tag1552.xml"/><Relationship Id="rId23" Type="http://schemas.openxmlformats.org/officeDocument/2006/relationships/tags" Target="../tags/tag1551.xml"/><Relationship Id="rId22" Type="http://schemas.openxmlformats.org/officeDocument/2006/relationships/image" Target="../media/image82.svg"/><Relationship Id="rId21" Type="http://schemas.openxmlformats.org/officeDocument/2006/relationships/image" Target="../media/image81.png"/><Relationship Id="rId20" Type="http://schemas.openxmlformats.org/officeDocument/2006/relationships/tags" Target="../tags/tag1550.xml"/><Relationship Id="rId2" Type="http://schemas.openxmlformats.org/officeDocument/2006/relationships/tags" Target="../tags/tag1534.xml"/><Relationship Id="rId19" Type="http://schemas.openxmlformats.org/officeDocument/2006/relationships/tags" Target="../tags/tag1549.xml"/><Relationship Id="rId18" Type="http://schemas.openxmlformats.org/officeDocument/2006/relationships/tags" Target="../tags/tag1548.xml"/><Relationship Id="rId17" Type="http://schemas.openxmlformats.org/officeDocument/2006/relationships/tags" Target="../tags/tag1547.xml"/><Relationship Id="rId16" Type="http://schemas.openxmlformats.org/officeDocument/2006/relationships/image" Target="../media/image23.svg"/><Relationship Id="rId15" Type="http://schemas.openxmlformats.org/officeDocument/2006/relationships/image" Target="../media/image66.png"/><Relationship Id="rId14" Type="http://schemas.openxmlformats.org/officeDocument/2006/relationships/tags" Target="../tags/tag1546.xml"/><Relationship Id="rId13" Type="http://schemas.openxmlformats.org/officeDocument/2006/relationships/tags" Target="../tags/tag1545.xml"/><Relationship Id="rId12" Type="http://schemas.openxmlformats.org/officeDocument/2006/relationships/tags" Target="../tags/tag1544.xml"/><Relationship Id="rId11" Type="http://schemas.openxmlformats.org/officeDocument/2006/relationships/tags" Target="../tags/tag1543.xml"/><Relationship Id="rId10" Type="http://schemas.openxmlformats.org/officeDocument/2006/relationships/tags" Target="../tags/tag1542.xml"/><Relationship Id="rId1" Type="http://schemas.openxmlformats.org/officeDocument/2006/relationships/tags" Target="../tags/tag1533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tags" Target="../tags/tag1566.xml"/><Relationship Id="rId2" Type="http://schemas.openxmlformats.org/officeDocument/2006/relationships/tags" Target="../tags/tag1565.xml"/><Relationship Id="rId1" Type="http://schemas.openxmlformats.org/officeDocument/2006/relationships/tags" Target="../tags/tag156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8" Type="http://schemas.openxmlformats.org/officeDocument/2006/relationships/slideLayout" Target="../slideLayouts/slideLayout6.xml"/><Relationship Id="rId37" Type="http://schemas.openxmlformats.org/officeDocument/2006/relationships/tags" Target="../tags/tag225.xml"/><Relationship Id="rId36" Type="http://schemas.openxmlformats.org/officeDocument/2006/relationships/tags" Target="../tags/tag224.xml"/><Relationship Id="rId35" Type="http://schemas.openxmlformats.org/officeDocument/2006/relationships/tags" Target="../tags/tag223.xml"/><Relationship Id="rId34" Type="http://schemas.openxmlformats.org/officeDocument/2006/relationships/image" Target="../media/image23.svg"/><Relationship Id="rId33" Type="http://schemas.openxmlformats.org/officeDocument/2006/relationships/image" Target="../media/image22.png"/><Relationship Id="rId32" Type="http://schemas.openxmlformats.org/officeDocument/2006/relationships/tags" Target="../tags/tag222.xml"/><Relationship Id="rId31" Type="http://schemas.openxmlformats.org/officeDocument/2006/relationships/tags" Target="../tags/tag221.xml"/><Relationship Id="rId30" Type="http://schemas.openxmlformats.org/officeDocument/2006/relationships/tags" Target="../tags/tag220.xml"/><Relationship Id="rId3" Type="http://schemas.openxmlformats.org/officeDocument/2006/relationships/tags" Target="../tags/tag195.xml"/><Relationship Id="rId29" Type="http://schemas.openxmlformats.org/officeDocument/2006/relationships/tags" Target="../tags/tag219.xml"/><Relationship Id="rId28" Type="http://schemas.openxmlformats.org/officeDocument/2006/relationships/image" Target="../media/image21.svg"/><Relationship Id="rId27" Type="http://schemas.openxmlformats.org/officeDocument/2006/relationships/image" Target="../media/image20.png"/><Relationship Id="rId26" Type="http://schemas.openxmlformats.org/officeDocument/2006/relationships/tags" Target="../tags/tag218.xml"/><Relationship Id="rId25" Type="http://schemas.openxmlformats.org/officeDocument/2006/relationships/tags" Target="../tags/tag217.xml"/><Relationship Id="rId24" Type="http://schemas.openxmlformats.org/officeDocument/2006/relationships/tags" Target="../tags/tag216.xml"/><Relationship Id="rId23" Type="http://schemas.openxmlformats.org/officeDocument/2006/relationships/tags" Target="../tags/tag215.xml"/><Relationship Id="rId22" Type="http://schemas.openxmlformats.org/officeDocument/2006/relationships/tags" Target="../tags/tag214.xml"/><Relationship Id="rId21" Type="http://schemas.openxmlformats.org/officeDocument/2006/relationships/tags" Target="../tags/tag213.xml"/><Relationship Id="rId20" Type="http://schemas.openxmlformats.org/officeDocument/2006/relationships/tags" Target="../tags/tag212.xml"/><Relationship Id="rId2" Type="http://schemas.openxmlformats.org/officeDocument/2006/relationships/tags" Target="../tags/tag194.xml"/><Relationship Id="rId19" Type="http://schemas.openxmlformats.org/officeDocument/2006/relationships/tags" Target="../tags/tag211.xml"/><Relationship Id="rId18" Type="http://schemas.openxmlformats.org/officeDocument/2006/relationships/tags" Target="../tags/tag210.xml"/><Relationship Id="rId17" Type="http://schemas.openxmlformats.org/officeDocument/2006/relationships/tags" Target="../tags/tag209.xml"/><Relationship Id="rId16" Type="http://schemas.openxmlformats.org/officeDocument/2006/relationships/tags" Target="../tags/tag208.xml"/><Relationship Id="rId15" Type="http://schemas.openxmlformats.org/officeDocument/2006/relationships/tags" Target="../tags/tag207.xml"/><Relationship Id="rId14" Type="http://schemas.openxmlformats.org/officeDocument/2006/relationships/tags" Target="../tags/tag206.xml"/><Relationship Id="rId13" Type="http://schemas.openxmlformats.org/officeDocument/2006/relationships/tags" Target="../tags/tag205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tags" Target="../tags/tag19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33.xml"/><Relationship Id="rId8" Type="http://schemas.openxmlformats.org/officeDocument/2006/relationships/tags" Target="../tags/tag232.xml"/><Relationship Id="rId7" Type="http://schemas.openxmlformats.org/officeDocument/2006/relationships/tags" Target="../tags/tag231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Relationship Id="rId3" Type="http://schemas.openxmlformats.org/officeDocument/2006/relationships/image" Target="../media/image24.jpeg"/><Relationship Id="rId29" Type="http://schemas.openxmlformats.org/officeDocument/2006/relationships/slideLayout" Target="../slideLayouts/slideLayout6.xml"/><Relationship Id="rId28" Type="http://schemas.openxmlformats.org/officeDocument/2006/relationships/tags" Target="../tags/tag252.xml"/><Relationship Id="rId27" Type="http://schemas.openxmlformats.org/officeDocument/2006/relationships/tags" Target="../tags/tag251.xml"/><Relationship Id="rId26" Type="http://schemas.openxmlformats.org/officeDocument/2006/relationships/tags" Target="../tags/tag250.xml"/><Relationship Id="rId25" Type="http://schemas.openxmlformats.org/officeDocument/2006/relationships/tags" Target="../tags/tag249.xml"/><Relationship Id="rId24" Type="http://schemas.openxmlformats.org/officeDocument/2006/relationships/tags" Target="../tags/tag248.xml"/><Relationship Id="rId23" Type="http://schemas.openxmlformats.org/officeDocument/2006/relationships/tags" Target="../tags/tag247.xml"/><Relationship Id="rId22" Type="http://schemas.openxmlformats.org/officeDocument/2006/relationships/tags" Target="../tags/tag246.xml"/><Relationship Id="rId21" Type="http://schemas.openxmlformats.org/officeDocument/2006/relationships/tags" Target="../tags/tag245.xml"/><Relationship Id="rId20" Type="http://schemas.openxmlformats.org/officeDocument/2006/relationships/tags" Target="../tags/tag244.xml"/><Relationship Id="rId2" Type="http://schemas.openxmlformats.org/officeDocument/2006/relationships/tags" Target="../tags/tag227.xml"/><Relationship Id="rId19" Type="http://schemas.openxmlformats.org/officeDocument/2006/relationships/tags" Target="../tags/tag243.xml"/><Relationship Id="rId18" Type="http://schemas.openxmlformats.org/officeDocument/2006/relationships/tags" Target="../tags/tag242.xml"/><Relationship Id="rId17" Type="http://schemas.openxmlformats.org/officeDocument/2006/relationships/tags" Target="../tags/tag241.xml"/><Relationship Id="rId16" Type="http://schemas.openxmlformats.org/officeDocument/2006/relationships/tags" Target="../tags/tag240.xml"/><Relationship Id="rId15" Type="http://schemas.openxmlformats.org/officeDocument/2006/relationships/tags" Target="../tags/tag239.xml"/><Relationship Id="rId14" Type="http://schemas.openxmlformats.org/officeDocument/2006/relationships/tags" Target="../tags/tag238.xml"/><Relationship Id="rId13" Type="http://schemas.openxmlformats.org/officeDocument/2006/relationships/tags" Target="../tags/tag237.xml"/><Relationship Id="rId12" Type="http://schemas.openxmlformats.org/officeDocument/2006/relationships/tags" Target="../tags/tag236.xml"/><Relationship Id="rId11" Type="http://schemas.openxmlformats.org/officeDocument/2006/relationships/tags" Target="../tags/tag235.xml"/><Relationship Id="rId10" Type="http://schemas.openxmlformats.org/officeDocument/2006/relationships/tags" Target="../tags/tag234.xml"/><Relationship Id="rId1" Type="http://schemas.openxmlformats.org/officeDocument/2006/relationships/tags" Target="../tags/tag22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image" Target="../media/image27.svg"/><Relationship Id="rId7" Type="http://schemas.openxmlformats.org/officeDocument/2006/relationships/image" Target="../media/image26.png"/><Relationship Id="rId6" Type="http://schemas.openxmlformats.org/officeDocument/2006/relationships/tags" Target="../tags/tag257.xml"/><Relationship Id="rId56" Type="http://schemas.openxmlformats.org/officeDocument/2006/relationships/slideLayout" Target="../slideLayouts/slideLayout6.xml"/><Relationship Id="rId55" Type="http://schemas.openxmlformats.org/officeDocument/2006/relationships/tags" Target="../tags/tag298.xml"/><Relationship Id="rId54" Type="http://schemas.openxmlformats.org/officeDocument/2006/relationships/tags" Target="../tags/tag297.xml"/><Relationship Id="rId53" Type="http://schemas.openxmlformats.org/officeDocument/2006/relationships/tags" Target="../tags/tag296.xml"/><Relationship Id="rId52" Type="http://schemas.openxmlformats.org/officeDocument/2006/relationships/tags" Target="../tags/tag295.xml"/><Relationship Id="rId51" Type="http://schemas.openxmlformats.org/officeDocument/2006/relationships/tags" Target="../tags/tag294.xml"/><Relationship Id="rId50" Type="http://schemas.openxmlformats.org/officeDocument/2006/relationships/tags" Target="../tags/tag293.xml"/><Relationship Id="rId5" Type="http://schemas.openxmlformats.org/officeDocument/2006/relationships/tags" Target="../tags/tag256.xml"/><Relationship Id="rId49" Type="http://schemas.openxmlformats.org/officeDocument/2006/relationships/tags" Target="../tags/tag292.xml"/><Relationship Id="rId48" Type="http://schemas.openxmlformats.org/officeDocument/2006/relationships/image" Target="../media/image23.svg"/><Relationship Id="rId47" Type="http://schemas.openxmlformats.org/officeDocument/2006/relationships/image" Target="../media/image22.png"/><Relationship Id="rId46" Type="http://schemas.openxmlformats.org/officeDocument/2006/relationships/tags" Target="../tags/tag291.xml"/><Relationship Id="rId45" Type="http://schemas.openxmlformats.org/officeDocument/2006/relationships/tags" Target="../tags/tag290.xml"/><Relationship Id="rId44" Type="http://schemas.openxmlformats.org/officeDocument/2006/relationships/tags" Target="../tags/tag289.xml"/><Relationship Id="rId43" Type="http://schemas.openxmlformats.org/officeDocument/2006/relationships/tags" Target="../tags/tag288.xml"/><Relationship Id="rId42" Type="http://schemas.openxmlformats.org/officeDocument/2006/relationships/tags" Target="../tags/tag287.xml"/><Relationship Id="rId41" Type="http://schemas.openxmlformats.org/officeDocument/2006/relationships/tags" Target="../tags/tag286.xml"/><Relationship Id="rId40" Type="http://schemas.openxmlformats.org/officeDocument/2006/relationships/tags" Target="../tags/tag285.xml"/><Relationship Id="rId4" Type="http://schemas.openxmlformats.org/officeDocument/2006/relationships/tags" Target="../tags/tag255.xml"/><Relationship Id="rId39" Type="http://schemas.openxmlformats.org/officeDocument/2006/relationships/tags" Target="../tags/tag284.xml"/><Relationship Id="rId38" Type="http://schemas.openxmlformats.org/officeDocument/2006/relationships/tags" Target="../tags/tag283.xml"/><Relationship Id="rId37" Type="http://schemas.openxmlformats.org/officeDocument/2006/relationships/tags" Target="../tags/tag282.xml"/><Relationship Id="rId36" Type="http://schemas.openxmlformats.org/officeDocument/2006/relationships/tags" Target="../tags/tag281.xml"/><Relationship Id="rId35" Type="http://schemas.openxmlformats.org/officeDocument/2006/relationships/tags" Target="../tags/tag280.xml"/><Relationship Id="rId34" Type="http://schemas.openxmlformats.org/officeDocument/2006/relationships/image" Target="../media/image31.svg"/><Relationship Id="rId33" Type="http://schemas.openxmlformats.org/officeDocument/2006/relationships/image" Target="../media/image30.png"/><Relationship Id="rId32" Type="http://schemas.openxmlformats.org/officeDocument/2006/relationships/tags" Target="../tags/tag279.xml"/><Relationship Id="rId31" Type="http://schemas.openxmlformats.org/officeDocument/2006/relationships/tags" Target="../tags/tag278.xml"/><Relationship Id="rId30" Type="http://schemas.openxmlformats.org/officeDocument/2006/relationships/tags" Target="../tags/tag277.xml"/><Relationship Id="rId3" Type="http://schemas.openxmlformats.org/officeDocument/2006/relationships/image" Target="../media/image25.jpeg"/><Relationship Id="rId29" Type="http://schemas.openxmlformats.org/officeDocument/2006/relationships/tags" Target="../tags/tag276.xml"/><Relationship Id="rId28" Type="http://schemas.openxmlformats.org/officeDocument/2006/relationships/tags" Target="../tags/tag275.xml"/><Relationship Id="rId27" Type="http://schemas.openxmlformats.org/officeDocument/2006/relationships/tags" Target="../tags/tag274.xml"/><Relationship Id="rId26" Type="http://schemas.openxmlformats.org/officeDocument/2006/relationships/tags" Target="../tags/tag273.xml"/><Relationship Id="rId25" Type="http://schemas.openxmlformats.org/officeDocument/2006/relationships/tags" Target="../tags/tag272.xml"/><Relationship Id="rId24" Type="http://schemas.openxmlformats.org/officeDocument/2006/relationships/tags" Target="../tags/tag271.xml"/><Relationship Id="rId23" Type="http://schemas.openxmlformats.org/officeDocument/2006/relationships/tags" Target="../tags/tag270.xml"/><Relationship Id="rId22" Type="http://schemas.openxmlformats.org/officeDocument/2006/relationships/image" Target="../media/image29.svg"/><Relationship Id="rId21" Type="http://schemas.openxmlformats.org/officeDocument/2006/relationships/image" Target="../media/image28.png"/><Relationship Id="rId20" Type="http://schemas.openxmlformats.org/officeDocument/2006/relationships/tags" Target="../tags/tag269.xml"/><Relationship Id="rId2" Type="http://schemas.openxmlformats.org/officeDocument/2006/relationships/tags" Target="../tags/tag254.xml"/><Relationship Id="rId19" Type="http://schemas.openxmlformats.org/officeDocument/2006/relationships/tags" Target="../tags/tag268.xml"/><Relationship Id="rId18" Type="http://schemas.openxmlformats.org/officeDocument/2006/relationships/tags" Target="../tags/tag267.xml"/><Relationship Id="rId17" Type="http://schemas.openxmlformats.org/officeDocument/2006/relationships/tags" Target="../tags/tag266.xml"/><Relationship Id="rId16" Type="http://schemas.openxmlformats.org/officeDocument/2006/relationships/tags" Target="../tags/tag265.xml"/><Relationship Id="rId15" Type="http://schemas.openxmlformats.org/officeDocument/2006/relationships/tags" Target="../tags/tag264.xml"/><Relationship Id="rId14" Type="http://schemas.openxmlformats.org/officeDocument/2006/relationships/tags" Target="../tags/tag263.xml"/><Relationship Id="rId13" Type="http://schemas.openxmlformats.org/officeDocument/2006/relationships/tags" Target="../tags/tag262.xml"/><Relationship Id="rId12" Type="http://schemas.openxmlformats.org/officeDocument/2006/relationships/tags" Target="../tags/tag261.xml"/><Relationship Id="rId11" Type="http://schemas.openxmlformats.org/officeDocument/2006/relationships/tags" Target="../tags/tag260.xml"/><Relationship Id="rId10" Type="http://schemas.openxmlformats.org/officeDocument/2006/relationships/tags" Target="../tags/tag259.xml"/><Relationship Id="rId1" Type="http://schemas.openxmlformats.org/officeDocument/2006/relationships/tags" Target="../tags/tag25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06.xml"/><Relationship Id="rId8" Type="http://schemas.openxmlformats.org/officeDocument/2006/relationships/tags" Target="../tags/tag305.xml"/><Relationship Id="rId7" Type="http://schemas.openxmlformats.org/officeDocument/2006/relationships/tags" Target="../tags/tag304.xml"/><Relationship Id="rId6" Type="http://schemas.openxmlformats.org/officeDocument/2006/relationships/tags" Target="../tags/tag303.xml"/><Relationship Id="rId5" Type="http://schemas.openxmlformats.org/officeDocument/2006/relationships/tags" Target="../tags/tag302.xml"/><Relationship Id="rId4" Type="http://schemas.openxmlformats.org/officeDocument/2006/relationships/tags" Target="../tags/tag301.xml"/><Relationship Id="rId32" Type="http://schemas.openxmlformats.org/officeDocument/2006/relationships/slideLayout" Target="../slideLayouts/slideLayout6.xml"/><Relationship Id="rId31" Type="http://schemas.openxmlformats.org/officeDocument/2006/relationships/tags" Target="../tags/tag328.xml"/><Relationship Id="rId30" Type="http://schemas.openxmlformats.org/officeDocument/2006/relationships/tags" Target="../tags/tag327.xml"/><Relationship Id="rId3" Type="http://schemas.openxmlformats.org/officeDocument/2006/relationships/image" Target="../media/image32.jpeg"/><Relationship Id="rId29" Type="http://schemas.openxmlformats.org/officeDocument/2006/relationships/tags" Target="../tags/tag326.xml"/><Relationship Id="rId28" Type="http://schemas.openxmlformats.org/officeDocument/2006/relationships/tags" Target="../tags/tag325.xml"/><Relationship Id="rId27" Type="http://schemas.openxmlformats.org/officeDocument/2006/relationships/tags" Target="../tags/tag324.xml"/><Relationship Id="rId26" Type="http://schemas.openxmlformats.org/officeDocument/2006/relationships/tags" Target="../tags/tag323.xml"/><Relationship Id="rId25" Type="http://schemas.openxmlformats.org/officeDocument/2006/relationships/tags" Target="../tags/tag322.xml"/><Relationship Id="rId24" Type="http://schemas.openxmlformats.org/officeDocument/2006/relationships/tags" Target="../tags/tag321.xml"/><Relationship Id="rId23" Type="http://schemas.openxmlformats.org/officeDocument/2006/relationships/tags" Target="../tags/tag320.xml"/><Relationship Id="rId22" Type="http://schemas.openxmlformats.org/officeDocument/2006/relationships/tags" Target="../tags/tag319.xml"/><Relationship Id="rId21" Type="http://schemas.openxmlformats.org/officeDocument/2006/relationships/tags" Target="../tags/tag318.xml"/><Relationship Id="rId20" Type="http://schemas.openxmlformats.org/officeDocument/2006/relationships/tags" Target="../tags/tag317.xml"/><Relationship Id="rId2" Type="http://schemas.openxmlformats.org/officeDocument/2006/relationships/tags" Target="../tags/tag300.xml"/><Relationship Id="rId19" Type="http://schemas.openxmlformats.org/officeDocument/2006/relationships/tags" Target="../tags/tag316.xml"/><Relationship Id="rId18" Type="http://schemas.openxmlformats.org/officeDocument/2006/relationships/tags" Target="../tags/tag315.xml"/><Relationship Id="rId17" Type="http://schemas.openxmlformats.org/officeDocument/2006/relationships/tags" Target="../tags/tag314.xml"/><Relationship Id="rId16" Type="http://schemas.openxmlformats.org/officeDocument/2006/relationships/tags" Target="../tags/tag313.xml"/><Relationship Id="rId15" Type="http://schemas.openxmlformats.org/officeDocument/2006/relationships/tags" Target="../tags/tag312.xml"/><Relationship Id="rId14" Type="http://schemas.openxmlformats.org/officeDocument/2006/relationships/tags" Target="../tags/tag311.xml"/><Relationship Id="rId13" Type="http://schemas.openxmlformats.org/officeDocument/2006/relationships/tags" Target="../tags/tag310.xml"/><Relationship Id="rId12" Type="http://schemas.openxmlformats.org/officeDocument/2006/relationships/tags" Target="../tags/tag309.xml"/><Relationship Id="rId11" Type="http://schemas.openxmlformats.org/officeDocument/2006/relationships/tags" Target="../tags/tag308.xml"/><Relationship Id="rId10" Type="http://schemas.openxmlformats.org/officeDocument/2006/relationships/tags" Target="../tags/tag307.xml"/><Relationship Id="rId1" Type="http://schemas.openxmlformats.org/officeDocument/2006/relationships/tags" Target="../tags/tag29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1"/>
          <p:cNvSpPr>
            <a:spLocks noGrp="1"/>
          </p:cNvSpPr>
          <p:nvPr>
            <p:ph type="ctr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新能源汽车基础</a:t>
            </a:r>
            <a:endParaRPr lang="zh-CN" altLang="en-US"/>
          </a:p>
        </p:txBody>
      </p:sp>
      <p:sp>
        <p:nvSpPr>
          <p:cNvPr id="4" name="署名占位符 10"/>
          <p:cNvSpPr>
            <a:spLocks noGrp="1"/>
          </p:cNvSpPr>
          <p:nvPr>
            <p:ph type="body" sz="quarter" idx="16390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汇报人：</a:t>
            </a:r>
            <a:endParaRPr lang="zh-CN" altLang="en-US"/>
          </a:p>
        </p:txBody>
      </p:sp>
      <p:sp>
        <p:nvSpPr>
          <p:cNvPr id="5" name="文本占位符 4"/>
          <p:cNvSpPr/>
          <p:nvPr>
            <p:ph type="body" idx="16389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电动汽车的特点与驱动系统结构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"/>
            </p:custDataLst>
          </p:nvPr>
        </p:nvSpPr>
        <p:spPr>
          <a:xfrm>
            <a:off x="571500" y="4740573"/>
            <a:ext cx="110490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三大子系统架构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4"/>
            </p:custDataLst>
          </p:nvPr>
        </p:nvSpPr>
        <p:spPr>
          <a:xfrm>
            <a:off x="571500" y="1080135"/>
            <a:ext cx="11049000" cy="638175"/>
          </a:xfrm>
          <a:custGeom>
            <a:avLst/>
            <a:gdLst>
              <a:gd name="sw" fmla="*/ 1 w 17400"/>
              <a:gd name="sh" fmla="*/ 1 h 1005"/>
              <a:gd name="mins" fmla="min sw sh"/>
              <a:gd name="dsw" fmla="+- 0 sw mins"/>
              <a:gd name="dsh" fmla="+- 0 sh mins"/>
              <a:gd name="p0x0" fmla="*/ 150 w 17400"/>
              <a:gd name="p0y0" fmla="*/ 0 h 1005"/>
              <a:gd name="p0x1" fmla="*/ 17250 w 17400"/>
              <a:gd name="p0y1" fmla="*/ 0 h 1005"/>
              <a:gd name="p0x2" fmla="*/ 17332 w 17400"/>
              <a:gd name="p0y2" fmla="*/ 0 h 1005"/>
              <a:gd name="p0x3" fmla="*/ 17400 w 17400"/>
              <a:gd name="p0y3" fmla="*/ 67 h 1005"/>
              <a:gd name="p0x4" fmla="*/ 17400 w 17400"/>
              <a:gd name="p0y4" fmla="*/ 150 h 1005"/>
              <a:gd name="p0x5" fmla="*/ 17400 w 17400"/>
              <a:gd name="p0y5" fmla="*/ 855 h 1005"/>
              <a:gd name="p0x6" fmla="*/ 17400 w 17400"/>
              <a:gd name="p0y6" fmla="*/ 937 h 1005"/>
              <a:gd name="p0x7" fmla="*/ 17332 w 17400"/>
              <a:gd name="p0y7" fmla="*/ 1005 h 1005"/>
              <a:gd name="p0x8" fmla="*/ 17250 w 17400"/>
              <a:gd name="p0y8" fmla="*/ 1005 h 1005"/>
              <a:gd name="p0x9" fmla="*/ 150 w 17400"/>
              <a:gd name="p0y9" fmla="*/ 1005 h 1005"/>
              <a:gd name="p0x10" fmla="*/ 67 w 17400"/>
              <a:gd name="p0y10" fmla="*/ 1005 h 1005"/>
              <a:gd name="p0x11" fmla="*/ 0 w 17400"/>
              <a:gd name="p0y11" fmla="*/ 937 h 1005"/>
              <a:gd name="p0x12" fmla="*/ 0 w 17400"/>
              <a:gd name="p0y12" fmla="*/ 855 h 1005"/>
              <a:gd name="p0x13" fmla="*/ 0 w 17400"/>
              <a:gd name="p0y13" fmla="*/ 150 h 1005"/>
              <a:gd name="p0x14" fmla="*/ 0 w 17400"/>
              <a:gd name="p0y14" fmla="*/ 67 h 1005"/>
              <a:gd name="p0x15" fmla="*/ 67 w 17400"/>
              <a:gd name="p0y15" fmla="*/ 0 h 1005"/>
              <a:gd name="p0x16" fmla="*/ 150 w 17400"/>
              <a:gd name="p0y16" fmla="*/ 0 h 10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762000" y="1216923"/>
            <a:ext cx="106680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电动汽车的核心特点</a:t>
            </a:r>
            <a:endParaRPr sz="21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575945" y="1927860"/>
            <a:ext cx="5419725" cy="2595245"/>
          </a:xfrm>
          <a:custGeom>
            <a:avLst/>
            <a:gdLst>
              <a:gd name="sw" fmla="*/ 1 w 8535"/>
              <a:gd name="sh" fmla="*/ 1 h 4087"/>
              <a:gd name="mins" fmla="min sw sh"/>
              <a:gd name="dsw" fmla="+- 0 sw mins"/>
              <a:gd name="dsh" fmla="+- 0 sh mins"/>
              <a:gd name="p0x0" fmla="*/ 150 w 8535"/>
              <a:gd name="p0y0" fmla="*/ 0 h 4087"/>
              <a:gd name="p0x1" fmla="*/ 8385 w 8535"/>
              <a:gd name="p0y1" fmla="*/ 0 h 4087"/>
              <a:gd name="p0x2" fmla="*/ 8467 w 8535"/>
              <a:gd name="p0y2" fmla="*/ 0 h 4087"/>
              <a:gd name="p0x3" fmla="*/ 8535 w 8535"/>
              <a:gd name="p0y3" fmla="*/ 67 h 4087"/>
              <a:gd name="p0x4" fmla="*/ 8535 w 8535"/>
              <a:gd name="p0y4" fmla="*/ 150 h 4087"/>
              <a:gd name="p0x5" fmla="*/ 8535 w 8535"/>
              <a:gd name="p0y5" fmla="*/ 3937 h 4087"/>
              <a:gd name="p0x6" fmla="*/ 8535 w 8535"/>
              <a:gd name="p0y6" fmla="*/ 4019 h 4087"/>
              <a:gd name="p0x7" fmla="*/ 8467 w 8535"/>
              <a:gd name="p0y7" fmla="*/ 4087 h 4087"/>
              <a:gd name="p0x8" fmla="*/ 8385 w 8535"/>
              <a:gd name="p0y8" fmla="*/ 4087 h 4087"/>
              <a:gd name="p0x9" fmla="*/ 150 w 8535"/>
              <a:gd name="p0y9" fmla="*/ 4087 h 4087"/>
              <a:gd name="p0x10" fmla="*/ 67 w 8535"/>
              <a:gd name="p0y10" fmla="*/ 4087 h 4087"/>
              <a:gd name="p0x11" fmla="*/ 0 w 8535"/>
              <a:gd name="p0y11" fmla="*/ 4019 h 4087"/>
              <a:gd name="p0x12" fmla="*/ 0 w 8535"/>
              <a:gd name="p0y12" fmla="*/ 3937 h 4087"/>
              <a:gd name="p0x13" fmla="*/ 0 w 8535"/>
              <a:gd name="p0y13" fmla="*/ 150 h 4087"/>
              <a:gd name="p0x14" fmla="*/ 0 w 8535"/>
              <a:gd name="p0y14" fmla="*/ 67 h 4087"/>
              <a:gd name="p0x15" fmla="*/ 67 w 8535"/>
              <a:gd name="p0y15" fmla="*/ 0 h 4087"/>
              <a:gd name="p0x16" fmla="*/ 150 w 8535"/>
              <a:gd name="p0y16" fmla="*/ 0 h 40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733425" y="2091271"/>
            <a:ext cx="51054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从改装到专门设计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8"/>
            </p:custDataLst>
          </p:nvPr>
        </p:nvSpPr>
        <p:spPr>
          <a:xfrm>
            <a:off x="737870" y="2510790"/>
            <a:ext cx="2543175" cy="1824355"/>
          </a:xfrm>
          <a:custGeom>
            <a:avLst/>
            <a:gdLst>
              <a:gd name="sw" fmla="*/ 1 w 4005"/>
              <a:gd name="sh" fmla="*/ 1 h 2872"/>
              <a:gd name="mins" fmla="min sw sh"/>
              <a:gd name="dsw" fmla="+- 0 sw mins"/>
              <a:gd name="dsh" fmla="+- 0 sh mins"/>
              <a:gd name="p0x0" fmla="*/ 150 w 4005"/>
              <a:gd name="p0y0" fmla="*/ 0 h 2872"/>
              <a:gd name="p0x1" fmla="*/ 4005 w 4005"/>
              <a:gd name="p0y1" fmla="*/ 0 h 2872"/>
              <a:gd name="p0x2" fmla="*/ 4005 w 4005"/>
              <a:gd name="p0y2" fmla="*/ 2872 h 2872"/>
              <a:gd name="p0x3" fmla="*/ 150 w 4005"/>
              <a:gd name="p0y3" fmla="*/ 2872 h 2872"/>
              <a:gd name="p0x4" fmla="*/ 67 w 4005"/>
              <a:gd name="p0y4" fmla="*/ 2872 h 2872"/>
              <a:gd name="p0x5" fmla="*/ 0 w 4005"/>
              <a:gd name="p0y5" fmla="*/ 2805 h 2872"/>
              <a:gd name="p0x6" fmla="*/ 0 w 4005"/>
              <a:gd name="p0y6" fmla="*/ 2722 h 2872"/>
              <a:gd name="p0x7" fmla="*/ 0 w 4005"/>
              <a:gd name="p0y7" fmla="*/ 150 h 2872"/>
              <a:gd name="p0x8" fmla="*/ 0 w 4005"/>
              <a:gd name="p0y8" fmla="*/ 67 h 2872"/>
              <a:gd name="p0x9" fmla="*/ 67 w 4005"/>
              <a:gd name="p0y9" fmla="*/ 0 h 2872"/>
              <a:gd name="p0x10" fmla="*/ 150 w 4005"/>
              <a:gd name="p0y10" fmla="*/ 0 h 28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cubicBezTo>
                  <a:pt x="p0x4" y="p0y4"/>
                  <a:pt x="p0x5" y="p0y5"/>
                  <a:pt x="p0x6" y="p0y6"/>
                </a:cubicBezTo>
                <a:lnTo>
                  <a:pt x="p0x7" y="p0y7"/>
                </a:lnTo>
                <a:cubicBezTo>
                  <a:pt x="p0x8" y="p0y8"/>
                  <a:pt x="p0x9" y="p0y9"/>
                  <a:pt x="p0x10" y="p0y1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895350" y="2668486"/>
            <a:ext cx="222885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早期改装方案</a:t>
            </a:r>
            <a:endParaRPr sz="150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0"/>
            </p:custDataLst>
          </p:nvPr>
        </p:nvSpPr>
        <p:spPr>
          <a:xfrm>
            <a:off x="895350" y="30822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981075" y="2997098"/>
            <a:ext cx="214312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 spc="-13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做法：</a:t>
            </a: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替换内燃机和油箱为电机和电池组，保留其他部件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2"/>
            </p:custDataLst>
          </p:nvPr>
        </p:nvSpPr>
        <p:spPr>
          <a:xfrm>
            <a:off x="895350" y="38061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981075" y="3720998"/>
            <a:ext cx="2143125" cy="457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 spc="-13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弊端：</a:t>
            </a: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重量大、灵活性低、性能下降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4"/>
            </p:custDataLst>
          </p:nvPr>
        </p:nvSpPr>
        <p:spPr>
          <a:xfrm>
            <a:off x="3290570" y="2510790"/>
            <a:ext cx="2543175" cy="1824355"/>
          </a:xfrm>
          <a:custGeom>
            <a:avLst/>
            <a:gdLst>
              <a:gd name="sw" fmla="*/ 1 w 4005"/>
              <a:gd name="sh" fmla="*/ 1 h 2872"/>
              <a:gd name="mins" fmla="min sw sh"/>
              <a:gd name="dsw" fmla="+- 0 sw mins"/>
              <a:gd name="dsh" fmla="+- 0 sh mins"/>
              <a:gd name="p0x0" fmla="*/ 0 w 4005"/>
              <a:gd name="p0y0" fmla="*/ 0 h 2872"/>
              <a:gd name="p0x1" fmla="*/ 3855 w 4005"/>
              <a:gd name="p0y1" fmla="*/ 0 h 2872"/>
              <a:gd name="p0x2" fmla="*/ 3937 w 4005"/>
              <a:gd name="p0y2" fmla="*/ 0 h 2872"/>
              <a:gd name="p0x3" fmla="*/ 4005 w 4005"/>
              <a:gd name="p0y3" fmla="*/ 67 h 2872"/>
              <a:gd name="p0x4" fmla="*/ 4005 w 4005"/>
              <a:gd name="p0y4" fmla="*/ 150 h 2872"/>
              <a:gd name="p0x5" fmla="*/ 4005 w 4005"/>
              <a:gd name="p0y5" fmla="*/ 2722 h 2872"/>
              <a:gd name="p0x6" fmla="*/ 4005 w 4005"/>
              <a:gd name="p0y6" fmla="*/ 2805 h 2872"/>
              <a:gd name="p0x7" fmla="*/ 3937 w 4005"/>
              <a:gd name="p0y7" fmla="*/ 2872 h 2872"/>
              <a:gd name="p0x8" fmla="*/ 3855 w 4005"/>
              <a:gd name="p0y8" fmla="*/ 2872 h 2872"/>
              <a:gd name="p0x9" fmla="*/ 0 w 4005"/>
              <a:gd name="p0y9" fmla="*/ 2872 h 2872"/>
              <a:gd name="p0x10" fmla="*/ 0 w 4005"/>
              <a:gd name="p0y10" fmla="*/ 0 h 28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lnTo>
                  <a:pt x="p0x10" y="p0y10"/>
                </a:lnTo>
                <a:close/>
              </a:path>
            </a:pathLst>
          </a:custGeom>
          <a:solidFill>
            <a:schemeClr val="bg2">
              <a:lumMod val="97844"/>
            </a:schemeClr>
          </a:solidFill>
          <a:ln w="9525" cmpd="sng">
            <a:solidFill>
              <a:srgbClr val="C8D9F5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448050" y="2668486"/>
            <a:ext cx="222885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现代专门设计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6"/>
            </p:custDataLst>
          </p:nvPr>
        </p:nvSpPr>
        <p:spPr>
          <a:xfrm>
            <a:off x="3448050" y="30822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3533775" y="2997098"/>
            <a:ext cx="2138067" cy="457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做法：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基于原始车身和车架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专门打造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8"/>
            </p:custDataLst>
          </p:nvPr>
        </p:nvSpPr>
        <p:spPr>
          <a:xfrm>
            <a:off x="3448050" y="35775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3533775" y="3492398"/>
            <a:ext cx="2052419" cy="457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优势：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充分利用电驱动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灵活性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0"/>
            </p:custDataLst>
          </p:nvPr>
        </p:nvSpPr>
        <p:spPr>
          <a:xfrm>
            <a:off x="6195695" y="1927860"/>
            <a:ext cx="5419725" cy="2595245"/>
          </a:xfrm>
          <a:custGeom>
            <a:avLst/>
            <a:gdLst>
              <a:gd name="sw" fmla="*/ 1 w 8535"/>
              <a:gd name="sh" fmla="*/ 1 h 4087"/>
              <a:gd name="mins" fmla="min sw sh"/>
              <a:gd name="dsw" fmla="+- 0 sw mins"/>
              <a:gd name="dsh" fmla="+- 0 sh mins"/>
              <a:gd name="p0x0" fmla="*/ 150 w 8535"/>
              <a:gd name="p0y0" fmla="*/ 0 h 4087"/>
              <a:gd name="p0x1" fmla="*/ 8385 w 8535"/>
              <a:gd name="p0y1" fmla="*/ 0 h 4087"/>
              <a:gd name="p0x2" fmla="*/ 8467 w 8535"/>
              <a:gd name="p0y2" fmla="*/ 0 h 4087"/>
              <a:gd name="p0x3" fmla="*/ 8535 w 8535"/>
              <a:gd name="p0y3" fmla="*/ 67 h 4087"/>
              <a:gd name="p0x4" fmla="*/ 8535 w 8535"/>
              <a:gd name="p0y4" fmla="*/ 150 h 4087"/>
              <a:gd name="p0x5" fmla="*/ 8535 w 8535"/>
              <a:gd name="p0y5" fmla="*/ 3937 h 4087"/>
              <a:gd name="p0x6" fmla="*/ 8535 w 8535"/>
              <a:gd name="p0y6" fmla="*/ 4019 h 4087"/>
              <a:gd name="p0x7" fmla="*/ 8467 w 8535"/>
              <a:gd name="p0y7" fmla="*/ 4087 h 4087"/>
              <a:gd name="p0x8" fmla="*/ 8385 w 8535"/>
              <a:gd name="p0y8" fmla="*/ 4087 h 4087"/>
              <a:gd name="p0x9" fmla="*/ 150 w 8535"/>
              <a:gd name="p0y9" fmla="*/ 4087 h 4087"/>
              <a:gd name="p0x10" fmla="*/ 67 w 8535"/>
              <a:gd name="p0y10" fmla="*/ 4087 h 4087"/>
              <a:gd name="p0x11" fmla="*/ 0 w 8535"/>
              <a:gd name="p0y11" fmla="*/ 4019 h 4087"/>
              <a:gd name="p0x12" fmla="*/ 0 w 8535"/>
              <a:gd name="p0y12" fmla="*/ 3937 h 4087"/>
              <a:gd name="p0x13" fmla="*/ 0 w 8535"/>
              <a:gd name="p0y13" fmla="*/ 150 h 4087"/>
              <a:gd name="p0x14" fmla="*/ 0 w 8535"/>
              <a:gd name="p0y14" fmla="*/ 67 h 4087"/>
              <a:gd name="p0x15" fmla="*/ 67 w 8535"/>
              <a:gd name="p0y15" fmla="*/ 0 h 4087"/>
              <a:gd name="p0x16" fmla="*/ 150 w 8535"/>
              <a:gd name="p0y16" fmla="*/ 0 h 40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1"/>
            </p:custDataLst>
          </p:nvPr>
        </p:nvSpPr>
        <p:spPr>
          <a:xfrm>
            <a:off x="6353175" y="2091271"/>
            <a:ext cx="51054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关键功能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2"/>
            </p:custDataLst>
          </p:nvPr>
        </p:nvSpPr>
        <p:spPr>
          <a:xfrm>
            <a:off x="6353175" y="25063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3"/>
            </p:custDataLst>
          </p:nvPr>
        </p:nvSpPr>
        <p:spPr>
          <a:xfrm>
            <a:off x="6393809" y="2556091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165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4"/>
            </p:custDataLst>
          </p:nvPr>
        </p:nvSpPr>
        <p:spPr>
          <a:xfrm>
            <a:off x="6772275" y="2510371"/>
            <a:ext cx="462930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车辆控制器根据加速踏板和制动踏板信号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控制功率转换器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5"/>
            </p:custDataLst>
          </p:nvPr>
        </p:nvSpPr>
        <p:spPr>
          <a:xfrm>
            <a:off x="6353175" y="29254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6"/>
            </p:custDataLst>
          </p:nvPr>
        </p:nvSpPr>
        <p:spPr>
          <a:xfrm>
            <a:off x="6393809" y="2975191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165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6772275" y="2929471"/>
            <a:ext cx="342915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再生制动产生的反向功率流可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回馈到能量源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28"/>
            </p:custDataLst>
          </p:nvPr>
        </p:nvSpPr>
        <p:spPr>
          <a:xfrm>
            <a:off x="6353175" y="33445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29"/>
            </p:custDataLst>
          </p:nvPr>
        </p:nvSpPr>
        <p:spPr>
          <a:xfrm>
            <a:off x="6393809" y="3394291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165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0"/>
            </p:custDataLst>
          </p:nvPr>
        </p:nvSpPr>
        <p:spPr>
          <a:xfrm>
            <a:off x="6772275" y="3348571"/>
            <a:ext cx="360067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能量管理单元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协同控制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再生制动及其能量回收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1"/>
            </p:custDataLst>
          </p:nvPr>
        </p:nvSpPr>
        <p:spPr>
          <a:xfrm>
            <a:off x="575945" y="5285105"/>
            <a:ext cx="3546475" cy="1186815"/>
          </a:xfrm>
          <a:custGeom>
            <a:avLst/>
            <a:gdLst>
              <a:gd name="sw" fmla="*/ 1 w 5584"/>
              <a:gd name="sh" fmla="*/ 1 h 1869"/>
              <a:gd name="mins" fmla="min sw sh"/>
              <a:gd name="dsw" fmla="+- 0 sw mins"/>
              <a:gd name="dsh" fmla="+- 0 sh mins"/>
              <a:gd name="p0x0" fmla="*/ 150 w 5584"/>
              <a:gd name="p0y0" fmla="*/ 0 h 1869"/>
              <a:gd name="p0x1" fmla="*/ 5434 w 5584"/>
              <a:gd name="p0y1" fmla="*/ 0 h 1869"/>
              <a:gd name="p0x2" fmla="*/ 5517 w 5584"/>
              <a:gd name="p0y2" fmla="*/ 0 h 1869"/>
              <a:gd name="p0x3" fmla="*/ 5584 w 5584"/>
              <a:gd name="p0y3" fmla="*/ 67 h 1869"/>
              <a:gd name="p0x4" fmla="*/ 5584 w 5584"/>
              <a:gd name="p0y4" fmla="*/ 150 h 1869"/>
              <a:gd name="p0x5" fmla="*/ 5584 w 5584"/>
              <a:gd name="p0y5" fmla="*/ 1719 h 1869"/>
              <a:gd name="p0x6" fmla="*/ 5584 w 5584"/>
              <a:gd name="p0y6" fmla="*/ 1801 h 1869"/>
              <a:gd name="p0x7" fmla="*/ 5517 w 5584"/>
              <a:gd name="p0y7" fmla="*/ 1869 h 1869"/>
              <a:gd name="p0x8" fmla="*/ 5434 w 5584"/>
              <a:gd name="p0y8" fmla="*/ 1869 h 1869"/>
              <a:gd name="p0x9" fmla="*/ 150 w 5584"/>
              <a:gd name="p0y9" fmla="*/ 1869 h 1869"/>
              <a:gd name="p0x10" fmla="*/ 67 w 5584"/>
              <a:gd name="p0y10" fmla="*/ 1869 h 1869"/>
              <a:gd name="p0x11" fmla="*/ 0 w 5584"/>
              <a:gd name="p0y11" fmla="*/ 1801 h 1869"/>
              <a:gd name="p0x12" fmla="*/ 0 w 5584"/>
              <a:gd name="p0y12" fmla="*/ 1719 h 1869"/>
              <a:gd name="p0x13" fmla="*/ 0 w 5584"/>
              <a:gd name="p0y13" fmla="*/ 150 h 1869"/>
              <a:gd name="p0x14" fmla="*/ 0 w 5584"/>
              <a:gd name="p0y14" fmla="*/ 67 h 1869"/>
              <a:gd name="p0x15" fmla="*/ 67 w 5584"/>
              <a:gd name="p0y15" fmla="*/ 0 h 1869"/>
              <a:gd name="p0x16" fmla="*/ 150 w 5584"/>
              <a:gd name="p0y16" fmla="*/ 0 h 186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>
            <p:custDataLst>
              <p:tags r:id="rId32"/>
            </p:custDataLst>
          </p:nvPr>
        </p:nvSpPr>
        <p:spPr>
          <a:xfrm>
            <a:off x="733425" y="5440709"/>
            <a:ext cx="3232099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电力驱动子系统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3"/>
            </p:custDataLst>
          </p:nvPr>
        </p:nvSpPr>
        <p:spPr>
          <a:xfrm>
            <a:off x="733425" y="5758843"/>
            <a:ext cx="3232099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车辆控制器、功率变换器、电动机、机械传动装置、驱动轮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34"/>
            </p:custDataLst>
          </p:nvPr>
        </p:nvSpPr>
        <p:spPr>
          <a:xfrm>
            <a:off x="4322445" y="5285105"/>
            <a:ext cx="3546475" cy="1186815"/>
          </a:xfrm>
          <a:custGeom>
            <a:avLst/>
            <a:gdLst>
              <a:gd name="sw" fmla="*/ 1 w 5585"/>
              <a:gd name="sh" fmla="*/ 1 h 1869"/>
              <a:gd name="mins" fmla="min sw sh"/>
              <a:gd name="dsw" fmla="+- 0 sw mins"/>
              <a:gd name="dsh" fmla="+- 0 sh mins"/>
              <a:gd name="p0x0" fmla="*/ 150 w 5585"/>
              <a:gd name="p0y0" fmla="*/ 0 h 1869"/>
              <a:gd name="p0x1" fmla="*/ 5435 w 5585"/>
              <a:gd name="p0y1" fmla="*/ 0 h 1869"/>
              <a:gd name="p0x2" fmla="*/ 5517 w 5585"/>
              <a:gd name="p0y2" fmla="*/ 0 h 1869"/>
              <a:gd name="p0x3" fmla="*/ 5585 w 5585"/>
              <a:gd name="p0y3" fmla="*/ 67 h 1869"/>
              <a:gd name="p0x4" fmla="*/ 5585 w 5585"/>
              <a:gd name="p0y4" fmla="*/ 150 h 1869"/>
              <a:gd name="p0x5" fmla="*/ 5585 w 5585"/>
              <a:gd name="p0y5" fmla="*/ 1719 h 1869"/>
              <a:gd name="p0x6" fmla="*/ 5585 w 5585"/>
              <a:gd name="p0y6" fmla="*/ 1801 h 1869"/>
              <a:gd name="p0x7" fmla="*/ 5517 w 5585"/>
              <a:gd name="p0y7" fmla="*/ 1869 h 1869"/>
              <a:gd name="p0x8" fmla="*/ 5435 w 5585"/>
              <a:gd name="p0y8" fmla="*/ 1869 h 1869"/>
              <a:gd name="p0x9" fmla="*/ 150 w 5585"/>
              <a:gd name="p0y9" fmla="*/ 1869 h 1869"/>
              <a:gd name="p0x10" fmla="*/ 67 w 5585"/>
              <a:gd name="p0y10" fmla="*/ 1869 h 1869"/>
              <a:gd name="p0x11" fmla="*/ 0 w 5585"/>
              <a:gd name="p0y11" fmla="*/ 1801 h 1869"/>
              <a:gd name="p0x12" fmla="*/ 0 w 5585"/>
              <a:gd name="p0y12" fmla="*/ 1719 h 1869"/>
              <a:gd name="p0x13" fmla="*/ 0 w 5585"/>
              <a:gd name="p0y13" fmla="*/ 150 h 1869"/>
              <a:gd name="p0x14" fmla="*/ 0 w 5585"/>
              <a:gd name="p0y14" fmla="*/ 67 h 1869"/>
              <a:gd name="p0x15" fmla="*/ 67 w 5585"/>
              <a:gd name="p0y15" fmla="*/ 0 h 1869"/>
              <a:gd name="p0x16" fmla="*/ 150 w 5585"/>
              <a:gd name="p0y16" fmla="*/ 0 h 186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35"/>
            </p:custDataLst>
          </p:nvPr>
        </p:nvSpPr>
        <p:spPr>
          <a:xfrm>
            <a:off x="4479874" y="5440709"/>
            <a:ext cx="3232175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电源子系统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36"/>
            </p:custDataLst>
          </p:nvPr>
        </p:nvSpPr>
        <p:spPr>
          <a:xfrm>
            <a:off x="4479874" y="5758843"/>
            <a:ext cx="3232175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能量源、能量管理单元、蓄电池充电器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37"/>
            </p:custDataLst>
          </p:nvPr>
        </p:nvSpPr>
        <p:spPr>
          <a:xfrm>
            <a:off x="8068945" y="5285105"/>
            <a:ext cx="3546475" cy="1186815"/>
          </a:xfrm>
          <a:custGeom>
            <a:avLst/>
            <a:gdLst>
              <a:gd name="sw" fmla="*/ 1 w 5585"/>
              <a:gd name="sh" fmla="*/ 1 h 1869"/>
              <a:gd name="mins" fmla="min sw sh"/>
              <a:gd name="dsw" fmla="+- 0 sw mins"/>
              <a:gd name="dsh" fmla="+- 0 sh mins"/>
              <a:gd name="p0x0" fmla="*/ 150 w 5585"/>
              <a:gd name="p0y0" fmla="*/ 0 h 1869"/>
              <a:gd name="p0x1" fmla="*/ 5435 w 5585"/>
              <a:gd name="p0y1" fmla="*/ 0 h 1869"/>
              <a:gd name="p0x2" fmla="*/ 5517 w 5585"/>
              <a:gd name="p0y2" fmla="*/ 0 h 1869"/>
              <a:gd name="p0x3" fmla="*/ 5585 w 5585"/>
              <a:gd name="p0y3" fmla="*/ 67 h 1869"/>
              <a:gd name="p0x4" fmla="*/ 5585 w 5585"/>
              <a:gd name="p0y4" fmla="*/ 150 h 1869"/>
              <a:gd name="p0x5" fmla="*/ 5585 w 5585"/>
              <a:gd name="p0y5" fmla="*/ 1719 h 1869"/>
              <a:gd name="p0x6" fmla="*/ 5585 w 5585"/>
              <a:gd name="p0y6" fmla="*/ 1801 h 1869"/>
              <a:gd name="p0x7" fmla="*/ 5517 w 5585"/>
              <a:gd name="p0y7" fmla="*/ 1869 h 1869"/>
              <a:gd name="p0x8" fmla="*/ 5435 w 5585"/>
              <a:gd name="p0y8" fmla="*/ 1869 h 1869"/>
              <a:gd name="p0x9" fmla="*/ 150 w 5585"/>
              <a:gd name="p0y9" fmla="*/ 1869 h 1869"/>
              <a:gd name="p0x10" fmla="*/ 67 w 5585"/>
              <a:gd name="p0y10" fmla="*/ 1869 h 1869"/>
              <a:gd name="p0x11" fmla="*/ 0 w 5585"/>
              <a:gd name="p0y11" fmla="*/ 1801 h 1869"/>
              <a:gd name="p0x12" fmla="*/ 0 w 5585"/>
              <a:gd name="p0y12" fmla="*/ 1719 h 1869"/>
              <a:gd name="p0x13" fmla="*/ 0 w 5585"/>
              <a:gd name="p0y13" fmla="*/ 150 h 1869"/>
              <a:gd name="p0x14" fmla="*/ 0 w 5585"/>
              <a:gd name="p0y14" fmla="*/ 67 h 1869"/>
              <a:gd name="p0x15" fmla="*/ 67 w 5585"/>
              <a:gd name="p0y15" fmla="*/ 0 h 1869"/>
              <a:gd name="p0x16" fmla="*/ 150 w 5585"/>
              <a:gd name="p0y16" fmla="*/ 0 h 186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>
            <p:custDataLst>
              <p:tags r:id="rId38"/>
            </p:custDataLst>
          </p:nvPr>
        </p:nvSpPr>
        <p:spPr>
          <a:xfrm>
            <a:off x="8226399" y="5440709"/>
            <a:ext cx="323217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辅助子系统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39"/>
            </p:custDataLst>
          </p:nvPr>
        </p:nvSpPr>
        <p:spPr>
          <a:xfrm>
            <a:off x="8226399" y="5758843"/>
            <a:ext cx="3232176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动力转向系统、温度控制单元、辅助供给单元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40"/>
            </p:custDataLst>
          </p:nvPr>
        </p:nvSpPr>
        <p:spPr>
          <a:xfrm>
            <a:off x="3114675" y="305371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14300" algn="ctr" rotWithShape="0">
              <a:schemeClr val="accent1">
                <a:lumMod val="23226"/>
                <a:alpha val="5882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41"/>
            </p:custDataLst>
          </p:nvPr>
        </p:nvSpPr>
        <p:spPr>
          <a:xfrm>
            <a:off x="3185795" y="3125470"/>
            <a:ext cx="35306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VS</a:t>
            </a:r>
            <a:endParaRPr sz="1200" b="1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电动汽车的六种结构配置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5419725" cy="5362575"/>
          </a:xfrm>
          <a:custGeom>
            <a:avLst/>
            <a:gdLst>
              <a:gd name="sw" fmla="*/ 1 w 8535"/>
              <a:gd name="sh" fmla="*/ 1 h 8445"/>
              <a:gd name="mins" fmla="min sw sh"/>
              <a:gd name="dsw" fmla="+- 0 sw mins"/>
              <a:gd name="dsh" fmla="+- 0 sh mins"/>
              <a:gd name="p0x0" fmla="*/ 150 w 8535"/>
              <a:gd name="p0y0" fmla="*/ 0 h 8445"/>
              <a:gd name="p0x1" fmla="*/ 8385 w 8535"/>
              <a:gd name="p0y1" fmla="*/ 0 h 8445"/>
              <a:gd name="p0x2" fmla="*/ 8467 w 8535"/>
              <a:gd name="p0y2" fmla="*/ 0 h 8445"/>
              <a:gd name="p0x3" fmla="*/ 8535 w 8535"/>
              <a:gd name="p0y3" fmla="*/ 67 h 8445"/>
              <a:gd name="p0x4" fmla="*/ 8535 w 8535"/>
              <a:gd name="p0y4" fmla="*/ 150 h 8445"/>
              <a:gd name="p0x5" fmla="*/ 8535 w 8535"/>
              <a:gd name="p0y5" fmla="*/ 8295 h 8445"/>
              <a:gd name="p0x6" fmla="*/ 8535 w 8535"/>
              <a:gd name="p0y6" fmla="*/ 8377 h 8445"/>
              <a:gd name="p0x7" fmla="*/ 8467 w 8535"/>
              <a:gd name="p0y7" fmla="*/ 8445 h 8445"/>
              <a:gd name="p0x8" fmla="*/ 8385 w 8535"/>
              <a:gd name="p0y8" fmla="*/ 8445 h 8445"/>
              <a:gd name="p0x9" fmla="*/ 150 w 8535"/>
              <a:gd name="p0y9" fmla="*/ 8445 h 8445"/>
              <a:gd name="p0x10" fmla="*/ 67 w 8535"/>
              <a:gd name="p0y10" fmla="*/ 8445 h 8445"/>
              <a:gd name="p0x11" fmla="*/ 0 w 8535"/>
              <a:gd name="p0y11" fmla="*/ 8377 h 8445"/>
              <a:gd name="p0x12" fmla="*/ 0 w 8535"/>
              <a:gd name="p0y12" fmla="*/ 8295 h 8445"/>
              <a:gd name="p0x13" fmla="*/ 0 w 8535"/>
              <a:gd name="p0y13" fmla="*/ 150 h 8445"/>
              <a:gd name="p0x14" fmla="*/ 0 w 8535"/>
              <a:gd name="p0y14" fmla="*/ 67 h 8445"/>
              <a:gd name="p0x15" fmla="*/ 67 w 8535"/>
              <a:gd name="p0y15" fmla="*/ 0 h 8445"/>
              <a:gd name="p0x16" fmla="*/ 150 w 853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传统驱动结构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1525" y="216408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4616a355-9f97-11f1-acf8-6ab4ced4755b"/>
          <p:cNvPicPr/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-50" b="50"/>
          <a:stretch>
            <a:fillRect/>
          </a:stretch>
        </p:blipFill>
        <p:spPr>
          <a:xfrm>
            <a:off x="838200" y="2230755"/>
            <a:ext cx="209550" cy="2095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228725" y="2149897"/>
            <a:ext cx="4572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配置（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）传统驱动结构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1228725" y="2428980"/>
            <a:ext cx="4572000" cy="74855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电动机替代内燃机，保留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离合器、变速器、差速器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三大机械件；离合器实现动力切断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连接，变速器提供多挡传动比匹配负载，差速器使两侧车轮在弯道中以不同转速行驶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0"/>
            </p:custDataLst>
          </p:nvPr>
        </p:nvSpPr>
        <p:spPr>
          <a:xfrm>
            <a:off x="771525" y="373570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4616a50b-9f97-11f1-acf8-6ab4ced4755b"/>
          <p:cNvPicPr/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13" b="13"/>
          <a:stretch>
            <a:fillRect/>
          </a:stretch>
        </p:blipFill>
        <p:spPr>
          <a:xfrm>
            <a:off x="838200" y="3802380"/>
            <a:ext cx="209550" cy="20955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1228725" y="3721446"/>
            <a:ext cx="4572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配置（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）固定速比变速器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1228725" y="4000529"/>
            <a:ext cx="457200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利用电动机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恒功率特性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，以固定速比变速器替代多挡变速器；减少离合器使用，尺寸和重量均减小，控制简化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6"/>
            </p:custDataLst>
          </p:nvPr>
        </p:nvSpPr>
        <p:spPr>
          <a:xfrm>
            <a:off x="771525" y="506349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 descr="4616a69d-9f97-11f1-acf8-6ab4ced4755b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-9" b="9"/>
          <a:stretch>
            <a:fillRect/>
          </a:stretch>
        </p:blipFill>
        <p:spPr>
          <a:xfrm>
            <a:off x="838200" y="5130165"/>
            <a:ext cx="209550" cy="20955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20"/>
            </p:custDataLst>
          </p:nvPr>
        </p:nvSpPr>
        <p:spPr>
          <a:xfrm>
            <a:off x="1228725" y="5049222"/>
            <a:ext cx="4572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配置（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）一体化集成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1"/>
            </p:custDataLst>
          </p:nvPr>
        </p:nvSpPr>
        <p:spPr>
          <a:xfrm>
            <a:off x="1228725" y="5328304"/>
            <a:ext cx="457200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电动机、固定速比变速器和差速器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集成为单个装置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，驱动系统整体简化和紧凑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2"/>
            </p:custDataLst>
          </p:nvPr>
        </p:nvSpPr>
        <p:spPr>
          <a:xfrm>
            <a:off x="6195695" y="1109345"/>
            <a:ext cx="5419725" cy="5362575"/>
          </a:xfrm>
          <a:custGeom>
            <a:avLst/>
            <a:gdLst>
              <a:gd name="sw" fmla="*/ 1 w 8535"/>
              <a:gd name="sh" fmla="*/ 1 h 8445"/>
              <a:gd name="mins" fmla="min sw sh"/>
              <a:gd name="dsw" fmla="+- 0 sw mins"/>
              <a:gd name="dsh" fmla="+- 0 sh mins"/>
              <a:gd name="p0x0" fmla="*/ 150 w 8535"/>
              <a:gd name="p0y0" fmla="*/ 0 h 8445"/>
              <a:gd name="p0x1" fmla="*/ 8385 w 8535"/>
              <a:gd name="p0y1" fmla="*/ 0 h 8445"/>
              <a:gd name="p0x2" fmla="*/ 8467 w 8535"/>
              <a:gd name="p0y2" fmla="*/ 0 h 8445"/>
              <a:gd name="p0x3" fmla="*/ 8535 w 8535"/>
              <a:gd name="p0y3" fmla="*/ 67 h 8445"/>
              <a:gd name="p0x4" fmla="*/ 8535 w 8535"/>
              <a:gd name="p0y4" fmla="*/ 150 h 8445"/>
              <a:gd name="p0x5" fmla="*/ 8535 w 8535"/>
              <a:gd name="p0y5" fmla="*/ 8295 h 8445"/>
              <a:gd name="p0x6" fmla="*/ 8535 w 8535"/>
              <a:gd name="p0y6" fmla="*/ 8377 h 8445"/>
              <a:gd name="p0x7" fmla="*/ 8467 w 8535"/>
              <a:gd name="p0y7" fmla="*/ 8445 h 8445"/>
              <a:gd name="p0x8" fmla="*/ 8385 w 8535"/>
              <a:gd name="p0y8" fmla="*/ 8445 h 8445"/>
              <a:gd name="p0x9" fmla="*/ 150 w 8535"/>
              <a:gd name="p0y9" fmla="*/ 8445 h 8445"/>
              <a:gd name="p0x10" fmla="*/ 67 w 8535"/>
              <a:gd name="p0y10" fmla="*/ 8445 h 8445"/>
              <a:gd name="p0x11" fmla="*/ 0 w 8535"/>
              <a:gd name="p0y11" fmla="*/ 8377 h 8445"/>
              <a:gd name="p0x12" fmla="*/ 0 w 8535"/>
              <a:gd name="p0y12" fmla="*/ 8295 h 8445"/>
              <a:gd name="p0x13" fmla="*/ 0 w 8535"/>
              <a:gd name="p0y13" fmla="*/ 150 h 8445"/>
              <a:gd name="p0x14" fmla="*/ 0 w 8535"/>
              <a:gd name="p0y14" fmla="*/ 67 h 8445"/>
              <a:gd name="p0x15" fmla="*/ 67 w 8535"/>
              <a:gd name="p0y15" fmla="*/ 0 h 8445"/>
              <a:gd name="p0x16" fmla="*/ 150 w 853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23"/>
            </p:custDataLst>
          </p:nvPr>
        </p:nvSpPr>
        <p:spPr>
          <a:xfrm>
            <a:off x="6391275" y="1288732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分布式驱动结构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4"/>
            </p:custDataLst>
          </p:nvPr>
        </p:nvSpPr>
        <p:spPr>
          <a:xfrm>
            <a:off x="6391275" y="222504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 descr="4616a789-9f97-11f1-acf8-6ab4ced4755b"/>
          <p:cNvPicPr/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t="-41" b="41"/>
          <a:stretch>
            <a:fillRect/>
          </a:stretch>
        </p:blipFill>
        <p:spPr>
          <a:xfrm>
            <a:off x="6457950" y="2291715"/>
            <a:ext cx="209550" cy="20955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8"/>
            </p:custDataLst>
          </p:nvPr>
        </p:nvSpPr>
        <p:spPr>
          <a:xfrm>
            <a:off x="6848475" y="2210838"/>
            <a:ext cx="4572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配置（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）双电机替代差速器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9"/>
            </p:custDataLst>
          </p:nvPr>
        </p:nvSpPr>
        <p:spPr>
          <a:xfrm>
            <a:off x="6848475" y="2489921"/>
            <a:ext cx="457200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两个独立牵引电机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替代机械差速器，各电机驱动一侧车轮，弯道时以不同转速运行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30"/>
            </p:custDataLst>
          </p:nvPr>
        </p:nvSpPr>
        <p:spPr>
          <a:xfrm>
            <a:off x="6391275" y="361378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 descr="4616a79b-9f97-11f1-acf8-6ab4ced4755b"/>
          <p:cNvPicPr/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t="-27" b="27"/>
          <a:stretch>
            <a:fillRect/>
          </a:stretch>
        </p:blipFill>
        <p:spPr>
          <a:xfrm>
            <a:off x="6457950" y="3680460"/>
            <a:ext cx="209550" cy="209550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34"/>
            </p:custDataLst>
          </p:nvPr>
        </p:nvSpPr>
        <p:spPr>
          <a:xfrm>
            <a:off x="6848475" y="3599555"/>
            <a:ext cx="4572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配置（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）轮边驱动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35"/>
            </p:custDataLst>
          </p:nvPr>
        </p:nvSpPr>
        <p:spPr>
          <a:xfrm>
            <a:off x="6848475" y="3878637"/>
            <a:ext cx="457200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牵引电机安装在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车轮内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，微型行星齿轮组减速增扭；高减速比，输入输出轴直列布局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6"/>
            </p:custDataLst>
          </p:nvPr>
        </p:nvSpPr>
        <p:spPr>
          <a:xfrm>
            <a:off x="6391275" y="500253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4" name="图片 33" descr="4616a769-9f97-11f1-acf8-6ab4ced4755b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t="-13" b="13"/>
          <a:stretch>
            <a:fillRect/>
          </a:stretch>
        </p:blipFill>
        <p:spPr>
          <a:xfrm>
            <a:off x="6457950" y="5069205"/>
            <a:ext cx="209550" cy="209550"/>
          </a:xfrm>
          <a:prstGeom prst="rect">
            <a:avLst/>
          </a:prstGeom>
        </p:spPr>
      </p:pic>
      <p:sp>
        <p:nvSpPr>
          <p:cNvPr id="36" name="文本框 35"/>
          <p:cNvSpPr txBox="1"/>
          <p:nvPr>
            <p:custDataLst>
              <p:tags r:id="rId40"/>
            </p:custDataLst>
          </p:nvPr>
        </p:nvSpPr>
        <p:spPr>
          <a:xfrm>
            <a:off x="6848475" y="4988271"/>
            <a:ext cx="45720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配置（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）轮内直接驱动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41"/>
            </p:custDataLst>
          </p:nvPr>
        </p:nvSpPr>
        <p:spPr>
          <a:xfrm>
            <a:off x="6848475" y="5267354"/>
            <a:ext cx="457200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完全取消机械传动装置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，低速电机外转子直接连接驱动轮；转速控制等同于车速控制，要求电机具有高启动和加速转矩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电驱动系统的功能与分类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4519295" cy="2619375"/>
          </a:xfrm>
          <a:custGeom>
            <a:avLst/>
            <a:gdLst>
              <a:gd name="sw" fmla="*/ 1 w 7116"/>
              <a:gd name="sh" fmla="*/ 1 h 4125"/>
              <a:gd name="mins" fmla="min sw sh"/>
              <a:gd name="dsw" fmla="+- 0 sw mins"/>
              <a:gd name="dsh" fmla="+- 0 sh mins"/>
              <a:gd name="p0x0" fmla="*/ 150 w 7116"/>
              <a:gd name="p0y0" fmla="*/ 0 h 4125"/>
              <a:gd name="p0x1" fmla="*/ 6966 w 7116"/>
              <a:gd name="p0y1" fmla="*/ 0 h 4125"/>
              <a:gd name="p0x2" fmla="*/ 7049 w 7116"/>
              <a:gd name="p0y2" fmla="*/ 0 h 4125"/>
              <a:gd name="p0x3" fmla="*/ 7116 w 7116"/>
              <a:gd name="p0y3" fmla="*/ 67 h 4125"/>
              <a:gd name="p0x4" fmla="*/ 7116 w 7116"/>
              <a:gd name="p0y4" fmla="*/ 150 h 4125"/>
              <a:gd name="p0x5" fmla="*/ 7116 w 7116"/>
              <a:gd name="p0y5" fmla="*/ 3975 h 4125"/>
              <a:gd name="p0x6" fmla="*/ 7116 w 7116"/>
              <a:gd name="p0y6" fmla="*/ 4057 h 4125"/>
              <a:gd name="p0x7" fmla="*/ 7049 w 7116"/>
              <a:gd name="p0y7" fmla="*/ 4125 h 4125"/>
              <a:gd name="p0x8" fmla="*/ 6966 w 7116"/>
              <a:gd name="p0y8" fmla="*/ 4125 h 4125"/>
              <a:gd name="p0x9" fmla="*/ 150 w 7116"/>
              <a:gd name="p0y9" fmla="*/ 4125 h 4125"/>
              <a:gd name="p0x10" fmla="*/ 67 w 7116"/>
              <a:gd name="p0y10" fmla="*/ 4125 h 4125"/>
              <a:gd name="p0x11" fmla="*/ 0 w 7116"/>
              <a:gd name="p0y11" fmla="*/ 4057 h 4125"/>
              <a:gd name="p0x12" fmla="*/ 0 w 7116"/>
              <a:gd name="p0y12" fmla="*/ 3975 h 4125"/>
              <a:gd name="p0x13" fmla="*/ 0 w 7116"/>
              <a:gd name="p0y13" fmla="*/ 150 h 4125"/>
              <a:gd name="p0x14" fmla="*/ 0 w 7116"/>
              <a:gd name="p0y14" fmla="*/ 67 h 4125"/>
              <a:gd name="p0x15" fmla="*/ 67 w 7116"/>
              <a:gd name="p0y15" fmla="*/ 0 h 4125"/>
              <a:gd name="p0x16" fmla="*/ 150 w 7116"/>
              <a:gd name="p0y16" fmla="*/ 0 h 41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33425" y="1251585"/>
            <a:ext cx="420469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核心组成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33425" y="16287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4259" t="-1212" r="-4259" b="-1212"/>
          <a:stretch>
            <a:fillRect/>
          </a:stretch>
        </p:blipFill>
        <p:spPr>
          <a:xfrm>
            <a:off x="811530" y="1690370"/>
            <a:ext cx="186055" cy="21463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1152525" y="1628775"/>
            <a:ext cx="3048152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电动机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152525" y="1886902"/>
            <a:ext cx="457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电能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descr="8aefc169-9f98-11f1-89bc-c6733873bdd1"/>
          <p:cNvPicPr/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-50" t="-208" r="50" b="208"/>
          <a:stretch>
            <a:fillRect/>
          </a:stretch>
        </p:blipFill>
        <p:spPr>
          <a:xfrm>
            <a:off x="1457325" y="1899920"/>
            <a:ext cx="152400" cy="1524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3"/>
            </p:custDataLst>
          </p:nvPr>
        </p:nvSpPr>
        <p:spPr>
          <a:xfrm>
            <a:off x="1609801" y="1886902"/>
            <a:ext cx="2743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机械能双向转换，驱动车辆或发电储能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4"/>
            </p:custDataLst>
          </p:nvPr>
        </p:nvSpPr>
        <p:spPr>
          <a:xfrm>
            <a:off x="733425" y="21621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-2381" t="-20417" r="-2381" b="-20417"/>
          <a:stretch>
            <a:fillRect/>
          </a:stretch>
        </p:blipFill>
        <p:spPr>
          <a:xfrm>
            <a:off x="800100" y="2223770"/>
            <a:ext cx="209550" cy="21463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8"/>
            </p:custDataLst>
          </p:nvPr>
        </p:nvSpPr>
        <p:spPr>
          <a:xfrm>
            <a:off x="1152525" y="2162175"/>
            <a:ext cx="1829095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功率转换器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9"/>
            </p:custDataLst>
          </p:nvPr>
        </p:nvSpPr>
        <p:spPr>
          <a:xfrm>
            <a:off x="1152525" y="2420302"/>
            <a:ext cx="1981495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为电机提供特定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电压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电流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20"/>
            </p:custDataLst>
          </p:nvPr>
        </p:nvSpPr>
        <p:spPr>
          <a:xfrm>
            <a:off x="733425" y="26955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-2381" t="-3651" r="-2381" b="-3651"/>
          <a:stretch>
            <a:fillRect/>
          </a:stretch>
        </p:blipFill>
        <p:spPr>
          <a:xfrm>
            <a:off x="800100" y="2757170"/>
            <a:ext cx="209550" cy="21463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24"/>
            </p:custDataLst>
          </p:nvPr>
        </p:nvSpPr>
        <p:spPr>
          <a:xfrm>
            <a:off x="1152525" y="2695575"/>
            <a:ext cx="2476205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电子控制器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5"/>
            </p:custDataLst>
          </p:nvPr>
        </p:nvSpPr>
        <p:spPr>
          <a:xfrm>
            <a:off x="1152525" y="2953702"/>
            <a:ext cx="2628605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传感器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接口电路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处理器三单元协同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6"/>
            </p:custDataLst>
          </p:nvPr>
        </p:nvSpPr>
        <p:spPr>
          <a:xfrm>
            <a:off x="575945" y="3852545"/>
            <a:ext cx="4519295" cy="2619375"/>
          </a:xfrm>
          <a:custGeom>
            <a:avLst/>
            <a:gdLst>
              <a:gd name="sw" fmla="*/ 1 w 7116"/>
              <a:gd name="sh" fmla="*/ 1 h 4125"/>
              <a:gd name="mins" fmla="min sw sh"/>
              <a:gd name="dsw" fmla="+- 0 sw mins"/>
              <a:gd name="dsh" fmla="+- 0 sh mins"/>
              <a:gd name="p0x0" fmla="*/ 150 w 7116"/>
              <a:gd name="p0y0" fmla="*/ 0 h 4125"/>
              <a:gd name="p0x1" fmla="*/ 6966 w 7116"/>
              <a:gd name="p0y1" fmla="*/ 0 h 4125"/>
              <a:gd name="p0x2" fmla="*/ 7049 w 7116"/>
              <a:gd name="p0y2" fmla="*/ 0 h 4125"/>
              <a:gd name="p0x3" fmla="*/ 7116 w 7116"/>
              <a:gd name="p0y3" fmla="*/ 67 h 4125"/>
              <a:gd name="p0x4" fmla="*/ 7116 w 7116"/>
              <a:gd name="p0y4" fmla="*/ 150 h 4125"/>
              <a:gd name="p0x5" fmla="*/ 7116 w 7116"/>
              <a:gd name="p0y5" fmla="*/ 3975 h 4125"/>
              <a:gd name="p0x6" fmla="*/ 7116 w 7116"/>
              <a:gd name="p0y6" fmla="*/ 4057 h 4125"/>
              <a:gd name="p0x7" fmla="*/ 7049 w 7116"/>
              <a:gd name="p0y7" fmla="*/ 4125 h 4125"/>
              <a:gd name="p0x8" fmla="*/ 6966 w 7116"/>
              <a:gd name="p0y8" fmla="*/ 4125 h 4125"/>
              <a:gd name="p0x9" fmla="*/ 150 w 7116"/>
              <a:gd name="p0y9" fmla="*/ 4125 h 4125"/>
              <a:gd name="p0x10" fmla="*/ 67 w 7116"/>
              <a:gd name="p0y10" fmla="*/ 4125 h 4125"/>
              <a:gd name="p0x11" fmla="*/ 0 w 7116"/>
              <a:gd name="p0y11" fmla="*/ 4057 h 4125"/>
              <a:gd name="p0x12" fmla="*/ 0 w 7116"/>
              <a:gd name="p0y12" fmla="*/ 3975 h 4125"/>
              <a:gd name="p0x13" fmla="*/ 0 w 7116"/>
              <a:gd name="p0y13" fmla="*/ 150 h 4125"/>
              <a:gd name="p0x14" fmla="*/ 0 w 7116"/>
              <a:gd name="p0y14" fmla="*/ 67 h 4125"/>
              <a:gd name="p0x15" fmla="*/ 67 w 7116"/>
              <a:gd name="p0y15" fmla="*/ 0 h 4125"/>
              <a:gd name="p0x16" fmla="*/ 150 w 7116"/>
              <a:gd name="p0y16" fmla="*/ 0 h 41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7"/>
            </p:custDataLst>
          </p:nvPr>
        </p:nvSpPr>
        <p:spPr>
          <a:xfrm>
            <a:off x="733425" y="3994785"/>
            <a:ext cx="420469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选型关键因素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8"/>
            </p:custDataLst>
          </p:nvPr>
        </p:nvSpPr>
        <p:spPr>
          <a:xfrm>
            <a:off x="733425" y="43719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-7361" t="-1212" r="-7361" b="-1212"/>
          <a:stretch>
            <a:fillRect/>
          </a:stretch>
        </p:blipFill>
        <p:spPr>
          <a:xfrm>
            <a:off x="773430" y="4433570"/>
            <a:ext cx="262255" cy="21463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32"/>
            </p:custDataLst>
          </p:nvPr>
        </p:nvSpPr>
        <p:spPr>
          <a:xfrm>
            <a:off x="1152525" y="4371975"/>
            <a:ext cx="24384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驾驶员期望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33"/>
            </p:custDataLst>
          </p:nvPr>
        </p:nvSpPr>
        <p:spPr>
          <a:xfrm>
            <a:off x="1152525" y="4630103"/>
            <a:ext cx="25908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加速、最高车速、爬坡、制动、里程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34"/>
            </p:custDataLst>
          </p:nvPr>
        </p:nvSpPr>
        <p:spPr>
          <a:xfrm>
            <a:off x="733425" y="49053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-2381" t="-3651" r="-2381" b="-3651"/>
          <a:stretch>
            <a:fillRect/>
          </a:stretch>
        </p:blipFill>
        <p:spPr>
          <a:xfrm>
            <a:off x="800100" y="4966970"/>
            <a:ext cx="209550" cy="21463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38"/>
            </p:custDataLst>
          </p:nvPr>
        </p:nvSpPr>
        <p:spPr>
          <a:xfrm>
            <a:off x="1152525" y="4905375"/>
            <a:ext cx="2954684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车辆约束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9"/>
            </p:custDataLst>
          </p:nvPr>
        </p:nvSpPr>
        <p:spPr>
          <a:xfrm>
            <a:off x="1152525" y="5163503"/>
            <a:ext cx="310708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车型、车重、有效载荷决定的</a:t>
            </a:r>
            <a:r>
              <a:rPr lang="zh-CN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体积</a:t>
            </a:r>
            <a:r>
              <a:rPr lang="en-US" altLang="zh-CN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重量限制</a:t>
            </a:r>
            <a:endParaRPr lang="zh-CN" altLang="en-US"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40"/>
            </p:custDataLst>
          </p:nvPr>
        </p:nvSpPr>
        <p:spPr>
          <a:xfrm>
            <a:off x="733425" y="54387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-5067" t="-20417" r="-5067" b="-20417"/>
          <a:stretch>
            <a:fillRect/>
          </a:stretch>
        </p:blipFill>
        <p:spPr>
          <a:xfrm>
            <a:off x="773430" y="5500370"/>
            <a:ext cx="262255" cy="21463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44"/>
            </p:custDataLst>
          </p:nvPr>
        </p:nvSpPr>
        <p:spPr>
          <a:xfrm>
            <a:off x="1152525" y="5438775"/>
            <a:ext cx="3200552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能源系统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45"/>
            </p:custDataLst>
          </p:nvPr>
        </p:nvSpPr>
        <p:spPr>
          <a:xfrm>
            <a:off x="1152525" y="5696903"/>
            <a:ext cx="350535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蓄电池、燃料电池、超级电容、飞轮及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混合能源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46"/>
            </p:custDataLst>
          </p:nvPr>
        </p:nvSpPr>
        <p:spPr>
          <a:xfrm>
            <a:off x="5371465" y="1109345"/>
            <a:ext cx="6243955" cy="2158365"/>
          </a:xfrm>
          <a:custGeom>
            <a:avLst/>
            <a:gdLst>
              <a:gd name="sw" fmla="*/ 1 w 9833"/>
              <a:gd name="sh" fmla="*/ 1 h 3399"/>
              <a:gd name="mins" fmla="min sw sh"/>
              <a:gd name="dsw" fmla="+- 0 sw mins"/>
              <a:gd name="dsh" fmla="+- 0 sh mins"/>
              <a:gd name="p0x0" fmla="*/ 150 w 9833"/>
              <a:gd name="p0y0" fmla="*/ 0 h 3399"/>
              <a:gd name="p0x1" fmla="*/ 9683 w 9833"/>
              <a:gd name="p0y1" fmla="*/ 0 h 3399"/>
              <a:gd name="p0x2" fmla="*/ 9766 w 9833"/>
              <a:gd name="p0y2" fmla="*/ 0 h 3399"/>
              <a:gd name="p0x3" fmla="*/ 9833 w 9833"/>
              <a:gd name="p0y3" fmla="*/ 67 h 3399"/>
              <a:gd name="p0x4" fmla="*/ 9833 w 9833"/>
              <a:gd name="p0y4" fmla="*/ 150 h 3399"/>
              <a:gd name="p0x5" fmla="*/ 9833 w 9833"/>
              <a:gd name="p0y5" fmla="*/ 3249 h 3399"/>
              <a:gd name="p0x6" fmla="*/ 9833 w 9833"/>
              <a:gd name="p0y6" fmla="*/ 3331 h 3399"/>
              <a:gd name="p0x7" fmla="*/ 9766 w 9833"/>
              <a:gd name="p0y7" fmla="*/ 3399 h 3399"/>
              <a:gd name="p0x8" fmla="*/ 9683 w 9833"/>
              <a:gd name="p0y8" fmla="*/ 3399 h 3399"/>
              <a:gd name="p0x9" fmla="*/ 150 w 9833"/>
              <a:gd name="p0y9" fmla="*/ 3399 h 3399"/>
              <a:gd name="p0x10" fmla="*/ 67 w 9833"/>
              <a:gd name="p0y10" fmla="*/ 3399 h 3399"/>
              <a:gd name="p0x11" fmla="*/ 0 w 9833"/>
              <a:gd name="p0y11" fmla="*/ 3331 h 3399"/>
              <a:gd name="p0x12" fmla="*/ 0 w 9833"/>
              <a:gd name="p0y12" fmla="*/ 3249 h 3399"/>
              <a:gd name="p0x13" fmla="*/ 0 w 9833"/>
              <a:gd name="p0y13" fmla="*/ 150 h 3399"/>
              <a:gd name="p0x14" fmla="*/ 0 w 9833"/>
              <a:gd name="p0y14" fmla="*/ 67 h 3399"/>
              <a:gd name="p0x15" fmla="*/ 67 w 9833"/>
              <a:gd name="p0y15" fmla="*/ 0 h 3399"/>
              <a:gd name="p0x16" fmla="*/ 150 w 9833"/>
              <a:gd name="p0y16" fmla="*/ 0 h 339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47"/>
            </p:custDataLst>
          </p:nvPr>
        </p:nvSpPr>
        <p:spPr>
          <a:xfrm>
            <a:off x="5528672" y="1251585"/>
            <a:ext cx="592983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有换向器电机（传统直流）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48"/>
            </p:custDataLst>
          </p:nvPr>
        </p:nvSpPr>
        <p:spPr>
          <a:xfrm>
            <a:off x="5528310" y="16287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>
            <p:custDataLst>
              <p:tags r:id="rId49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-10947" r="-10947"/>
          <a:stretch>
            <a:fillRect/>
          </a:stretch>
        </p:blipFill>
        <p:spPr>
          <a:xfrm>
            <a:off x="5568950" y="1690370"/>
            <a:ext cx="261620" cy="214630"/>
          </a:xfrm>
          <a:prstGeom prst="rect">
            <a:avLst/>
          </a:prstGeom>
        </p:spPr>
      </p:pic>
      <p:sp>
        <p:nvSpPr>
          <p:cNvPr id="41" name="文本框 40"/>
          <p:cNvSpPr txBox="1"/>
          <p:nvPr>
            <p:custDataLst>
              <p:tags r:id="rId52"/>
            </p:custDataLst>
          </p:nvPr>
        </p:nvSpPr>
        <p:spPr>
          <a:xfrm>
            <a:off x="5947772" y="1628775"/>
            <a:ext cx="2768651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串励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并励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复励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他励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永磁</a:t>
            </a:r>
            <a:endParaRPr lang="zh-CN" altLang="en-US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53"/>
            </p:custDataLst>
          </p:nvPr>
        </p:nvSpPr>
        <p:spPr>
          <a:xfrm>
            <a:off x="5947772" y="1886902"/>
            <a:ext cx="2425751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技术成熟、控制简单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54"/>
            </p:custDataLst>
          </p:nvPr>
        </p:nvSpPr>
        <p:spPr>
          <a:xfrm>
            <a:off x="5528310" y="21621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-2381" t="-9298" r="-2381" b="-9298"/>
          <a:stretch>
            <a:fillRect/>
          </a:stretch>
        </p:blipFill>
        <p:spPr>
          <a:xfrm>
            <a:off x="5594985" y="2223770"/>
            <a:ext cx="209550" cy="214630"/>
          </a:xfrm>
          <a:prstGeom prst="rect">
            <a:avLst/>
          </a:prstGeom>
        </p:spPr>
      </p:pic>
      <p:sp>
        <p:nvSpPr>
          <p:cNvPr id="45" name="文本框 44"/>
          <p:cNvSpPr txBox="1"/>
          <p:nvPr>
            <p:custDataLst>
              <p:tags r:id="rId58"/>
            </p:custDataLst>
          </p:nvPr>
        </p:nvSpPr>
        <p:spPr>
          <a:xfrm>
            <a:off x="5947772" y="2162175"/>
            <a:ext cx="3505419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缺陷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59"/>
            </p:custDataLst>
          </p:nvPr>
        </p:nvSpPr>
        <p:spPr>
          <a:xfrm>
            <a:off x="5947772" y="2420302"/>
            <a:ext cx="3810229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换向器和电刷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降低可靠性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，不适合免维护和高速运行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60"/>
            </p:custDataLst>
          </p:nvPr>
        </p:nvSpPr>
        <p:spPr>
          <a:xfrm>
            <a:off x="5371465" y="3391535"/>
            <a:ext cx="6243955" cy="3080385"/>
          </a:xfrm>
          <a:custGeom>
            <a:avLst/>
            <a:gdLst>
              <a:gd name="sw" fmla="*/ 1 w 9833"/>
              <a:gd name="sh" fmla="*/ 1 h 4850"/>
              <a:gd name="mins" fmla="min sw sh"/>
              <a:gd name="dsw" fmla="+- 0 sw mins"/>
              <a:gd name="dsh" fmla="+- 0 sh mins"/>
              <a:gd name="p0x0" fmla="*/ 150 w 9833"/>
              <a:gd name="p0y0" fmla="*/ 0 h 4850"/>
              <a:gd name="p0x1" fmla="*/ 9683 w 9833"/>
              <a:gd name="p0y1" fmla="*/ 0 h 4850"/>
              <a:gd name="p0x2" fmla="*/ 9766 w 9833"/>
              <a:gd name="p0y2" fmla="*/ 0 h 4850"/>
              <a:gd name="p0x3" fmla="*/ 9833 w 9833"/>
              <a:gd name="p0y3" fmla="*/ 67 h 4850"/>
              <a:gd name="p0x4" fmla="*/ 9833 w 9833"/>
              <a:gd name="p0y4" fmla="*/ 150 h 4850"/>
              <a:gd name="p0x5" fmla="*/ 9833 w 9833"/>
              <a:gd name="p0y5" fmla="*/ 4700 h 4850"/>
              <a:gd name="p0x6" fmla="*/ 9833 w 9833"/>
              <a:gd name="p0y6" fmla="*/ 4783 h 4850"/>
              <a:gd name="p0x7" fmla="*/ 9766 w 9833"/>
              <a:gd name="p0y7" fmla="*/ 4850 h 4850"/>
              <a:gd name="p0x8" fmla="*/ 9683 w 9833"/>
              <a:gd name="p0y8" fmla="*/ 4850 h 4850"/>
              <a:gd name="p0x9" fmla="*/ 150 w 9833"/>
              <a:gd name="p0y9" fmla="*/ 4850 h 4850"/>
              <a:gd name="p0x10" fmla="*/ 67 w 9833"/>
              <a:gd name="p0y10" fmla="*/ 4850 h 4850"/>
              <a:gd name="p0x11" fmla="*/ 0 w 9833"/>
              <a:gd name="p0y11" fmla="*/ 4783 h 4850"/>
              <a:gd name="p0x12" fmla="*/ 0 w 9833"/>
              <a:gd name="p0y12" fmla="*/ 4700 h 4850"/>
              <a:gd name="p0x13" fmla="*/ 0 w 9833"/>
              <a:gd name="p0y13" fmla="*/ 150 h 4850"/>
              <a:gd name="p0x14" fmla="*/ 0 w 9833"/>
              <a:gd name="p0y14" fmla="*/ 67 h 4850"/>
              <a:gd name="p0x15" fmla="*/ 67 w 9833"/>
              <a:gd name="p0y15" fmla="*/ 0 h 4850"/>
              <a:gd name="p0x16" fmla="*/ 150 w 9833"/>
              <a:gd name="p0y16" fmla="*/ 0 h 48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61"/>
            </p:custDataLst>
          </p:nvPr>
        </p:nvSpPr>
        <p:spPr>
          <a:xfrm>
            <a:off x="5528672" y="3533794"/>
            <a:ext cx="3184474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无换向器电机</a:t>
            </a:r>
            <a:r>
              <a:rPr lang="en-US" alt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—— </a:t>
            </a: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主流选择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62"/>
            </p:custDataLst>
          </p:nvPr>
        </p:nvSpPr>
        <p:spPr>
          <a:xfrm>
            <a:off x="5528672" y="3910984"/>
            <a:ext cx="29077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电机类型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任意多边形 50"/>
          <p:cNvSpPr/>
          <p:nvPr>
            <p:custDataLst>
              <p:tags r:id="rId63"/>
            </p:custDataLst>
          </p:nvPr>
        </p:nvSpPr>
        <p:spPr>
          <a:xfrm>
            <a:off x="5528310" y="42633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>
            <p:custDataLst>
              <p:tags r:id="rId64"/>
            </p:custDataLst>
          </p:nvPr>
        </p:nvSpPr>
        <p:spPr>
          <a:xfrm>
            <a:off x="5614397" y="4187209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异步电机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任意多边形 52"/>
          <p:cNvSpPr/>
          <p:nvPr>
            <p:custDataLst>
              <p:tags r:id="rId65"/>
            </p:custDataLst>
          </p:nvPr>
        </p:nvSpPr>
        <p:spPr>
          <a:xfrm>
            <a:off x="5528310" y="450151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4" name="文本框 53"/>
          <p:cNvSpPr txBox="1"/>
          <p:nvPr>
            <p:custDataLst>
              <p:tags r:id="rId66"/>
            </p:custDataLst>
          </p:nvPr>
        </p:nvSpPr>
        <p:spPr>
          <a:xfrm>
            <a:off x="5614397" y="4425334"/>
            <a:ext cx="1066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永磁同步电机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任意多边形 54"/>
          <p:cNvSpPr/>
          <p:nvPr>
            <p:custDataLst>
              <p:tags r:id="rId67"/>
            </p:custDataLst>
          </p:nvPr>
        </p:nvSpPr>
        <p:spPr>
          <a:xfrm>
            <a:off x="5528310" y="473964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>
            <p:custDataLst>
              <p:tags r:id="rId68"/>
            </p:custDataLst>
          </p:nvPr>
        </p:nvSpPr>
        <p:spPr>
          <a:xfrm>
            <a:off x="5614397" y="4663459"/>
            <a:ext cx="1371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永磁无刷直流电机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任意多边形 56"/>
          <p:cNvSpPr/>
          <p:nvPr>
            <p:custDataLst>
              <p:tags r:id="rId69"/>
            </p:custDataLst>
          </p:nvPr>
        </p:nvSpPr>
        <p:spPr>
          <a:xfrm>
            <a:off x="5528310" y="497776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>
            <p:custDataLst>
              <p:tags r:id="rId70"/>
            </p:custDataLst>
          </p:nvPr>
        </p:nvSpPr>
        <p:spPr>
          <a:xfrm>
            <a:off x="5614397" y="4901584"/>
            <a:ext cx="1066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开关磁阻电机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文本框 58"/>
          <p:cNvSpPr txBox="1"/>
          <p:nvPr>
            <p:custDataLst>
              <p:tags r:id="rId71"/>
            </p:custDataLst>
          </p:nvPr>
        </p:nvSpPr>
        <p:spPr>
          <a:xfrm>
            <a:off x="8550697" y="3910984"/>
            <a:ext cx="2907802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72"/>
            </p:custDataLst>
          </p:nvPr>
        </p:nvSpPr>
        <p:spPr>
          <a:xfrm>
            <a:off x="8550275" y="42633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>
            <p:custDataLst>
              <p:tags r:id="rId73"/>
            </p:custDataLst>
          </p:nvPr>
        </p:nvSpPr>
        <p:spPr>
          <a:xfrm>
            <a:off x="8636422" y="4187209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效率更高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74"/>
            </p:custDataLst>
          </p:nvPr>
        </p:nvSpPr>
        <p:spPr>
          <a:xfrm>
            <a:off x="8550275" y="450151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>
            <p:custDataLst>
              <p:tags r:id="rId75"/>
            </p:custDataLst>
          </p:nvPr>
        </p:nvSpPr>
        <p:spPr>
          <a:xfrm>
            <a:off x="8636422" y="4425334"/>
            <a:ext cx="1066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功率密度更高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任意多边形 63"/>
          <p:cNvSpPr/>
          <p:nvPr>
            <p:custDataLst>
              <p:tags r:id="rId76"/>
            </p:custDataLst>
          </p:nvPr>
        </p:nvSpPr>
        <p:spPr>
          <a:xfrm>
            <a:off x="8550275" y="473964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>
            <p:custDataLst>
              <p:tags r:id="rId77"/>
            </p:custDataLst>
          </p:nvPr>
        </p:nvSpPr>
        <p:spPr>
          <a:xfrm>
            <a:off x="8636422" y="4663459"/>
            <a:ext cx="914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可靠性更好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78"/>
            </p:custDataLst>
          </p:nvPr>
        </p:nvSpPr>
        <p:spPr>
          <a:xfrm>
            <a:off x="8550275" y="497776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79"/>
            </p:custDataLst>
          </p:nvPr>
        </p:nvSpPr>
        <p:spPr>
          <a:xfrm>
            <a:off x="8636422" y="4901584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可免维护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直流电机与异步电机驱动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3679825" cy="5362575"/>
          </a:xfrm>
          <a:custGeom>
            <a:avLst/>
            <a:gdLst>
              <a:gd name="sw" fmla="*/ 1 w 5795"/>
              <a:gd name="sh" fmla="*/ 1 h 8445"/>
              <a:gd name="mins" fmla="min sw sh"/>
              <a:gd name="dsw" fmla="+- 0 sw mins"/>
              <a:gd name="dsh" fmla="+- 0 sh mins"/>
              <a:gd name="p0x0" fmla="*/ 150 w 5795"/>
              <a:gd name="p0y0" fmla="*/ 0 h 8445"/>
              <a:gd name="p0x1" fmla="*/ 5645 w 5795"/>
              <a:gd name="p0y1" fmla="*/ 0 h 8445"/>
              <a:gd name="p0x2" fmla="*/ 5727 w 5795"/>
              <a:gd name="p0y2" fmla="*/ 0 h 8445"/>
              <a:gd name="p0x3" fmla="*/ 5795 w 5795"/>
              <a:gd name="p0y3" fmla="*/ 67 h 8445"/>
              <a:gd name="p0x4" fmla="*/ 5795 w 5795"/>
              <a:gd name="p0y4" fmla="*/ 150 h 8445"/>
              <a:gd name="p0x5" fmla="*/ 5795 w 5795"/>
              <a:gd name="p0y5" fmla="*/ 8295 h 8445"/>
              <a:gd name="p0x6" fmla="*/ 5795 w 5795"/>
              <a:gd name="p0y6" fmla="*/ 8377 h 8445"/>
              <a:gd name="p0x7" fmla="*/ 5727 w 5795"/>
              <a:gd name="p0y7" fmla="*/ 8445 h 8445"/>
              <a:gd name="p0x8" fmla="*/ 5645 w 5795"/>
              <a:gd name="p0y8" fmla="*/ 8445 h 8445"/>
              <a:gd name="p0x9" fmla="*/ 150 w 5795"/>
              <a:gd name="p0y9" fmla="*/ 8445 h 8445"/>
              <a:gd name="p0x10" fmla="*/ 67 w 5795"/>
              <a:gd name="p0y10" fmla="*/ 8445 h 8445"/>
              <a:gd name="p0x11" fmla="*/ 0 w 5795"/>
              <a:gd name="p0y11" fmla="*/ 8377 h 8445"/>
              <a:gd name="p0x12" fmla="*/ 0 w 5795"/>
              <a:gd name="p0y12" fmla="*/ 8295 h 8445"/>
              <a:gd name="p0x13" fmla="*/ 0 w 5795"/>
              <a:gd name="p0y13" fmla="*/ 150 h 8445"/>
              <a:gd name="p0x14" fmla="*/ 0 w 5795"/>
              <a:gd name="p0y14" fmla="*/ 67 h 8445"/>
              <a:gd name="p0x15" fmla="*/ 67 w 5795"/>
              <a:gd name="p0y15" fmla="*/ 0 h 8445"/>
              <a:gd name="p0x16" fmla="*/ 150 w 579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3289326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直流电机驱动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1525" y="17145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7" name="图片 6" descr="9201c78c-9f98-11f1-b169-42e5ddbd3138"/>
          <p:cNvPicPr/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28675" y="1771650"/>
            <a:ext cx="152400" cy="1524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114425" y="1700689"/>
            <a:ext cx="294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工作原理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1114425" y="1955483"/>
            <a:ext cx="294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载流导线在磁场中受力，力与导线长度、电流、磁感应强度成正比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0"/>
            </p:custDataLst>
          </p:nvPr>
        </p:nvSpPr>
        <p:spPr>
          <a:xfrm>
            <a:off x="771525" y="25304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2" name="图片 11" descr="9201c842-9f98-11f1-b169-42e5ddbd3138"/>
          <p:cNvPicPr/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133" b="133"/>
          <a:stretch>
            <a:fillRect/>
          </a:stretch>
        </p:blipFill>
        <p:spPr>
          <a:xfrm>
            <a:off x="828675" y="2587625"/>
            <a:ext cx="152400" cy="152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1114425" y="2516867"/>
            <a:ext cx="294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适用场景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1114425" y="2771661"/>
            <a:ext cx="2946425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调速性能好、频繁启停制动倒车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6"/>
            </p:custDataLst>
          </p:nvPr>
        </p:nvSpPr>
        <p:spPr>
          <a:xfrm>
            <a:off x="771525" y="310261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7" name="图片 16" descr="9201c9df-9f98-11f1-b169-42e5ddbd3138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-298" b="298"/>
          <a:stretch>
            <a:fillRect/>
          </a:stretch>
        </p:blipFill>
        <p:spPr>
          <a:xfrm>
            <a:off x="828675" y="3159760"/>
            <a:ext cx="152400" cy="15240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20"/>
            </p:custDataLst>
          </p:nvPr>
        </p:nvSpPr>
        <p:spPr>
          <a:xfrm>
            <a:off x="1114425" y="3089253"/>
            <a:ext cx="294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优势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1"/>
            </p:custDataLst>
          </p:nvPr>
        </p:nvSpPr>
        <p:spPr>
          <a:xfrm>
            <a:off x="1114425" y="3344047"/>
            <a:ext cx="2946425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技术成熟、控制简单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2"/>
            </p:custDataLst>
          </p:nvPr>
        </p:nvSpPr>
        <p:spPr>
          <a:xfrm>
            <a:off x="771525" y="367538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22" name="图片 21" descr="9201c9cd-9f98-11f1-b169-42e5ddbd3138"/>
          <p:cNvPicPr/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t="-52" b="52"/>
          <a:stretch>
            <a:fillRect/>
          </a:stretch>
        </p:blipFill>
        <p:spPr>
          <a:xfrm>
            <a:off x="828675" y="3732530"/>
            <a:ext cx="152400" cy="15240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26"/>
            </p:custDataLst>
          </p:nvPr>
        </p:nvSpPr>
        <p:spPr>
          <a:xfrm>
            <a:off x="1114425" y="3661648"/>
            <a:ext cx="294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局限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7"/>
            </p:custDataLst>
          </p:nvPr>
        </p:nvSpPr>
        <p:spPr>
          <a:xfrm>
            <a:off x="1114425" y="3916442"/>
            <a:ext cx="294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换向器与电刷限制可靠性，绕组励磁型功率密度较低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8"/>
            </p:custDataLst>
          </p:nvPr>
        </p:nvSpPr>
        <p:spPr>
          <a:xfrm>
            <a:off x="4455795" y="1109345"/>
            <a:ext cx="3279775" cy="2581275"/>
          </a:xfrm>
          <a:custGeom>
            <a:avLst/>
            <a:gdLst>
              <a:gd name="sw" fmla="*/ 1 w 5165"/>
              <a:gd name="sh" fmla="*/ 1 h 4065"/>
              <a:gd name="mins" fmla="min sw sh"/>
              <a:gd name="dsw" fmla="+- 0 sw mins"/>
              <a:gd name="dsh" fmla="+- 0 sh mins"/>
              <a:gd name="p0x0" fmla="*/ 150 w 5165"/>
              <a:gd name="p0y0" fmla="*/ 0 h 4065"/>
              <a:gd name="p0x1" fmla="*/ 5015 w 5165"/>
              <a:gd name="p0y1" fmla="*/ 0 h 4065"/>
              <a:gd name="p0x2" fmla="*/ 5097 w 5165"/>
              <a:gd name="p0y2" fmla="*/ 0 h 4065"/>
              <a:gd name="p0x3" fmla="*/ 5165 w 5165"/>
              <a:gd name="p0y3" fmla="*/ 67 h 4065"/>
              <a:gd name="p0x4" fmla="*/ 5165 w 5165"/>
              <a:gd name="p0y4" fmla="*/ 150 h 4065"/>
              <a:gd name="p0x5" fmla="*/ 5165 w 5165"/>
              <a:gd name="p0y5" fmla="*/ 3915 h 4065"/>
              <a:gd name="p0x6" fmla="*/ 5165 w 5165"/>
              <a:gd name="p0y6" fmla="*/ 3997 h 4065"/>
              <a:gd name="p0x7" fmla="*/ 5097 w 5165"/>
              <a:gd name="p0y7" fmla="*/ 4065 h 4065"/>
              <a:gd name="p0x8" fmla="*/ 5015 w 5165"/>
              <a:gd name="p0y8" fmla="*/ 4065 h 4065"/>
              <a:gd name="p0x9" fmla="*/ 150 w 5165"/>
              <a:gd name="p0y9" fmla="*/ 4065 h 4065"/>
              <a:gd name="p0x10" fmla="*/ 67 w 5165"/>
              <a:gd name="p0y10" fmla="*/ 4065 h 4065"/>
              <a:gd name="p0x11" fmla="*/ 0 w 5165"/>
              <a:gd name="p0y11" fmla="*/ 3997 h 4065"/>
              <a:gd name="p0x12" fmla="*/ 0 w 5165"/>
              <a:gd name="p0y12" fmla="*/ 3915 h 4065"/>
              <a:gd name="p0x13" fmla="*/ 0 w 5165"/>
              <a:gd name="p0y13" fmla="*/ 150 h 4065"/>
              <a:gd name="p0x14" fmla="*/ 0 w 5165"/>
              <a:gd name="p0y14" fmla="*/ 67 h 4065"/>
              <a:gd name="p0x15" fmla="*/ 67 w 5165"/>
              <a:gd name="p0y15" fmla="*/ 0 h 4065"/>
              <a:gd name="p0x16" fmla="*/ 150 w 5165"/>
              <a:gd name="p0y16" fmla="*/ 0 h 40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4651401" y="1288732"/>
            <a:ext cx="28892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异步电机驱动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0"/>
            </p:custDataLst>
          </p:nvPr>
        </p:nvSpPr>
        <p:spPr>
          <a:xfrm>
            <a:off x="4651375" y="17145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1" name="图片 30" descr="9201caa0-9f98-11f1-b169-42e5ddbd3138"/>
          <p:cNvPicPr/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-16" r="16"/>
          <a:stretch>
            <a:fillRect/>
          </a:stretch>
        </p:blipFill>
        <p:spPr>
          <a:xfrm>
            <a:off x="4708525" y="1771650"/>
            <a:ext cx="152400" cy="15240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34"/>
            </p:custDataLst>
          </p:nvPr>
        </p:nvSpPr>
        <p:spPr>
          <a:xfrm>
            <a:off x="4994301" y="1700689"/>
            <a:ext cx="25463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结构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5"/>
            </p:custDataLst>
          </p:nvPr>
        </p:nvSpPr>
        <p:spPr>
          <a:xfrm>
            <a:off x="4994301" y="1955483"/>
            <a:ext cx="2438476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定子内圆周槽放置三相绕组，空间间隔</a:t>
            </a:r>
            <a:r>
              <a:rPr 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120</a:t>
            </a:r>
            <a:r>
              <a:rPr lang="zh-CN" alt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°</a:t>
            </a:r>
            <a:endParaRPr lang="zh-CN" altLang="en-US" sz="1200" b="1" spc="-12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6"/>
            </p:custDataLst>
          </p:nvPr>
        </p:nvSpPr>
        <p:spPr>
          <a:xfrm>
            <a:off x="4651375" y="25304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6" name="图片 35" descr="9201ce38-9f98-11f1-b169-42e5ddbd3138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-16" t="-133" r="16" b="133"/>
          <a:stretch>
            <a:fillRect/>
          </a:stretch>
        </p:blipFill>
        <p:spPr>
          <a:xfrm>
            <a:off x="4708525" y="2587625"/>
            <a:ext cx="152400" cy="152400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40"/>
            </p:custDataLst>
          </p:nvPr>
        </p:nvSpPr>
        <p:spPr>
          <a:xfrm>
            <a:off x="4994301" y="2516867"/>
            <a:ext cx="25463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类型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41"/>
            </p:custDataLst>
          </p:nvPr>
        </p:nvSpPr>
        <p:spPr>
          <a:xfrm>
            <a:off x="4994301" y="2771661"/>
            <a:ext cx="254637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绕线转子型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鼠笼型（成本低、免维护、坚固耐用，成为主流）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42"/>
            </p:custDataLst>
          </p:nvPr>
        </p:nvSpPr>
        <p:spPr>
          <a:xfrm>
            <a:off x="4455795" y="3890645"/>
            <a:ext cx="3279775" cy="2581275"/>
          </a:xfrm>
          <a:custGeom>
            <a:avLst/>
            <a:gdLst>
              <a:gd name="sw" fmla="*/ 1 w 5165"/>
              <a:gd name="sh" fmla="*/ 1 h 4065"/>
              <a:gd name="mins" fmla="min sw sh"/>
              <a:gd name="dsw" fmla="+- 0 sw mins"/>
              <a:gd name="dsh" fmla="+- 0 sh mins"/>
              <a:gd name="p0x0" fmla="*/ 150 w 5165"/>
              <a:gd name="p0y0" fmla="*/ 0 h 4065"/>
              <a:gd name="p0x1" fmla="*/ 5015 w 5165"/>
              <a:gd name="p0y1" fmla="*/ 0 h 4065"/>
              <a:gd name="p0x2" fmla="*/ 5097 w 5165"/>
              <a:gd name="p0y2" fmla="*/ 0 h 4065"/>
              <a:gd name="p0x3" fmla="*/ 5165 w 5165"/>
              <a:gd name="p0y3" fmla="*/ 67 h 4065"/>
              <a:gd name="p0x4" fmla="*/ 5165 w 5165"/>
              <a:gd name="p0y4" fmla="*/ 150 h 4065"/>
              <a:gd name="p0x5" fmla="*/ 5165 w 5165"/>
              <a:gd name="p0y5" fmla="*/ 3915 h 4065"/>
              <a:gd name="p0x6" fmla="*/ 5165 w 5165"/>
              <a:gd name="p0y6" fmla="*/ 3997 h 4065"/>
              <a:gd name="p0x7" fmla="*/ 5097 w 5165"/>
              <a:gd name="p0y7" fmla="*/ 4065 h 4065"/>
              <a:gd name="p0x8" fmla="*/ 5015 w 5165"/>
              <a:gd name="p0y8" fmla="*/ 4065 h 4065"/>
              <a:gd name="p0x9" fmla="*/ 150 w 5165"/>
              <a:gd name="p0y9" fmla="*/ 4065 h 4065"/>
              <a:gd name="p0x10" fmla="*/ 67 w 5165"/>
              <a:gd name="p0y10" fmla="*/ 4065 h 4065"/>
              <a:gd name="p0x11" fmla="*/ 0 w 5165"/>
              <a:gd name="p0y11" fmla="*/ 3997 h 4065"/>
              <a:gd name="p0x12" fmla="*/ 0 w 5165"/>
              <a:gd name="p0y12" fmla="*/ 3915 h 4065"/>
              <a:gd name="p0x13" fmla="*/ 0 w 5165"/>
              <a:gd name="p0y13" fmla="*/ 150 h 4065"/>
              <a:gd name="p0x14" fmla="*/ 0 w 5165"/>
              <a:gd name="p0y14" fmla="*/ 67 h 4065"/>
              <a:gd name="p0x15" fmla="*/ 67 w 5165"/>
              <a:gd name="p0y15" fmla="*/ 0 h 4065"/>
              <a:gd name="p0x16" fmla="*/ 150 w 5165"/>
              <a:gd name="p0y16" fmla="*/ 0 h 40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>
            <p:custDataLst>
              <p:tags r:id="rId43"/>
            </p:custDataLst>
          </p:nvPr>
        </p:nvSpPr>
        <p:spPr>
          <a:xfrm>
            <a:off x="4651401" y="4070033"/>
            <a:ext cx="28892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异步电机核心优势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44"/>
            </p:custDataLst>
          </p:nvPr>
        </p:nvSpPr>
        <p:spPr>
          <a:xfrm>
            <a:off x="4658325" y="5084445"/>
            <a:ext cx="800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更轻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5"/>
            </p:custDataLst>
          </p:nvPr>
        </p:nvSpPr>
        <p:spPr>
          <a:xfrm>
            <a:off x="4772549" y="5472113"/>
            <a:ext cx="457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重量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6"/>
            </p:custDataLst>
          </p:nvPr>
        </p:nvSpPr>
        <p:spPr>
          <a:xfrm>
            <a:off x="5243808" y="5084445"/>
            <a:ext cx="800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更小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47"/>
            </p:custDataLst>
          </p:nvPr>
        </p:nvSpPr>
        <p:spPr>
          <a:xfrm>
            <a:off x="5358031" y="5472113"/>
            <a:ext cx="457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体积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48"/>
            </p:custDataLst>
          </p:nvPr>
        </p:nvSpPr>
        <p:spPr>
          <a:xfrm>
            <a:off x="5829300" y="5084445"/>
            <a:ext cx="800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更低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49"/>
            </p:custDataLst>
          </p:nvPr>
        </p:nvSpPr>
        <p:spPr>
          <a:xfrm>
            <a:off x="5943524" y="5472113"/>
            <a:ext cx="457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成本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0"/>
            </p:custDataLst>
          </p:nvPr>
        </p:nvSpPr>
        <p:spPr>
          <a:xfrm>
            <a:off x="6414792" y="5084445"/>
            <a:ext cx="800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更高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1"/>
            </p:custDataLst>
          </p:nvPr>
        </p:nvSpPr>
        <p:spPr>
          <a:xfrm>
            <a:off x="6529016" y="5472113"/>
            <a:ext cx="457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效率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>
            <p:custDataLst>
              <p:tags r:id="rId52"/>
            </p:custDataLst>
          </p:nvPr>
        </p:nvSpPr>
        <p:spPr>
          <a:xfrm>
            <a:off x="6866934" y="5084445"/>
            <a:ext cx="10668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最成熟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53"/>
            </p:custDataLst>
          </p:nvPr>
        </p:nvSpPr>
        <p:spPr>
          <a:xfrm>
            <a:off x="6885908" y="5472113"/>
            <a:ext cx="914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技术成熟度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54"/>
            </p:custDataLst>
          </p:nvPr>
        </p:nvSpPr>
        <p:spPr>
          <a:xfrm>
            <a:off x="7935595" y="1109345"/>
            <a:ext cx="3679825" cy="5362575"/>
          </a:xfrm>
          <a:custGeom>
            <a:avLst/>
            <a:gdLst>
              <a:gd name="sw" fmla="*/ 1 w 5795"/>
              <a:gd name="sh" fmla="*/ 1 h 8445"/>
              <a:gd name="mins" fmla="min sw sh"/>
              <a:gd name="dsw" fmla="+- 0 sw mins"/>
              <a:gd name="dsh" fmla="+- 0 sh mins"/>
              <a:gd name="p0x0" fmla="*/ 150 w 5795"/>
              <a:gd name="p0y0" fmla="*/ 0 h 8445"/>
              <a:gd name="p0x1" fmla="*/ 5645 w 5795"/>
              <a:gd name="p0y1" fmla="*/ 0 h 8445"/>
              <a:gd name="p0x2" fmla="*/ 5727 w 5795"/>
              <a:gd name="p0y2" fmla="*/ 0 h 8445"/>
              <a:gd name="p0x3" fmla="*/ 5795 w 5795"/>
              <a:gd name="p0y3" fmla="*/ 67 h 8445"/>
              <a:gd name="p0x4" fmla="*/ 5795 w 5795"/>
              <a:gd name="p0y4" fmla="*/ 150 h 8445"/>
              <a:gd name="p0x5" fmla="*/ 5795 w 5795"/>
              <a:gd name="p0y5" fmla="*/ 8295 h 8445"/>
              <a:gd name="p0x6" fmla="*/ 5795 w 5795"/>
              <a:gd name="p0y6" fmla="*/ 8377 h 8445"/>
              <a:gd name="p0x7" fmla="*/ 5727 w 5795"/>
              <a:gd name="p0y7" fmla="*/ 8445 h 8445"/>
              <a:gd name="p0x8" fmla="*/ 5645 w 5795"/>
              <a:gd name="p0y8" fmla="*/ 8445 h 8445"/>
              <a:gd name="p0x9" fmla="*/ 150 w 5795"/>
              <a:gd name="p0y9" fmla="*/ 8445 h 8445"/>
              <a:gd name="p0x10" fmla="*/ 67 w 5795"/>
              <a:gd name="p0y10" fmla="*/ 8445 h 8445"/>
              <a:gd name="p0x11" fmla="*/ 0 w 5795"/>
              <a:gd name="p0y11" fmla="*/ 8377 h 8445"/>
              <a:gd name="p0x12" fmla="*/ 0 w 5795"/>
              <a:gd name="p0y12" fmla="*/ 8295 h 8445"/>
              <a:gd name="p0x13" fmla="*/ 0 w 5795"/>
              <a:gd name="p0y13" fmla="*/ 150 h 8445"/>
              <a:gd name="p0x14" fmla="*/ 0 w 5795"/>
              <a:gd name="p0y14" fmla="*/ 67 h 8445"/>
              <a:gd name="p0x15" fmla="*/ 67 w 5795"/>
              <a:gd name="p0y15" fmla="*/ 0 h 8445"/>
              <a:gd name="p0x16" fmla="*/ 150 w 579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55"/>
            </p:custDataLst>
          </p:nvPr>
        </p:nvSpPr>
        <p:spPr>
          <a:xfrm>
            <a:off x="8131226" y="1288732"/>
            <a:ext cx="3289326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控制技术演进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56"/>
            </p:custDataLst>
          </p:nvPr>
        </p:nvSpPr>
        <p:spPr>
          <a:xfrm>
            <a:off x="8131175" y="215455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9" name="矩形 58"/>
          <p:cNvSpPr/>
          <p:nvPr>
            <p:custDataLst>
              <p:tags r:id="rId57"/>
            </p:custDataLst>
          </p:nvPr>
        </p:nvSpPr>
        <p:spPr>
          <a:xfrm>
            <a:off x="8188325" y="2287905"/>
            <a:ext cx="19050" cy="364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4" name="矩形 63"/>
          <p:cNvSpPr/>
          <p:nvPr>
            <p:custDataLst>
              <p:tags r:id="rId58"/>
            </p:custDataLst>
          </p:nvPr>
        </p:nvSpPr>
        <p:spPr>
          <a:xfrm>
            <a:off x="8188325" y="2652395"/>
            <a:ext cx="19050" cy="364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任意多边形 64"/>
          <p:cNvSpPr/>
          <p:nvPr>
            <p:custDataLst>
              <p:tags r:id="rId59"/>
            </p:custDataLst>
          </p:nvPr>
        </p:nvSpPr>
        <p:spPr>
          <a:xfrm>
            <a:off x="8131175" y="301688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66" name="矩形 65"/>
          <p:cNvSpPr/>
          <p:nvPr>
            <p:custDataLst>
              <p:tags r:id="rId60"/>
            </p:custDataLst>
          </p:nvPr>
        </p:nvSpPr>
        <p:spPr>
          <a:xfrm>
            <a:off x="8188325" y="3150235"/>
            <a:ext cx="19050" cy="364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矩形 70"/>
          <p:cNvSpPr/>
          <p:nvPr>
            <p:custDataLst>
              <p:tags r:id="rId61"/>
            </p:custDataLst>
          </p:nvPr>
        </p:nvSpPr>
        <p:spPr>
          <a:xfrm>
            <a:off x="8188325" y="3514725"/>
            <a:ext cx="19050" cy="3638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2" name="任意多边形 71"/>
          <p:cNvSpPr/>
          <p:nvPr>
            <p:custDataLst>
              <p:tags r:id="rId62"/>
            </p:custDataLst>
          </p:nvPr>
        </p:nvSpPr>
        <p:spPr>
          <a:xfrm>
            <a:off x="8131175" y="387858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rgbClr val="CF9F3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60" name="任意多边形 59"/>
          <p:cNvSpPr/>
          <p:nvPr>
            <p:custDataLst>
              <p:tags r:id="rId63"/>
            </p:custDataLst>
          </p:nvPr>
        </p:nvSpPr>
        <p:spPr>
          <a:xfrm>
            <a:off x="8345170" y="1795145"/>
            <a:ext cx="3070225" cy="852805"/>
          </a:xfrm>
          <a:custGeom>
            <a:avLst/>
            <a:gdLst>
              <a:gd name="sw" fmla="*/ 1 w 4835"/>
              <a:gd name="sh" fmla="*/ 1 h 1342"/>
              <a:gd name="mins" fmla="min sw sh"/>
              <a:gd name="dsw" fmla="+- 0 sw mins"/>
              <a:gd name="dsh" fmla="+- 0 sh mins"/>
              <a:gd name="p0x0" fmla="*/ 150 w 4835"/>
              <a:gd name="p0y0" fmla="*/ 0 h 1342"/>
              <a:gd name="p0x1" fmla="*/ 4685 w 4835"/>
              <a:gd name="p0y1" fmla="*/ 0 h 1342"/>
              <a:gd name="p0x2" fmla="*/ 4767 w 4835"/>
              <a:gd name="p0y2" fmla="*/ 0 h 1342"/>
              <a:gd name="p0x3" fmla="*/ 4835 w 4835"/>
              <a:gd name="p0y3" fmla="*/ 67 h 1342"/>
              <a:gd name="p0x4" fmla="*/ 4835 w 4835"/>
              <a:gd name="p0y4" fmla="*/ 150 h 1342"/>
              <a:gd name="p0x5" fmla="*/ 4835 w 4835"/>
              <a:gd name="p0y5" fmla="*/ 1192 h 1342"/>
              <a:gd name="p0x6" fmla="*/ 4835 w 4835"/>
              <a:gd name="p0y6" fmla="*/ 1275 h 1342"/>
              <a:gd name="p0x7" fmla="*/ 4767 w 4835"/>
              <a:gd name="p0y7" fmla="*/ 1342 h 1342"/>
              <a:gd name="p0x8" fmla="*/ 4685 w 4835"/>
              <a:gd name="p0y8" fmla="*/ 1342 h 1342"/>
              <a:gd name="p0x9" fmla="*/ 150 w 4835"/>
              <a:gd name="p0y9" fmla="*/ 1342 h 1342"/>
              <a:gd name="p0x10" fmla="*/ 67 w 4835"/>
              <a:gd name="p0y10" fmla="*/ 1342 h 1342"/>
              <a:gd name="p0x11" fmla="*/ 0 w 4835"/>
              <a:gd name="p0y11" fmla="*/ 1275 h 1342"/>
              <a:gd name="p0x12" fmla="*/ 0 w 4835"/>
              <a:gd name="p0y12" fmla="*/ 1192 h 1342"/>
              <a:gd name="p0x13" fmla="*/ 0 w 4835"/>
              <a:gd name="p0y13" fmla="*/ 150 h 1342"/>
              <a:gd name="p0x14" fmla="*/ 0 w 4835"/>
              <a:gd name="p0y14" fmla="*/ 67 h 1342"/>
              <a:gd name="p0x15" fmla="*/ 67 w 4835"/>
              <a:gd name="p0y15" fmla="*/ 0 h 1342"/>
              <a:gd name="p0x16" fmla="*/ 150 w 4835"/>
              <a:gd name="p0y16" fmla="*/ 0 h 134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>
            <p:custDataLst>
              <p:tags r:id="rId64"/>
            </p:custDataLst>
          </p:nvPr>
        </p:nvSpPr>
        <p:spPr>
          <a:xfrm>
            <a:off x="8426501" y="1876425"/>
            <a:ext cx="29083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早期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文本框 61"/>
          <p:cNvSpPr txBox="1"/>
          <p:nvPr>
            <p:custDataLst>
              <p:tags r:id="rId65"/>
            </p:custDataLst>
          </p:nvPr>
        </p:nvSpPr>
        <p:spPr>
          <a:xfrm>
            <a:off x="8426501" y="2100739"/>
            <a:ext cx="29083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变频调速（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VVVF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66"/>
            </p:custDataLst>
          </p:nvPr>
        </p:nvSpPr>
        <p:spPr>
          <a:xfrm>
            <a:off x="8426501" y="2366963"/>
            <a:ext cx="29083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性能不理想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任意多边形 66"/>
          <p:cNvSpPr/>
          <p:nvPr>
            <p:custDataLst>
              <p:tags r:id="rId67"/>
            </p:custDataLst>
          </p:nvPr>
        </p:nvSpPr>
        <p:spPr>
          <a:xfrm>
            <a:off x="8345170" y="2657475"/>
            <a:ext cx="3070225" cy="852170"/>
          </a:xfrm>
          <a:custGeom>
            <a:avLst/>
            <a:gdLst>
              <a:gd name="sw" fmla="*/ 1 w 4835"/>
              <a:gd name="sh" fmla="*/ 1 h 1342"/>
              <a:gd name="mins" fmla="min sw sh"/>
              <a:gd name="dsw" fmla="+- 0 sw mins"/>
              <a:gd name="dsh" fmla="+- 0 sh mins"/>
              <a:gd name="p0x0" fmla="*/ 150 w 4835"/>
              <a:gd name="p0y0" fmla="*/ 0 h 1342"/>
              <a:gd name="p0x1" fmla="*/ 4685 w 4835"/>
              <a:gd name="p0y1" fmla="*/ 0 h 1342"/>
              <a:gd name="p0x2" fmla="*/ 4767 w 4835"/>
              <a:gd name="p0y2" fmla="*/ 0 h 1342"/>
              <a:gd name="p0x3" fmla="*/ 4835 w 4835"/>
              <a:gd name="p0y3" fmla="*/ 67 h 1342"/>
              <a:gd name="p0x4" fmla="*/ 4835 w 4835"/>
              <a:gd name="p0y4" fmla="*/ 150 h 1342"/>
              <a:gd name="p0x5" fmla="*/ 4835 w 4835"/>
              <a:gd name="p0y5" fmla="*/ 1192 h 1342"/>
              <a:gd name="p0x6" fmla="*/ 4835 w 4835"/>
              <a:gd name="p0y6" fmla="*/ 1275 h 1342"/>
              <a:gd name="p0x7" fmla="*/ 4767 w 4835"/>
              <a:gd name="p0y7" fmla="*/ 1342 h 1342"/>
              <a:gd name="p0x8" fmla="*/ 4685 w 4835"/>
              <a:gd name="p0y8" fmla="*/ 1342 h 1342"/>
              <a:gd name="p0x9" fmla="*/ 150 w 4835"/>
              <a:gd name="p0y9" fmla="*/ 1342 h 1342"/>
              <a:gd name="p0x10" fmla="*/ 67 w 4835"/>
              <a:gd name="p0y10" fmla="*/ 1342 h 1342"/>
              <a:gd name="p0x11" fmla="*/ 0 w 4835"/>
              <a:gd name="p0y11" fmla="*/ 1275 h 1342"/>
              <a:gd name="p0x12" fmla="*/ 0 w 4835"/>
              <a:gd name="p0y12" fmla="*/ 1192 h 1342"/>
              <a:gd name="p0x13" fmla="*/ 0 w 4835"/>
              <a:gd name="p0y13" fmla="*/ 150 h 1342"/>
              <a:gd name="p0x14" fmla="*/ 0 w 4835"/>
              <a:gd name="p0y14" fmla="*/ 67 h 1342"/>
              <a:gd name="p0x15" fmla="*/ 67 w 4835"/>
              <a:gd name="p0y15" fmla="*/ 0 h 1342"/>
              <a:gd name="p0x16" fmla="*/ 150 w 4835"/>
              <a:gd name="p0y16" fmla="*/ 0 h 134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>
            <p:custDataLst>
              <p:tags r:id="rId68"/>
            </p:custDataLst>
          </p:nvPr>
        </p:nvSpPr>
        <p:spPr>
          <a:xfrm>
            <a:off x="8426501" y="2738438"/>
            <a:ext cx="29083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当前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>
            <p:custDataLst>
              <p:tags r:id="rId69"/>
            </p:custDataLst>
          </p:nvPr>
        </p:nvSpPr>
        <p:spPr>
          <a:xfrm>
            <a:off x="8426501" y="2962751"/>
            <a:ext cx="2908325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磁场定向控制（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FOC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矢量控制</a:t>
            </a:r>
            <a:endParaRPr 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0" name="文本框 69"/>
          <p:cNvSpPr txBox="1"/>
          <p:nvPr>
            <p:custDataLst>
              <p:tags r:id="rId70"/>
            </p:custDataLst>
          </p:nvPr>
        </p:nvSpPr>
        <p:spPr>
          <a:xfrm>
            <a:off x="8426501" y="3228975"/>
            <a:ext cx="29083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广泛应用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任意多边形 72"/>
          <p:cNvSpPr/>
          <p:nvPr>
            <p:custDataLst>
              <p:tags r:id="rId71"/>
            </p:custDataLst>
          </p:nvPr>
        </p:nvSpPr>
        <p:spPr>
          <a:xfrm>
            <a:off x="8345170" y="3519170"/>
            <a:ext cx="3070225" cy="852805"/>
          </a:xfrm>
          <a:custGeom>
            <a:avLst/>
            <a:gdLst>
              <a:gd name="sw" fmla="*/ 1 w 4835"/>
              <a:gd name="sh" fmla="*/ 1 h 1342"/>
              <a:gd name="mins" fmla="min sw sh"/>
              <a:gd name="dsw" fmla="+- 0 sw mins"/>
              <a:gd name="dsh" fmla="+- 0 sh mins"/>
              <a:gd name="p0x0" fmla="*/ 150 w 4835"/>
              <a:gd name="p0y0" fmla="*/ 0 h 1342"/>
              <a:gd name="p0x1" fmla="*/ 4685 w 4835"/>
              <a:gd name="p0y1" fmla="*/ 0 h 1342"/>
              <a:gd name="p0x2" fmla="*/ 4767 w 4835"/>
              <a:gd name="p0y2" fmla="*/ 0 h 1342"/>
              <a:gd name="p0x3" fmla="*/ 4835 w 4835"/>
              <a:gd name="p0y3" fmla="*/ 67 h 1342"/>
              <a:gd name="p0x4" fmla="*/ 4835 w 4835"/>
              <a:gd name="p0y4" fmla="*/ 150 h 1342"/>
              <a:gd name="p0x5" fmla="*/ 4835 w 4835"/>
              <a:gd name="p0y5" fmla="*/ 1192 h 1342"/>
              <a:gd name="p0x6" fmla="*/ 4835 w 4835"/>
              <a:gd name="p0y6" fmla="*/ 1275 h 1342"/>
              <a:gd name="p0x7" fmla="*/ 4767 w 4835"/>
              <a:gd name="p0y7" fmla="*/ 1342 h 1342"/>
              <a:gd name="p0x8" fmla="*/ 4685 w 4835"/>
              <a:gd name="p0y8" fmla="*/ 1342 h 1342"/>
              <a:gd name="p0x9" fmla="*/ 150 w 4835"/>
              <a:gd name="p0y9" fmla="*/ 1342 h 1342"/>
              <a:gd name="p0x10" fmla="*/ 67 w 4835"/>
              <a:gd name="p0y10" fmla="*/ 1342 h 1342"/>
              <a:gd name="p0x11" fmla="*/ 0 w 4835"/>
              <a:gd name="p0y11" fmla="*/ 1275 h 1342"/>
              <a:gd name="p0x12" fmla="*/ 0 w 4835"/>
              <a:gd name="p0y12" fmla="*/ 1192 h 1342"/>
              <a:gd name="p0x13" fmla="*/ 0 w 4835"/>
              <a:gd name="p0y13" fmla="*/ 150 h 1342"/>
              <a:gd name="p0x14" fmla="*/ 0 w 4835"/>
              <a:gd name="p0y14" fmla="*/ 67 h 1342"/>
              <a:gd name="p0x15" fmla="*/ 67 w 4835"/>
              <a:gd name="p0y15" fmla="*/ 0 h 1342"/>
              <a:gd name="p0x16" fmla="*/ 150 w 4835"/>
              <a:gd name="p0y16" fmla="*/ 0 h 134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4" name="文本框 73"/>
          <p:cNvSpPr txBox="1"/>
          <p:nvPr>
            <p:custDataLst>
              <p:tags r:id="rId72"/>
            </p:custDataLst>
          </p:nvPr>
        </p:nvSpPr>
        <p:spPr>
          <a:xfrm>
            <a:off x="8426501" y="3600450"/>
            <a:ext cx="29083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挑战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" name="文本框 74"/>
          <p:cNvSpPr txBox="1"/>
          <p:nvPr>
            <p:custDataLst>
              <p:tags r:id="rId73"/>
            </p:custDataLst>
          </p:nvPr>
        </p:nvSpPr>
        <p:spPr>
          <a:xfrm>
            <a:off x="8426501" y="3824764"/>
            <a:ext cx="29083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低负荷效率低、恒功率范围有限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文本框 75"/>
          <p:cNvSpPr txBox="1"/>
          <p:nvPr>
            <p:custDataLst>
              <p:tags r:id="rId74"/>
            </p:custDataLst>
          </p:nvPr>
        </p:nvSpPr>
        <p:spPr>
          <a:xfrm>
            <a:off x="8426501" y="4090988"/>
            <a:ext cx="290832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待突破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永磁无刷直流电机驱动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571500" y="1104900"/>
            <a:ext cx="11049000" cy="561975"/>
          </a:xfrm>
          <a:custGeom>
            <a:avLst/>
            <a:gdLst>
              <a:gd name="sw" fmla="*/ 1 w 17400"/>
              <a:gd name="sh" fmla="*/ 1 h 885"/>
              <a:gd name="mins" fmla="min sw sh"/>
              <a:gd name="dsw" fmla="+- 0 sw mins"/>
              <a:gd name="dsh" fmla="+- 0 sh mins"/>
              <a:gd name="p0x0" fmla="*/ 150 w 17400"/>
              <a:gd name="p0y0" fmla="*/ 0 h 885"/>
              <a:gd name="p0x1" fmla="*/ 17250 w 17400"/>
              <a:gd name="p0y1" fmla="*/ 0 h 885"/>
              <a:gd name="p0x2" fmla="*/ 17332 w 17400"/>
              <a:gd name="p0y2" fmla="*/ 0 h 885"/>
              <a:gd name="p0x3" fmla="*/ 17400 w 17400"/>
              <a:gd name="p0y3" fmla="*/ 67 h 885"/>
              <a:gd name="p0x4" fmla="*/ 17400 w 17400"/>
              <a:gd name="p0y4" fmla="*/ 150 h 885"/>
              <a:gd name="p0x5" fmla="*/ 17400 w 17400"/>
              <a:gd name="p0y5" fmla="*/ 735 h 885"/>
              <a:gd name="p0x6" fmla="*/ 17400 w 17400"/>
              <a:gd name="p0y6" fmla="*/ 817 h 885"/>
              <a:gd name="p0x7" fmla="*/ 17332 w 17400"/>
              <a:gd name="p0y7" fmla="*/ 885 h 885"/>
              <a:gd name="p0x8" fmla="*/ 17250 w 17400"/>
              <a:gd name="p0y8" fmla="*/ 885 h 885"/>
              <a:gd name="p0x9" fmla="*/ 150 w 17400"/>
              <a:gd name="p0y9" fmla="*/ 885 h 885"/>
              <a:gd name="p0x10" fmla="*/ 67 w 17400"/>
              <a:gd name="p0y10" fmla="*/ 885 h 885"/>
              <a:gd name="p0x11" fmla="*/ 0 w 17400"/>
              <a:gd name="p0y11" fmla="*/ 817 h 885"/>
              <a:gd name="p0x12" fmla="*/ 0 w 17400"/>
              <a:gd name="p0y12" fmla="*/ 735 h 885"/>
              <a:gd name="p0x13" fmla="*/ 0 w 17400"/>
              <a:gd name="p0y13" fmla="*/ 150 h 885"/>
              <a:gd name="p0x14" fmla="*/ 0 w 17400"/>
              <a:gd name="p0y14" fmla="*/ 67 h 885"/>
              <a:gd name="p0x15" fmla="*/ 67 w 17400"/>
              <a:gd name="p0y15" fmla="*/ 0 h 885"/>
              <a:gd name="p0x16" fmla="*/ 150 w 17400"/>
              <a:gd name="p0y16" fmla="*/ 0 h 8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2034255" y="1203007"/>
            <a:ext cx="8123492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zh-CN" altLang="en-US" sz="2100" b="1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永磁无刷直流电机是</a:t>
            </a:r>
            <a:r>
              <a:rPr lang="en-US" altLang="zh-CN" sz="2100" b="1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EV/HEV</a:t>
            </a:r>
            <a:r>
              <a:rPr lang="en-US" sz="2100" b="1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100" b="1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最有前景的选择，但仍有技术挑战</a:t>
            </a:r>
            <a:endParaRPr lang="zh-CN" altLang="en-US" sz="2100" b="1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5"/>
            </p:custDataLst>
          </p:nvPr>
        </p:nvSpPr>
        <p:spPr>
          <a:xfrm>
            <a:off x="575945" y="1785620"/>
            <a:ext cx="3988435" cy="4686300"/>
          </a:xfrm>
          <a:custGeom>
            <a:avLst/>
            <a:gdLst>
              <a:gd name="sw" fmla="*/ 1 w 6280"/>
              <a:gd name="sh" fmla="*/ 1 h 7380"/>
              <a:gd name="mins" fmla="min sw sh"/>
              <a:gd name="dsw" fmla="+- 0 sw mins"/>
              <a:gd name="dsh" fmla="+- 0 sh mins"/>
              <a:gd name="p0x0" fmla="*/ 150 w 6280"/>
              <a:gd name="p0y0" fmla="*/ 0 h 7380"/>
              <a:gd name="p0x1" fmla="*/ 6130 w 6280"/>
              <a:gd name="p0y1" fmla="*/ 0 h 7380"/>
              <a:gd name="p0x2" fmla="*/ 6213 w 6280"/>
              <a:gd name="p0y2" fmla="*/ 0 h 7380"/>
              <a:gd name="p0x3" fmla="*/ 6280 w 6280"/>
              <a:gd name="p0y3" fmla="*/ 67 h 7380"/>
              <a:gd name="p0x4" fmla="*/ 6280 w 6280"/>
              <a:gd name="p0y4" fmla="*/ 150 h 7380"/>
              <a:gd name="p0x5" fmla="*/ 6280 w 6280"/>
              <a:gd name="p0y5" fmla="*/ 7230 h 7380"/>
              <a:gd name="p0x6" fmla="*/ 6280 w 6280"/>
              <a:gd name="p0y6" fmla="*/ 7312 h 7380"/>
              <a:gd name="p0x7" fmla="*/ 6213 w 6280"/>
              <a:gd name="p0y7" fmla="*/ 7380 h 7380"/>
              <a:gd name="p0x8" fmla="*/ 6130 w 6280"/>
              <a:gd name="p0y8" fmla="*/ 7380 h 7380"/>
              <a:gd name="p0x9" fmla="*/ 150 w 6280"/>
              <a:gd name="p0y9" fmla="*/ 7380 h 7380"/>
              <a:gd name="p0x10" fmla="*/ 67 w 6280"/>
              <a:gd name="p0y10" fmla="*/ 7380 h 7380"/>
              <a:gd name="p0x11" fmla="*/ 0 w 6280"/>
              <a:gd name="p0y11" fmla="*/ 7312 h 7380"/>
              <a:gd name="p0x12" fmla="*/ 0 w 6280"/>
              <a:gd name="p0y12" fmla="*/ 7230 h 7380"/>
              <a:gd name="p0x13" fmla="*/ 0 w 6280"/>
              <a:gd name="p0y13" fmla="*/ 150 h 7380"/>
              <a:gd name="p0x14" fmla="*/ 0 w 6280"/>
              <a:gd name="p0y14" fmla="*/ 67 h 7380"/>
              <a:gd name="p0x15" fmla="*/ 67 w 6280"/>
              <a:gd name="p0y15" fmla="*/ 0 h 7380"/>
              <a:gd name="p0x16" fmla="*/ 150 w 6280"/>
              <a:gd name="p0y16" fmla="*/ 0 h 73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71525" y="2436495"/>
            <a:ext cx="3597773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六大优势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771525" y="28619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3125" r="-3125"/>
          <a:stretch>
            <a:fillRect/>
          </a:stretch>
        </p:blipFill>
        <p:spPr>
          <a:xfrm>
            <a:off x="838200" y="2919095"/>
            <a:ext cx="133350" cy="1524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1"/>
            </p:custDataLst>
          </p:nvPr>
        </p:nvSpPr>
        <p:spPr>
          <a:xfrm>
            <a:off x="1114425" y="2853690"/>
            <a:ext cx="141788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效率最高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1114425" y="3078480"/>
            <a:ext cx="1417882" cy="65624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永磁体激励不消耗电能，无机械换向器摩擦损失小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3"/>
            </p:custDataLst>
          </p:nvPr>
        </p:nvSpPr>
        <p:spPr>
          <a:xfrm>
            <a:off x="2607945" y="28619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2665095" y="2919095"/>
            <a:ext cx="152400" cy="152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2951407" y="2853690"/>
            <a:ext cx="141788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体积小重量轻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8"/>
            </p:custDataLst>
          </p:nvPr>
        </p:nvSpPr>
        <p:spPr>
          <a:xfrm>
            <a:off x="2951407" y="3078480"/>
            <a:ext cx="1417882" cy="4428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高能密度稀土磁体实现高磁通密度和高转矩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9"/>
            </p:custDataLst>
          </p:nvPr>
        </p:nvSpPr>
        <p:spPr>
          <a:xfrm>
            <a:off x="771525" y="38068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-3333" b="-3333"/>
          <a:stretch>
            <a:fillRect/>
          </a:stretch>
        </p:blipFill>
        <p:spPr>
          <a:xfrm>
            <a:off x="828675" y="3863975"/>
            <a:ext cx="152400" cy="152400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23"/>
            </p:custDataLst>
          </p:nvPr>
        </p:nvSpPr>
        <p:spPr>
          <a:xfrm>
            <a:off x="1114425" y="3798522"/>
            <a:ext cx="141788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控制简单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4"/>
            </p:custDataLst>
          </p:nvPr>
        </p:nvSpPr>
        <p:spPr>
          <a:xfrm>
            <a:off x="1114425" y="4023313"/>
            <a:ext cx="1417882" cy="4428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控制变量在全运行过程中保持恒定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5"/>
            </p:custDataLst>
          </p:nvPr>
        </p:nvSpPr>
        <p:spPr>
          <a:xfrm>
            <a:off x="2607945" y="38068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10000" r="-10000"/>
          <a:stretch>
            <a:fillRect/>
          </a:stretch>
        </p:blipFill>
        <p:spPr>
          <a:xfrm>
            <a:off x="2665095" y="3863975"/>
            <a:ext cx="152400" cy="15240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9"/>
            </p:custDataLst>
          </p:nvPr>
        </p:nvSpPr>
        <p:spPr>
          <a:xfrm>
            <a:off x="2951407" y="3798522"/>
            <a:ext cx="141788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冷却容易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30"/>
            </p:custDataLst>
          </p:nvPr>
        </p:nvSpPr>
        <p:spPr>
          <a:xfrm>
            <a:off x="2951407" y="4023313"/>
            <a:ext cx="1417882" cy="4428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转子无电流循环不发热，静止定子更易冷却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31"/>
            </p:custDataLst>
          </p:nvPr>
        </p:nvSpPr>
        <p:spPr>
          <a:xfrm>
            <a:off x="771525" y="45383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6250" r="-6250"/>
          <a:stretch>
            <a:fillRect/>
          </a:stretch>
        </p:blipFill>
        <p:spPr>
          <a:xfrm>
            <a:off x="819150" y="4595495"/>
            <a:ext cx="171450" cy="15240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35"/>
            </p:custDataLst>
          </p:nvPr>
        </p:nvSpPr>
        <p:spPr>
          <a:xfrm>
            <a:off x="1114425" y="4530014"/>
            <a:ext cx="141788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维护成本低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36"/>
            </p:custDataLst>
          </p:nvPr>
        </p:nvSpPr>
        <p:spPr>
          <a:xfrm>
            <a:off x="1114425" y="4754804"/>
            <a:ext cx="1417882" cy="65624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无电刷和机械换向器，寿命仅取决于绝缘绕组、轴承和永磁体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37"/>
            </p:custDataLst>
          </p:nvPr>
        </p:nvSpPr>
        <p:spPr>
          <a:xfrm>
            <a:off x="2607945" y="45383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6250" t="-7143" r="-6250" b="-7143"/>
          <a:stretch>
            <a:fillRect/>
          </a:stretch>
        </p:blipFill>
        <p:spPr>
          <a:xfrm>
            <a:off x="2655570" y="4595495"/>
            <a:ext cx="171450" cy="15240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41"/>
            </p:custDataLst>
          </p:nvPr>
        </p:nvSpPr>
        <p:spPr>
          <a:xfrm>
            <a:off x="2951407" y="4530014"/>
            <a:ext cx="1417882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噪声低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42"/>
            </p:custDataLst>
          </p:nvPr>
        </p:nvSpPr>
        <p:spPr>
          <a:xfrm>
            <a:off x="2951407" y="4754804"/>
            <a:ext cx="1417882" cy="4428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电子换向，开关频率高，谐波噪声不可闻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43"/>
            </p:custDataLst>
          </p:nvPr>
        </p:nvSpPr>
        <p:spPr>
          <a:xfrm>
            <a:off x="4764405" y="1785620"/>
            <a:ext cx="3420110" cy="4686300"/>
          </a:xfrm>
          <a:custGeom>
            <a:avLst/>
            <a:gdLst>
              <a:gd name="sw" fmla="*/ 1 w 5386"/>
              <a:gd name="sh" fmla="*/ 1 h 7380"/>
              <a:gd name="mins" fmla="min sw sh"/>
              <a:gd name="dsw" fmla="+- 0 sw mins"/>
              <a:gd name="dsh" fmla="+- 0 sh mins"/>
              <a:gd name="p0x0" fmla="*/ 150 w 5386"/>
              <a:gd name="p0y0" fmla="*/ 0 h 7380"/>
              <a:gd name="p0x1" fmla="*/ 5236 w 5386"/>
              <a:gd name="p0y1" fmla="*/ 0 h 7380"/>
              <a:gd name="p0x2" fmla="*/ 5319 w 5386"/>
              <a:gd name="p0y2" fmla="*/ 0 h 7380"/>
              <a:gd name="p0x3" fmla="*/ 5386 w 5386"/>
              <a:gd name="p0y3" fmla="*/ 67 h 7380"/>
              <a:gd name="p0x4" fmla="*/ 5386 w 5386"/>
              <a:gd name="p0y4" fmla="*/ 150 h 7380"/>
              <a:gd name="p0x5" fmla="*/ 5386 w 5386"/>
              <a:gd name="p0y5" fmla="*/ 7230 h 7380"/>
              <a:gd name="p0x6" fmla="*/ 5386 w 5386"/>
              <a:gd name="p0y6" fmla="*/ 7312 h 7380"/>
              <a:gd name="p0x7" fmla="*/ 5319 w 5386"/>
              <a:gd name="p0y7" fmla="*/ 7380 h 7380"/>
              <a:gd name="p0x8" fmla="*/ 5236 w 5386"/>
              <a:gd name="p0y8" fmla="*/ 7380 h 7380"/>
              <a:gd name="p0x9" fmla="*/ 150 w 5386"/>
              <a:gd name="p0y9" fmla="*/ 7380 h 7380"/>
              <a:gd name="p0x10" fmla="*/ 67 w 5386"/>
              <a:gd name="p0y10" fmla="*/ 7380 h 7380"/>
              <a:gd name="p0x11" fmla="*/ 0 w 5386"/>
              <a:gd name="p0y11" fmla="*/ 7312 h 7380"/>
              <a:gd name="p0x12" fmla="*/ 0 w 5386"/>
              <a:gd name="p0y12" fmla="*/ 7230 h 7380"/>
              <a:gd name="p0x13" fmla="*/ 0 w 5386"/>
              <a:gd name="p0y13" fmla="*/ 150 h 7380"/>
              <a:gd name="p0x14" fmla="*/ 0 w 5386"/>
              <a:gd name="p0y14" fmla="*/ 67 h 7380"/>
              <a:gd name="p0x15" fmla="*/ 67 w 5386"/>
              <a:gd name="p0y15" fmla="*/ 0 h 7380"/>
              <a:gd name="p0x16" fmla="*/ 150 w 5386"/>
              <a:gd name="p0y16" fmla="*/ 0 h 73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44"/>
            </p:custDataLst>
          </p:nvPr>
        </p:nvSpPr>
        <p:spPr>
          <a:xfrm>
            <a:off x="4959848" y="2317433"/>
            <a:ext cx="3029693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五大劣势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45"/>
            </p:custDataLst>
          </p:nvPr>
        </p:nvSpPr>
        <p:spPr>
          <a:xfrm>
            <a:off x="4959350" y="27432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rcRect/>
          <a:stretch>
            <a:fillRect/>
          </a:stretch>
        </p:blipFill>
        <p:spPr>
          <a:xfrm>
            <a:off x="5016500" y="2800350"/>
            <a:ext cx="152400" cy="152400"/>
          </a:xfrm>
          <a:prstGeom prst="rect">
            <a:avLst/>
          </a:prstGeom>
        </p:spPr>
      </p:pic>
      <p:sp>
        <p:nvSpPr>
          <p:cNvPr id="36" name="文本框 35"/>
          <p:cNvSpPr txBox="1"/>
          <p:nvPr>
            <p:custDataLst>
              <p:tags r:id="rId49"/>
            </p:custDataLst>
          </p:nvPr>
        </p:nvSpPr>
        <p:spPr>
          <a:xfrm>
            <a:off x="5302748" y="2734627"/>
            <a:ext cx="120022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成本高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50"/>
            </p:custDataLst>
          </p:nvPr>
        </p:nvSpPr>
        <p:spPr>
          <a:xfrm>
            <a:off x="5302748" y="2959417"/>
            <a:ext cx="1333576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稀土永磁体价格昂贵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51"/>
            </p:custDataLst>
          </p:nvPr>
        </p:nvSpPr>
        <p:spPr>
          <a:xfrm>
            <a:off x="4959350" y="32670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9" name="图片 38"/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rcRect/>
          <a:stretch>
            <a:fillRect/>
          </a:stretch>
        </p:blipFill>
        <p:spPr>
          <a:xfrm>
            <a:off x="5016500" y="3324225"/>
            <a:ext cx="152400" cy="152400"/>
          </a:xfrm>
          <a:prstGeom prst="rect">
            <a:avLst/>
          </a:prstGeom>
        </p:spPr>
      </p:pic>
      <p:sp>
        <p:nvSpPr>
          <p:cNvPr id="40" name="文本框 39"/>
          <p:cNvSpPr txBox="1"/>
          <p:nvPr>
            <p:custDataLst>
              <p:tags r:id="rId55"/>
            </p:custDataLst>
          </p:nvPr>
        </p:nvSpPr>
        <p:spPr>
          <a:xfrm>
            <a:off x="5302748" y="3258503"/>
            <a:ext cx="1777003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恒功率范围有限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56"/>
            </p:custDataLst>
          </p:nvPr>
        </p:nvSpPr>
        <p:spPr>
          <a:xfrm>
            <a:off x="5302748" y="3483292"/>
            <a:ext cx="1910363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最大转速难以超过基速的</a:t>
            </a:r>
            <a:r>
              <a:rPr lang="en-US" altLang="zh-CN"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0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两倍</a:t>
            </a:r>
            <a:endParaRPr sz="10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57"/>
            </p:custDataLst>
          </p:nvPr>
        </p:nvSpPr>
        <p:spPr>
          <a:xfrm>
            <a:off x="4959350" y="37909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58"/>
            </p:custDataLst>
          </p:nvPr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rcRect t="-3333" b="-3333"/>
          <a:stretch>
            <a:fillRect/>
          </a:stretch>
        </p:blipFill>
        <p:spPr>
          <a:xfrm>
            <a:off x="5016500" y="3848100"/>
            <a:ext cx="152400" cy="15240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61"/>
            </p:custDataLst>
          </p:nvPr>
        </p:nvSpPr>
        <p:spPr>
          <a:xfrm>
            <a:off x="5302748" y="3782378"/>
            <a:ext cx="2686793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安全性差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62"/>
            </p:custDataLst>
          </p:nvPr>
        </p:nvSpPr>
        <p:spPr>
          <a:xfrm>
            <a:off x="5302748" y="4007167"/>
            <a:ext cx="2686793" cy="4428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制造时大型永磁体可能吸引飞散金属；车辆失事时电机终端存在高压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63"/>
            </p:custDataLst>
          </p:nvPr>
        </p:nvSpPr>
        <p:spPr>
          <a:xfrm>
            <a:off x="4959350" y="47434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7" name="图片 46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rcRect t="-3333" b="-3333"/>
          <a:stretch>
            <a:fillRect/>
          </a:stretch>
        </p:blipFill>
        <p:spPr>
          <a:xfrm>
            <a:off x="5026025" y="4800600"/>
            <a:ext cx="133350" cy="152400"/>
          </a:xfrm>
          <a:prstGeom prst="rect">
            <a:avLst/>
          </a:prstGeom>
        </p:spPr>
      </p:pic>
      <p:sp>
        <p:nvSpPr>
          <p:cNvPr id="48" name="文本框 47"/>
          <p:cNvSpPr txBox="1"/>
          <p:nvPr>
            <p:custDataLst>
              <p:tags r:id="rId67"/>
            </p:custDataLst>
          </p:nvPr>
        </p:nvSpPr>
        <p:spPr>
          <a:xfrm>
            <a:off x="5302748" y="4734878"/>
            <a:ext cx="2686793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磁体易消磁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68"/>
            </p:custDataLst>
          </p:nvPr>
        </p:nvSpPr>
        <p:spPr>
          <a:xfrm>
            <a:off x="5302748" y="4959667"/>
            <a:ext cx="2686793" cy="44289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大反向磁动势和高温可导致消磁，不同永磁材料临界去磁力不同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69"/>
            </p:custDataLst>
          </p:nvPr>
        </p:nvSpPr>
        <p:spPr>
          <a:xfrm>
            <a:off x="4959350" y="54768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1" name="图片 50"/>
          <p:cNvPicPr>
            <a:picLocks noChangeAspect="1"/>
          </p:cNvPicPr>
          <p:nvPr>
            <p:custDataLst>
              <p:tags r:id="rId70"/>
            </p:custDataLst>
          </p:nvPr>
        </p:nvPicPr>
        <p:blipFill>
          <a:blip r:embed="rId71">
            <a:extLst>
              <a:ext uri="{96DAC541-7B7A-43D3-8B79-37D633B846F1}">
                <asvg:svgBlip xmlns:asvg="http://schemas.microsoft.com/office/drawing/2016/SVG/main" r:embed="rId72"/>
              </a:ext>
            </a:extLst>
          </a:blip>
          <a:srcRect/>
          <a:stretch>
            <a:fillRect/>
          </a:stretch>
        </p:blipFill>
        <p:spPr>
          <a:xfrm>
            <a:off x="5016500" y="5534025"/>
            <a:ext cx="152400" cy="152400"/>
          </a:xfrm>
          <a:prstGeom prst="rect">
            <a:avLst/>
          </a:prstGeom>
        </p:spPr>
      </p:pic>
      <p:sp>
        <p:nvSpPr>
          <p:cNvPr id="52" name="文本框 51"/>
          <p:cNvSpPr txBox="1"/>
          <p:nvPr>
            <p:custDataLst>
              <p:tags r:id="rId73"/>
            </p:custDataLst>
          </p:nvPr>
        </p:nvSpPr>
        <p:spPr>
          <a:xfrm>
            <a:off x="5302748" y="5468303"/>
            <a:ext cx="2133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高速性能差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74"/>
            </p:custDataLst>
          </p:nvPr>
        </p:nvSpPr>
        <p:spPr>
          <a:xfrm>
            <a:off x="5302748" y="5693092"/>
            <a:ext cx="2267026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表面安装永磁体受转子机械强度限制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75"/>
            </p:custDataLst>
          </p:nvPr>
        </p:nvSpPr>
        <p:spPr>
          <a:xfrm>
            <a:off x="8384540" y="1785620"/>
            <a:ext cx="3230880" cy="4686300"/>
          </a:xfrm>
          <a:custGeom>
            <a:avLst/>
            <a:gdLst>
              <a:gd name="sw" fmla="*/ 1 w 5088"/>
              <a:gd name="sh" fmla="*/ 1 h 7380"/>
              <a:gd name="mins" fmla="min sw sh"/>
              <a:gd name="dsw" fmla="+- 0 sw mins"/>
              <a:gd name="dsh" fmla="+- 0 sh mins"/>
              <a:gd name="p0x0" fmla="*/ 150 w 5088"/>
              <a:gd name="p0y0" fmla="*/ 0 h 7380"/>
              <a:gd name="p0x1" fmla="*/ 4938 w 5088"/>
              <a:gd name="p0y1" fmla="*/ 0 h 7380"/>
              <a:gd name="p0x2" fmla="*/ 5020 w 5088"/>
              <a:gd name="p0y2" fmla="*/ 0 h 7380"/>
              <a:gd name="p0x3" fmla="*/ 5088 w 5088"/>
              <a:gd name="p0y3" fmla="*/ 67 h 7380"/>
              <a:gd name="p0x4" fmla="*/ 5088 w 5088"/>
              <a:gd name="p0y4" fmla="*/ 150 h 7380"/>
              <a:gd name="p0x5" fmla="*/ 5088 w 5088"/>
              <a:gd name="p0y5" fmla="*/ 7230 h 7380"/>
              <a:gd name="p0x6" fmla="*/ 5088 w 5088"/>
              <a:gd name="p0y6" fmla="*/ 7312 h 7380"/>
              <a:gd name="p0x7" fmla="*/ 5020 w 5088"/>
              <a:gd name="p0y7" fmla="*/ 7380 h 7380"/>
              <a:gd name="p0x8" fmla="*/ 4938 w 5088"/>
              <a:gd name="p0y8" fmla="*/ 7380 h 7380"/>
              <a:gd name="p0x9" fmla="*/ 150 w 5088"/>
              <a:gd name="p0y9" fmla="*/ 7380 h 7380"/>
              <a:gd name="p0x10" fmla="*/ 67 w 5088"/>
              <a:gd name="p0y10" fmla="*/ 7380 h 7380"/>
              <a:gd name="p0x11" fmla="*/ 0 w 5088"/>
              <a:gd name="p0y11" fmla="*/ 7312 h 7380"/>
              <a:gd name="p0x12" fmla="*/ 0 w 5088"/>
              <a:gd name="p0y12" fmla="*/ 7230 h 7380"/>
              <a:gd name="p0x13" fmla="*/ 0 w 5088"/>
              <a:gd name="p0y13" fmla="*/ 150 h 7380"/>
              <a:gd name="p0x14" fmla="*/ 0 w 5088"/>
              <a:gd name="p0y14" fmla="*/ 67 h 7380"/>
              <a:gd name="p0x15" fmla="*/ 67 w 5088"/>
              <a:gd name="p0y15" fmla="*/ 0 h 7380"/>
              <a:gd name="p0x16" fmla="*/ 150 w 5088"/>
              <a:gd name="p0y16" fmla="*/ 0 h 73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76"/>
            </p:custDataLst>
          </p:nvPr>
        </p:nvSpPr>
        <p:spPr>
          <a:xfrm>
            <a:off x="8580092" y="2317433"/>
            <a:ext cx="2840384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结构分类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77"/>
            </p:custDataLst>
          </p:nvPr>
        </p:nvSpPr>
        <p:spPr>
          <a:xfrm>
            <a:off x="8579485" y="27432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7" name="图片 56"/>
          <p:cNvPicPr>
            <a:picLocks noChangeAspect="1"/>
          </p:cNvPicPr>
          <p:nvPr>
            <p:custDataLst>
              <p:tags r:id="rId78"/>
            </p:custDataLst>
          </p:nvPr>
        </p:nvPicPr>
        <p:blipFill>
          <a:blip r:embed="rId79">
            <a:extLst>
              <a:ext uri="{96DAC541-7B7A-43D3-8B79-37D633B846F1}">
                <asvg:svgBlip xmlns:asvg="http://schemas.microsoft.com/office/drawing/2016/SVG/main" r:embed="rId80"/>
              </a:ext>
            </a:extLst>
          </a:blip>
          <a:srcRect/>
          <a:stretch>
            <a:fillRect/>
          </a:stretch>
        </p:blipFill>
        <p:spPr>
          <a:xfrm>
            <a:off x="8636635" y="2800350"/>
            <a:ext cx="152400" cy="152400"/>
          </a:xfrm>
          <a:prstGeom prst="rect">
            <a:avLst/>
          </a:prstGeom>
        </p:spPr>
      </p:pic>
      <p:sp>
        <p:nvSpPr>
          <p:cNvPr id="58" name="文本框 57"/>
          <p:cNvSpPr txBox="1"/>
          <p:nvPr>
            <p:custDataLst>
              <p:tags r:id="rId81"/>
            </p:custDataLst>
          </p:nvPr>
        </p:nvSpPr>
        <p:spPr>
          <a:xfrm>
            <a:off x="8922992" y="2734627"/>
            <a:ext cx="13335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表面安装式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文本框 58"/>
          <p:cNvSpPr txBox="1"/>
          <p:nvPr>
            <p:custDataLst>
              <p:tags r:id="rId82"/>
            </p:custDataLst>
          </p:nvPr>
        </p:nvSpPr>
        <p:spPr>
          <a:xfrm>
            <a:off x="8922992" y="2959417"/>
            <a:ext cx="1466926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易于构造和斜磁极磁化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83"/>
            </p:custDataLst>
          </p:nvPr>
        </p:nvSpPr>
        <p:spPr>
          <a:xfrm>
            <a:off x="8579485" y="32670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1" name="图片 60"/>
          <p:cNvPicPr>
            <a:picLocks noChangeAspect="1"/>
          </p:cNvPicPr>
          <p:nvPr>
            <p:custDataLst>
              <p:tags r:id="rId84"/>
            </p:custDataLst>
          </p:nvPr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rcRect/>
          <a:stretch>
            <a:fillRect/>
          </a:stretch>
        </p:blipFill>
        <p:spPr>
          <a:xfrm>
            <a:off x="8636635" y="3324225"/>
            <a:ext cx="152400" cy="152400"/>
          </a:xfrm>
          <a:prstGeom prst="rect">
            <a:avLst/>
          </a:prstGeom>
        </p:spPr>
      </p:pic>
      <p:sp>
        <p:nvSpPr>
          <p:cNvPr id="62" name="文本框 61"/>
          <p:cNvSpPr txBox="1"/>
          <p:nvPr>
            <p:custDataLst>
              <p:tags r:id="rId87"/>
            </p:custDataLst>
          </p:nvPr>
        </p:nvSpPr>
        <p:spPr>
          <a:xfrm>
            <a:off x="8922992" y="3258503"/>
            <a:ext cx="80017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嵌入式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>
            <p:custDataLst>
              <p:tags r:id="rId88"/>
            </p:custDataLst>
          </p:nvPr>
        </p:nvSpPr>
        <p:spPr>
          <a:xfrm>
            <a:off x="8922992" y="3483292"/>
            <a:ext cx="933526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适合高速运行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任意多边形 63"/>
          <p:cNvSpPr/>
          <p:nvPr>
            <p:custDataLst>
              <p:tags r:id="rId89"/>
            </p:custDataLst>
          </p:nvPr>
        </p:nvSpPr>
        <p:spPr>
          <a:xfrm>
            <a:off x="8579485" y="37909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5" name="图片 64"/>
          <p:cNvPicPr>
            <a:picLocks noChangeAspect="1"/>
          </p:cNvPicPr>
          <p:nvPr>
            <p:custDataLst>
              <p:tags r:id="rId90"/>
            </p:custDataLst>
          </p:nvPr>
        </p:nvPicPr>
        <p:blipFill>
          <a:blip r:embed="rId91">
            <a:extLst>
              <a:ext uri="{96DAC541-7B7A-43D3-8B79-37D633B846F1}">
                <asvg:svgBlip xmlns:asvg="http://schemas.microsoft.com/office/drawing/2016/SVG/main" r:embed="rId92"/>
              </a:ext>
            </a:extLst>
          </a:blip>
          <a:srcRect t="-16667" b="-16667"/>
          <a:stretch>
            <a:fillRect/>
          </a:stretch>
        </p:blipFill>
        <p:spPr>
          <a:xfrm>
            <a:off x="8636635" y="3848100"/>
            <a:ext cx="152400" cy="152400"/>
          </a:xfrm>
          <a:prstGeom prst="rect">
            <a:avLst/>
          </a:prstGeom>
        </p:spPr>
      </p:pic>
      <p:sp>
        <p:nvSpPr>
          <p:cNvPr id="66" name="文本框 65"/>
          <p:cNvSpPr txBox="1"/>
          <p:nvPr>
            <p:custDataLst>
              <p:tags r:id="rId93"/>
            </p:custDataLst>
          </p:nvPr>
        </p:nvSpPr>
        <p:spPr>
          <a:xfrm>
            <a:off x="8922992" y="3782378"/>
            <a:ext cx="249748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梯形波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94"/>
            </p:custDataLst>
          </p:nvPr>
        </p:nvSpPr>
        <p:spPr>
          <a:xfrm>
            <a:off x="8922992" y="4007167"/>
            <a:ext cx="2497483" cy="65624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</a:pPr>
            <a:r>
              <a:rPr lang="zh-CN" altLang="en-US"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矩形磁通分布、矩形电流波形、集中式绕组，每周期仅需</a:t>
            </a:r>
            <a:r>
              <a:rPr lang="en-US" altLang="zh-CN"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0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10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lang="en-US"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换向时刻，转子位置传感器分辨率要求低</a:t>
            </a:r>
            <a:endParaRPr lang="zh-CN"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8" name="任意多边形 67"/>
          <p:cNvSpPr/>
          <p:nvPr>
            <p:custDataLst>
              <p:tags r:id="rId95"/>
            </p:custDataLst>
          </p:nvPr>
        </p:nvSpPr>
        <p:spPr>
          <a:xfrm>
            <a:off x="8579485" y="47434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9" name="图片 68"/>
          <p:cNvPicPr>
            <a:picLocks noChangeAspect="1"/>
          </p:cNvPicPr>
          <p:nvPr>
            <p:custDataLst>
              <p:tags r:id="rId96"/>
            </p:custDataLst>
          </p:nvPr>
        </p:nvPicPr>
        <p:blipFill>
          <a:blip r:embed="rId97">
            <a:extLst>
              <a:ext uri="{96DAC541-7B7A-43D3-8B79-37D633B846F1}">
                <asvg:svgBlip xmlns:asvg="http://schemas.microsoft.com/office/drawing/2016/SVG/main" r:embed="rId98"/>
              </a:ext>
            </a:extLst>
          </a:blip>
          <a:srcRect l="-3333" r="-3333"/>
          <a:stretch>
            <a:fillRect/>
          </a:stretch>
        </p:blipFill>
        <p:spPr>
          <a:xfrm>
            <a:off x="8636635" y="4800600"/>
            <a:ext cx="152400" cy="152400"/>
          </a:xfrm>
          <a:prstGeom prst="rect">
            <a:avLst/>
          </a:prstGeom>
        </p:spPr>
      </p:pic>
      <p:sp>
        <p:nvSpPr>
          <p:cNvPr id="70" name="文本框 69"/>
          <p:cNvSpPr txBox="1"/>
          <p:nvPr>
            <p:custDataLst>
              <p:tags r:id="rId99"/>
            </p:custDataLst>
          </p:nvPr>
        </p:nvSpPr>
        <p:spPr>
          <a:xfrm>
            <a:off x="8922992" y="4734878"/>
            <a:ext cx="120022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正弦波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文本框 70"/>
          <p:cNvSpPr txBox="1"/>
          <p:nvPr>
            <p:custDataLst>
              <p:tags r:id="rId100"/>
            </p:custDataLst>
          </p:nvPr>
        </p:nvSpPr>
        <p:spPr>
          <a:xfrm>
            <a:off x="8922992" y="4959667"/>
            <a:ext cx="1333576" cy="2295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0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反电动势波形为正弦</a:t>
            </a:r>
            <a:endParaRPr sz="10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混动技术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03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混合动力电驱动系统的概念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2681605" cy="5362575"/>
          </a:xfrm>
          <a:custGeom>
            <a:avLst/>
            <a:gdLst>
              <a:gd name="sw" fmla="*/ 1 w 4222"/>
              <a:gd name="sh" fmla="*/ 1 h 8445"/>
              <a:gd name="mins" fmla="min sw sh"/>
              <a:gd name="dsw" fmla="+- 0 sw mins"/>
              <a:gd name="dsh" fmla="+- 0 sh mins"/>
              <a:gd name="p0x0" fmla="*/ 150 w 4222"/>
              <a:gd name="p0y0" fmla="*/ 0 h 8445"/>
              <a:gd name="p0x1" fmla="*/ 4072 w 4222"/>
              <a:gd name="p0y1" fmla="*/ 0 h 8445"/>
              <a:gd name="p0x2" fmla="*/ 4155 w 4222"/>
              <a:gd name="p0y2" fmla="*/ 0 h 8445"/>
              <a:gd name="p0x3" fmla="*/ 4222 w 4222"/>
              <a:gd name="p0y3" fmla="*/ 67 h 8445"/>
              <a:gd name="p0x4" fmla="*/ 4222 w 4222"/>
              <a:gd name="p0y4" fmla="*/ 150 h 8445"/>
              <a:gd name="p0x5" fmla="*/ 4222 w 4222"/>
              <a:gd name="p0y5" fmla="*/ 8295 h 8445"/>
              <a:gd name="p0x6" fmla="*/ 4222 w 4222"/>
              <a:gd name="p0y6" fmla="*/ 8377 h 8445"/>
              <a:gd name="p0x7" fmla="*/ 4155 w 4222"/>
              <a:gd name="p0y7" fmla="*/ 8445 h 8445"/>
              <a:gd name="p0x8" fmla="*/ 4072 w 4222"/>
              <a:gd name="p0y8" fmla="*/ 8445 h 8445"/>
              <a:gd name="p0x9" fmla="*/ 150 w 4222"/>
              <a:gd name="p0y9" fmla="*/ 8445 h 8445"/>
              <a:gd name="p0x10" fmla="*/ 67 w 4222"/>
              <a:gd name="p0y10" fmla="*/ 8445 h 8445"/>
              <a:gd name="p0x11" fmla="*/ 0 w 4222"/>
              <a:gd name="p0y11" fmla="*/ 8377 h 8445"/>
              <a:gd name="p0x12" fmla="*/ 0 w 4222"/>
              <a:gd name="p0y12" fmla="*/ 8295 h 8445"/>
              <a:gd name="p0x13" fmla="*/ 0 w 4222"/>
              <a:gd name="p0y13" fmla="*/ 150 h 8445"/>
              <a:gd name="p0x14" fmla="*/ 0 w 4222"/>
              <a:gd name="p0y14" fmla="*/ 67 h 8445"/>
              <a:gd name="p0x15" fmla="*/ 67 w 4222"/>
              <a:gd name="p0y15" fmla="*/ 0 h 8445"/>
              <a:gd name="p0x16" fmla="*/ 150 w 4222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695325" y="1213485"/>
            <a:ext cx="2443163" cy="59721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传统内燃机汽车的三大问题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695325" y="18764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3333" r="-3333"/>
          <a:stretch>
            <a:fillRect/>
          </a:stretch>
        </p:blipFill>
        <p:spPr>
          <a:xfrm>
            <a:off x="752475" y="1933575"/>
            <a:ext cx="152400" cy="15240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1038225" y="1862614"/>
            <a:ext cx="19812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燃油效率不匹配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038225" y="2117408"/>
            <a:ext cx="21336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发动机低负载下效率显著下降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0"/>
            </p:custDataLst>
          </p:nvPr>
        </p:nvSpPr>
        <p:spPr>
          <a:xfrm>
            <a:off x="695325" y="244856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71525" y="2505710"/>
            <a:ext cx="114300" cy="1524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1038225" y="2435009"/>
            <a:ext cx="19812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制动动能浪费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1038225" y="2689803"/>
            <a:ext cx="21336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城市工况中能量以热形式散失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6"/>
            </p:custDataLst>
          </p:nvPr>
        </p:nvSpPr>
        <p:spPr>
          <a:xfrm>
            <a:off x="695325" y="302069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-12500" r="-12500"/>
          <a:stretch>
            <a:fillRect/>
          </a:stretch>
        </p:blipFill>
        <p:spPr>
          <a:xfrm>
            <a:off x="733425" y="3077845"/>
            <a:ext cx="190500" cy="152400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20"/>
            </p:custDataLst>
          </p:nvPr>
        </p:nvSpPr>
        <p:spPr>
          <a:xfrm>
            <a:off x="1038225" y="3007404"/>
            <a:ext cx="19812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液力传动损失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21"/>
            </p:custDataLst>
          </p:nvPr>
        </p:nvSpPr>
        <p:spPr>
          <a:xfrm>
            <a:off x="1038225" y="3262198"/>
            <a:ext cx="21336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走走停停模式下变速箱效率低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22"/>
            </p:custDataLst>
          </p:nvPr>
        </p:nvSpPr>
        <p:spPr>
          <a:xfrm>
            <a:off x="3362325" y="1109345"/>
            <a:ext cx="2680970" cy="5362575"/>
          </a:xfrm>
          <a:custGeom>
            <a:avLst/>
            <a:gdLst>
              <a:gd name="sw" fmla="*/ 1 w 4222"/>
              <a:gd name="sh" fmla="*/ 1 h 8445"/>
              <a:gd name="mins" fmla="min sw sh"/>
              <a:gd name="dsw" fmla="+- 0 sw mins"/>
              <a:gd name="dsh" fmla="+- 0 sh mins"/>
              <a:gd name="p0x0" fmla="*/ 150 w 4222"/>
              <a:gd name="p0y0" fmla="*/ 0 h 8445"/>
              <a:gd name="p0x1" fmla="*/ 4072 w 4222"/>
              <a:gd name="p0y1" fmla="*/ 0 h 8445"/>
              <a:gd name="p0x2" fmla="*/ 4155 w 4222"/>
              <a:gd name="p0y2" fmla="*/ 0 h 8445"/>
              <a:gd name="p0x3" fmla="*/ 4222 w 4222"/>
              <a:gd name="p0y3" fmla="*/ 67 h 8445"/>
              <a:gd name="p0x4" fmla="*/ 4222 w 4222"/>
              <a:gd name="p0y4" fmla="*/ 150 h 8445"/>
              <a:gd name="p0x5" fmla="*/ 4222 w 4222"/>
              <a:gd name="p0y5" fmla="*/ 8295 h 8445"/>
              <a:gd name="p0x6" fmla="*/ 4222 w 4222"/>
              <a:gd name="p0y6" fmla="*/ 8377 h 8445"/>
              <a:gd name="p0x7" fmla="*/ 4155 w 4222"/>
              <a:gd name="p0y7" fmla="*/ 8445 h 8445"/>
              <a:gd name="p0x8" fmla="*/ 4072 w 4222"/>
              <a:gd name="p0y8" fmla="*/ 8445 h 8445"/>
              <a:gd name="p0x9" fmla="*/ 150 w 4222"/>
              <a:gd name="p0y9" fmla="*/ 8445 h 8445"/>
              <a:gd name="p0x10" fmla="*/ 67 w 4222"/>
              <a:gd name="p0y10" fmla="*/ 8445 h 8445"/>
              <a:gd name="p0x11" fmla="*/ 0 w 4222"/>
              <a:gd name="p0y11" fmla="*/ 8377 h 8445"/>
              <a:gd name="p0x12" fmla="*/ 0 w 4222"/>
              <a:gd name="p0y12" fmla="*/ 8295 h 8445"/>
              <a:gd name="p0x13" fmla="*/ 0 w 4222"/>
              <a:gd name="p0y13" fmla="*/ 150 h 8445"/>
              <a:gd name="p0x14" fmla="*/ 0 w 4222"/>
              <a:gd name="p0y14" fmla="*/ 67 h 8445"/>
              <a:gd name="p0x15" fmla="*/ 67 w 4222"/>
              <a:gd name="p0y15" fmla="*/ 0 h 8445"/>
              <a:gd name="p0x16" fmla="*/ 150 w 4222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3481388" y="1213485"/>
            <a:ext cx="2443163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混合动力的定义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4"/>
            </p:custDataLst>
          </p:nvPr>
        </p:nvSpPr>
        <p:spPr>
          <a:xfrm>
            <a:off x="3481070" y="15906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2632" t="-16667" r="-2632" b="-16667"/>
          <a:stretch>
            <a:fillRect/>
          </a:stretch>
        </p:blipFill>
        <p:spPr>
          <a:xfrm>
            <a:off x="3519170" y="1647825"/>
            <a:ext cx="190500" cy="15240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8"/>
            </p:custDataLst>
          </p:nvPr>
        </p:nvSpPr>
        <p:spPr>
          <a:xfrm>
            <a:off x="3824288" y="1575435"/>
            <a:ext cx="2100263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具有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两个或更多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能量源和能量转换器的车辆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9"/>
            </p:custDataLst>
          </p:nvPr>
        </p:nvSpPr>
        <p:spPr>
          <a:xfrm>
            <a:off x="3481070" y="221488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-11538" b="-11538"/>
          <a:stretch>
            <a:fillRect/>
          </a:stretch>
        </p:blipFill>
        <p:spPr>
          <a:xfrm>
            <a:off x="3538220" y="2272030"/>
            <a:ext cx="152400" cy="15240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33"/>
            </p:custDataLst>
          </p:nvPr>
        </p:nvSpPr>
        <p:spPr>
          <a:xfrm>
            <a:off x="3824288" y="2200218"/>
            <a:ext cx="2057552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含电动传动系统的称为</a:t>
            </a:r>
            <a:r>
              <a:rPr 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混合动力电动汽车（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HEV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34"/>
            </p:custDataLst>
          </p:nvPr>
        </p:nvSpPr>
        <p:spPr>
          <a:xfrm>
            <a:off x="3481070" y="28397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-3333" r="-3333"/>
          <a:stretch>
            <a:fillRect/>
          </a:stretch>
        </p:blipFill>
        <p:spPr>
          <a:xfrm>
            <a:off x="3538220" y="2896870"/>
            <a:ext cx="152400" cy="15240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38"/>
            </p:custDataLst>
          </p:nvPr>
        </p:nvSpPr>
        <p:spPr>
          <a:xfrm>
            <a:off x="3824288" y="2825001"/>
            <a:ext cx="2100263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通常由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两个动力系统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组成，过多则系统复杂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9"/>
            </p:custDataLst>
          </p:nvPr>
        </p:nvSpPr>
        <p:spPr>
          <a:xfrm>
            <a:off x="6148070" y="1109345"/>
            <a:ext cx="2681605" cy="5362575"/>
          </a:xfrm>
          <a:custGeom>
            <a:avLst/>
            <a:gdLst>
              <a:gd name="sw" fmla="*/ 1 w 4222"/>
              <a:gd name="sh" fmla="*/ 1 h 8445"/>
              <a:gd name="mins" fmla="min sw sh"/>
              <a:gd name="dsw" fmla="+- 0 sw mins"/>
              <a:gd name="dsh" fmla="+- 0 sh mins"/>
              <a:gd name="p0x0" fmla="*/ 150 w 4222"/>
              <a:gd name="p0y0" fmla="*/ 0 h 8445"/>
              <a:gd name="p0x1" fmla="*/ 4072 w 4222"/>
              <a:gd name="p0y1" fmla="*/ 0 h 8445"/>
              <a:gd name="p0x2" fmla="*/ 4155 w 4222"/>
              <a:gd name="p0y2" fmla="*/ 0 h 8445"/>
              <a:gd name="p0x3" fmla="*/ 4222 w 4222"/>
              <a:gd name="p0y3" fmla="*/ 67 h 8445"/>
              <a:gd name="p0x4" fmla="*/ 4222 w 4222"/>
              <a:gd name="p0y4" fmla="*/ 150 h 8445"/>
              <a:gd name="p0x5" fmla="*/ 4222 w 4222"/>
              <a:gd name="p0y5" fmla="*/ 8295 h 8445"/>
              <a:gd name="p0x6" fmla="*/ 4222 w 4222"/>
              <a:gd name="p0y6" fmla="*/ 8377 h 8445"/>
              <a:gd name="p0x7" fmla="*/ 4155 w 4222"/>
              <a:gd name="p0y7" fmla="*/ 8445 h 8445"/>
              <a:gd name="p0x8" fmla="*/ 4072 w 4222"/>
              <a:gd name="p0y8" fmla="*/ 8445 h 8445"/>
              <a:gd name="p0x9" fmla="*/ 150 w 4222"/>
              <a:gd name="p0y9" fmla="*/ 8445 h 8445"/>
              <a:gd name="p0x10" fmla="*/ 67 w 4222"/>
              <a:gd name="p0y10" fmla="*/ 8445 h 8445"/>
              <a:gd name="p0x11" fmla="*/ 0 w 4222"/>
              <a:gd name="p0y11" fmla="*/ 8377 h 8445"/>
              <a:gd name="p0x12" fmla="*/ 0 w 4222"/>
              <a:gd name="p0y12" fmla="*/ 8295 h 8445"/>
              <a:gd name="p0x13" fmla="*/ 0 w 4222"/>
              <a:gd name="p0y13" fmla="*/ 150 h 8445"/>
              <a:gd name="p0x14" fmla="*/ 0 w 4222"/>
              <a:gd name="p0y14" fmla="*/ 67 h 8445"/>
              <a:gd name="p0x15" fmla="*/ 67 w 4222"/>
              <a:gd name="p0y15" fmla="*/ 0 h 8445"/>
              <a:gd name="p0x16" fmla="*/ 150 w 4222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40"/>
            </p:custDataLst>
          </p:nvPr>
        </p:nvSpPr>
        <p:spPr>
          <a:xfrm>
            <a:off x="6267450" y="1213485"/>
            <a:ext cx="2443163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九种动力流模式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1" name="表格 30"/>
          <p:cNvGraphicFramePr/>
          <p:nvPr>
            <p:custDataLst>
              <p:tags r:id="rId41"/>
            </p:custDataLst>
          </p:nvPr>
        </p:nvGraphicFramePr>
        <p:xfrm>
          <a:off x="6267450" y="1590675"/>
          <a:ext cx="2443161" cy="4848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900"/>
                <a:gridCol w="932036"/>
                <a:gridCol w="876225"/>
              </a:tblGrid>
              <a:tr h="628650"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驱动模式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能量回收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耦合分配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</a:tr>
              <a:tr h="1485900"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(1)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单独驱动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(4)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从负载获能（</a:t>
                      </a:r>
                      <a:r>
                        <a:rPr sz="1500" b="1">
                          <a:solidFill>
                            <a:schemeClr val="tx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再生制动</a:t>
                      </a:r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）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(7)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同时向负载和动力系统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供能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1485900"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(2)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单独驱动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(5)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从动力系统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获能（发动机充电）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(8)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1→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2→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驱动负载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247775">
                <a:tc>
                  <a:txBody>
                    <a:bodyPr wrap="square"/>
                    <a:p>
                      <a:pPr algn="l"/>
                      <a:r>
                        <a:rPr 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(3) </a:t>
                      </a:r>
                      <a:r>
                        <a:rPr 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两者同时驱动</a:t>
                      </a:r>
                      <a:endParaRPr lang="zh-CN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(6)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同时从动力系统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和负载获能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en-US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(9) 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1→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负载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→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动力系统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zh-CN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</a:tbl>
          </a:graphicData>
        </a:graphic>
      </p:graphicFrame>
      <p:sp>
        <p:nvSpPr>
          <p:cNvPr id="33" name="任意多边形 32"/>
          <p:cNvSpPr/>
          <p:nvPr>
            <p:custDataLst>
              <p:tags r:id="rId42"/>
            </p:custDataLst>
          </p:nvPr>
        </p:nvSpPr>
        <p:spPr>
          <a:xfrm>
            <a:off x="8934450" y="1109345"/>
            <a:ext cx="2680970" cy="5362575"/>
          </a:xfrm>
          <a:custGeom>
            <a:avLst/>
            <a:gdLst>
              <a:gd name="sw" fmla="*/ 1 w 4222"/>
              <a:gd name="sh" fmla="*/ 1 h 8445"/>
              <a:gd name="mins" fmla="min sw sh"/>
              <a:gd name="dsw" fmla="+- 0 sw mins"/>
              <a:gd name="dsh" fmla="+- 0 sh mins"/>
              <a:gd name="p0x0" fmla="*/ 150 w 4222"/>
              <a:gd name="p0y0" fmla="*/ 0 h 8445"/>
              <a:gd name="p0x1" fmla="*/ 4072 w 4222"/>
              <a:gd name="p0y1" fmla="*/ 0 h 8445"/>
              <a:gd name="p0x2" fmla="*/ 4155 w 4222"/>
              <a:gd name="p0y2" fmla="*/ 0 h 8445"/>
              <a:gd name="p0x3" fmla="*/ 4222 w 4222"/>
              <a:gd name="p0y3" fmla="*/ 67 h 8445"/>
              <a:gd name="p0x4" fmla="*/ 4222 w 4222"/>
              <a:gd name="p0y4" fmla="*/ 150 h 8445"/>
              <a:gd name="p0x5" fmla="*/ 4222 w 4222"/>
              <a:gd name="p0y5" fmla="*/ 8295 h 8445"/>
              <a:gd name="p0x6" fmla="*/ 4222 w 4222"/>
              <a:gd name="p0y6" fmla="*/ 8377 h 8445"/>
              <a:gd name="p0x7" fmla="*/ 4155 w 4222"/>
              <a:gd name="p0y7" fmla="*/ 8445 h 8445"/>
              <a:gd name="p0x8" fmla="*/ 4072 w 4222"/>
              <a:gd name="p0y8" fmla="*/ 8445 h 8445"/>
              <a:gd name="p0x9" fmla="*/ 150 w 4222"/>
              <a:gd name="p0y9" fmla="*/ 8445 h 8445"/>
              <a:gd name="p0x10" fmla="*/ 67 w 4222"/>
              <a:gd name="p0y10" fmla="*/ 8445 h 8445"/>
              <a:gd name="p0x11" fmla="*/ 0 w 4222"/>
              <a:gd name="p0y11" fmla="*/ 8377 h 8445"/>
              <a:gd name="p0x12" fmla="*/ 0 w 4222"/>
              <a:gd name="p0y12" fmla="*/ 8295 h 8445"/>
              <a:gd name="p0x13" fmla="*/ 0 w 4222"/>
              <a:gd name="p0y13" fmla="*/ 150 h 8445"/>
              <a:gd name="p0x14" fmla="*/ 0 w 4222"/>
              <a:gd name="p0y14" fmla="*/ 67 h 8445"/>
              <a:gd name="p0x15" fmla="*/ 67 w 4222"/>
              <a:gd name="p0y15" fmla="*/ 0 h 8445"/>
              <a:gd name="p0x16" fmla="*/ 150 w 4222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43"/>
            </p:custDataLst>
          </p:nvPr>
        </p:nvSpPr>
        <p:spPr>
          <a:xfrm>
            <a:off x="9053513" y="1213485"/>
            <a:ext cx="2443163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稳态与动态功率分配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44"/>
            </p:custDataLst>
          </p:nvPr>
        </p:nvSpPr>
        <p:spPr>
          <a:xfrm>
            <a:off x="9053513" y="1579245"/>
            <a:ext cx="2507009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车辆负载功率</a:t>
            </a:r>
            <a:r>
              <a:rPr lang="en-US" alt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= 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稳态功率</a:t>
            </a:r>
            <a:r>
              <a:rPr 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（平均值为常数）</a:t>
            </a:r>
            <a:r>
              <a:rPr lang="en-US" alt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 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动态功率</a:t>
            </a: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（平均值为零）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45"/>
            </p:custDataLst>
          </p:nvPr>
        </p:nvSpPr>
        <p:spPr>
          <a:xfrm>
            <a:off x="9053195" y="21920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rcRect t="-16667" b="-16667"/>
          <a:stretch>
            <a:fillRect/>
          </a:stretch>
        </p:blipFill>
        <p:spPr>
          <a:xfrm>
            <a:off x="9110345" y="2249170"/>
            <a:ext cx="152400" cy="152400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49"/>
            </p:custDataLst>
          </p:nvPr>
        </p:nvSpPr>
        <p:spPr>
          <a:xfrm>
            <a:off x="9396413" y="2178729"/>
            <a:ext cx="21002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稳态功率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50"/>
            </p:custDataLst>
          </p:nvPr>
        </p:nvSpPr>
        <p:spPr>
          <a:xfrm>
            <a:off x="9396413" y="2433523"/>
            <a:ext cx="21002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平均值常数，由主动力源提供，可设计得更小，持续供能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51"/>
            </p:custDataLst>
          </p:nvPr>
        </p:nvSpPr>
        <p:spPr>
          <a:xfrm>
            <a:off x="9053195" y="300863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rcRect l="-3125" r="-3125"/>
          <a:stretch>
            <a:fillRect/>
          </a:stretch>
        </p:blipFill>
        <p:spPr>
          <a:xfrm>
            <a:off x="9119870" y="3065780"/>
            <a:ext cx="133350" cy="15240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55"/>
            </p:custDataLst>
          </p:nvPr>
        </p:nvSpPr>
        <p:spPr>
          <a:xfrm>
            <a:off x="9396413" y="2994908"/>
            <a:ext cx="21002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动态功率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56"/>
            </p:custDataLst>
          </p:nvPr>
        </p:nvSpPr>
        <p:spPr>
          <a:xfrm>
            <a:off x="9396413" y="3249701"/>
            <a:ext cx="2100263" cy="74855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平均值为零，由动态动力源（电动机）提供，总能量输出为零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任意多边形 43"/>
          <p:cNvSpPr/>
          <p:nvPr>
            <p:custDataLst>
              <p:tags r:id="rId57"/>
            </p:custDataLst>
          </p:nvPr>
        </p:nvSpPr>
        <p:spPr>
          <a:xfrm>
            <a:off x="9053195" y="40684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58"/>
            </p:custDataLst>
          </p:nvPr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rcRect l="-2632" t="-16667" r="-2632" b="-16667"/>
          <a:stretch>
            <a:fillRect/>
          </a:stretch>
        </p:blipFill>
        <p:spPr>
          <a:xfrm>
            <a:off x="9091295" y="4125595"/>
            <a:ext cx="190500" cy="152400"/>
          </a:xfrm>
          <a:prstGeom prst="rect">
            <a:avLst/>
          </a:prstGeom>
        </p:spPr>
      </p:pic>
      <p:sp>
        <p:nvSpPr>
          <p:cNvPr id="46" name="文本框 45"/>
          <p:cNvSpPr txBox="1"/>
          <p:nvPr>
            <p:custDataLst>
              <p:tags r:id="rId61"/>
            </p:custDataLst>
          </p:nvPr>
        </p:nvSpPr>
        <p:spPr>
          <a:xfrm>
            <a:off x="9396413" y="4054859"/>
            <a:ext cx="10287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动力蓄能器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62"/>
            </p:custDataLst>
          </p:nvPr>
        </p:nvSpPr>
        <p:spPr>
          <a:xfrm>
            <a:off x="9396413" y="4309653"/>
            <a:ext cx="857324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削峰填谷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串联与并联混合动力系统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5381625" cy="5362575"/>
          </a:xfrm>
          <a:custGeom>
            <a:avLst/>
            <a:gdLst>
              <a:gd name="sw" fmla="*/ 1 w 8475"/>
              <a:gd name="sh" fmla="*/ 1 h 8445"/>
              <a:gd name="mins" fmla="min sw sh"/>
              <a:gd name="dsw" fmla="+- 0 sw mins"/>
              <a:gd name="dsh" fmla="+- 0 sh mins"/>
              <a:gd name="p0x0" fmla="*/ 150 w 8475"/>
              <a:gd name="p0y0" fmla="*/ 0 h 8445"/>
              <a:gd name="p0x1" fmla="*/ 8325 w 8475"/>
              <a:gd name="p0y1" fmla="*/ 0 h 8445"/>
              <a:gd name="p0x2" fmla="*/ 8407 w 8475"/>
              <a:gd name="p0y2" fmla="*/ 0 h 8445"/>
              <a:gd name="p0x3" fmla="*/ 8475 w 8475"/>
              <a:gd name="p0y3" fmla="*/ 67 h 8445"/>
              <a:gd name="p0x4" fmla="*/ 8475 w 8475"/>
              <a:gd name="p0y4" fmla="*/ 150 h 8445"/>
              <a:gd name="p0x5" fmla="*/ 8475 w 8475"/>
              <a:gd name="p0y5" fmla="*/ 8295 h 8445"/>
              <a:gd name="p0x6" fmla="*/ 8475 w 8475"/>
              <a:gd name="p0y6" fmla="*/ 8377 h 8445"/>
              <a:gd name="p0x7" fmla="*/ 8407 w 8475"/>
              <a:gd name="p0y7" fmla="*/ 8445 h 8445"/>
              <a:gd name="p0x8" fmla="*/ 8325 w 8475"/>
              <a:gd name="p0y8" fmla="*/ 8445 h 8445"/>
              <a:gd name="p0x9" fmla="*/ 150 w 8475"/>
              <a:gd name="p0y9" fmla="*/ 8445 h 8445"/>
              <a:gd name="p0x10" fmla="*/ 67 w 8475"/>
              <a:gd name="p0y10" fmla="*/ 8445 h 8445"/>
              <a:gd name="p0x11" fmla="*/ 0 w 8475"/>
              <a:gd name="p0y11" fmla="*/ 8377 h 8445"/>
              <a:gd name="p0x12" fmla="*/ 0 w 8475"/>
              <a:gd name="p0y12" fmla="*/ 8295 h 8445"/>
              <a:gd name="p0x13" fmla="*/ 0 w 8475"/>
              <a:gd name="p0y13" fmla="*/ 150 h 8445"/>
              <a:gd name="p0x14" fmla="*/ 0 w 8475"/>
              <a:gd name="p0y14" fmla="*/ 67 h 8445"/>
              <a:gd name="p0x15" fmla="*/ 67 w 8475"/>
              <a:gd name="p0y15" fmla="*/ 0 h 8445"/>
              <a:gd name="p0x16" fmla="*/ 150 w 847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4991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串联混合动力系统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1525" y="1752600"/>
            <a:ext cx="4991100" cy="700405"/>
          </a:xfrm>
          <a:custGeom>
            <a:avLst/>
            <a:gdLst>
              <a:gd name="sw" fmla="*/ 1 w 7860"/>
              <a:gd name="sh" fmla="*/ 1 h 1103"/>
              <a:gd name="mins" fmla="min sw sh"/>
              <a:gd name="dsw" fmla="+- 0 sw mins"/>
              <a:gd name="dsh" fmla="+- 0 sh mins"/>
              <a:gd name="p0x0" fmla="*/ 60 w 7860"/>
              <a:gd name="p0y0" fmla="*/ 0 h 1103"/>
              <a:gd name="p0x1" fmla="*/ 7800 w 7860"/>
              <a:gd name="p0y1" fmla="*/ 0 h 1103"/>
              <a:gd name="p0x2" fmla="*/ 7833 w 7860"/>
              <a:gd name="p0y2" fmla="*/ 0 h 1103"/>
              <a:gd name="p0x3" fmla="*/ 7860 w 7860"/>
              <a:gd name="p0y3" fmla="*/ 26 h 1103"/>
              <a:gd name="p0x4" fmla="*/ 7860 w 7860"/>
              <a:gd name="p0y4" fmla="*/ 60 h 1103"/>
              <a:gd name="p0x5" fmla="*/ 7860 w 7860"/>
              <a:gd name="p0y5" fmla="*/ 1043 h 1103"/>
              <a:gd name="p0x6" fmla="*/ 7860 w 7860"/>
              <a:gd name="p0y6" fmla="*/ 1077 h 1103"/>
              <a:gd name="p0x7" fmla="*/ 7833 w 7860"/>
              <a:gd name="p0y7" fmla="*/ 1103 h 1103"/>
              <a:gd name="p0x8" fmla="*/ 7800 w 7860"/>
              <a:gd name="p0y8" fmla="*/ 1103 h 1103"/>
              <a:gd name="p0x9" fmla="*/ 60 w 7860"/>
              <a:gd name="p0y9" fmla="*/ 1103 h 1103"/>
              <a:gd name="p0x10" fmla="*/ 26 w 7860"/>
              <a:gd name="p0y10" fmla="*/ 1103 h 1103"/>
              <a:gd name="p0x11" fmla="*/ 0 w 7860"/>
              <a:gd name="p0y11" fmla="*/ 1077 h 1103"/>
              <a:gd name="p0x12" fmla="*/ 0 w 7860"/>
              <a:gd name="p0y12" fmla="*/ 1043 h 1103"/>
              <a:gd name="p0x13" fmla="*/ 0 w 7860"/>
              <a:gd name="p0y13" fmla="*/ 60 h 1103"/>
              <a:gd name="p0x14" fmla="*/ 0 w 7860"/>
              <a:gd name="p0y14" fmla="*/ 26 h 1103"/>
              <a:gd name="p0x15" fmla="*/ 26 w 7860"/>
              <a:gd name="p0y15" fmla="*/ 0 h 1103"/>
              <a:gd name="p0x16" fmla="*/ 60 w 7860"/>
              <a:gd name="p0y16" fmla="*/ 0 h 11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885825" y="1813560"/>
            <a:ext cx="476250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发动机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发电机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整流器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电力总线，电池经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DC/AC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并网，牵引电机独驱车轮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771525" y="2552643"/>
            <a:ext cx="49911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七种运行模式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775970" y="2896235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895350" y="2930785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纯电动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9"/>
            </p:custDataLst>
          </p:nvPr>
        </p:nvSpPr>
        <p:spPr>
          <a:xfrm>
            <a:off x="1518920" y="289623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638376" y="2930785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纯发动机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1"/>
            </p:custDataLst>
          </p:nvPr>
        </p:nvSpPr>
        <p:spPr>
          <a:xfrm>
            <a:off x="2414270" y="289623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2533802" y="2930785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混合驱动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3"/>
            </p:custDataLst>
          </p:nvPr>
        </p:nvSpPr>
        <p:spPr>
          <a:xfrm>
            <a:off x="3309620" y="2896235"/>
            <a:ext cx="1400175" cy="238125"/>
          </a:xfrm>
          <a:custGeom>
            <a:avLst/>
            <a:gdLst>
              <a:gd name="sw" fmla="*/ 1 w 2204"/>
              <a:gd name="sh" fmla="*/ 1 h 375"/>
              <a:gd name="mins" fmla="min sw sh"/>
              <a:gd name="dsw" fmla="+- 0 sw mins"/>
              <a:gd name="dsh" fmla="+- 0 sh mins"/>
              <a:gd name="p0x0" fmla="*/ 187 w 2204"/>
              <a:gd name="p0y0" fmla="*/ 0 h 375"/>
              <a:gd name="p0x1" fmla="*/ 2017 w 2204"/>
              <a:gd name="p0y1" fmla="*/ 0 h 375"/>
              <a:gd name="p0x2" fmla="*/ 2120 w 2204"/>
              <a:gd name="p0y2" fmla="*/ 0 h 375"/>
              <a:gd name="p0x3" fmla="*/ 2204 w 2204"/>
              <a:gd name="p0y3" fmla="*/ 83 h 375"/>
              <a:gd name="p0x4" fmla="*/ 2204 w 2204"/>
              <a:gd name="p0y4" fmla="*/ 187 h 375"/>
              <a:gd name="p0x5" fmla="*/ 2204 w 2204"/>
              <a:gd name="p0y5" fmla="*/ 291 h 375"/>
              <a:gd name="p0x6" fmla="*/ 2120 w 2204"/>
              <a:gd name="p0y6" fmla="*/ 375 h 375"/>
              <a:gd name="p0x7" fmla="*/ 2017 w 2204"/>
              <a:gd name="p0y7" fmla="*/ 375 h 375"/>
              <a:gd name="p0x8" fmla="*/ 187 w 2204"/>
              <a:gd name="p0y8" fmla="*/ 375 h 375"/>
              <a:gd name="p0x9" fmla="*/ 83 w 2204"/>
              <a:gd name="p0y9" fmla="*/ 375 h 375"/>
              <a:gd name="p0x10" fmla="*/ 0 w 2204"/>
              <a:gd name="p0y10" fmla="*/ 291 h 375"/>
              <a:gd name="p0x11" fmla="*/ 0 w 2204"/>
              <a:gd name="p0y11" fmla="*/ 187 h 375"/>
              <a:gd name="p0x12" fmla="*/ 0 w 2204"/>
              <a:gd name="p0y12" fmla="*/ 83 h 375"/>
              <a:gd name="p0x13" fmla="*/ 83 w 2204"/>
              <a:gd name="p0y13" fmla="*/ 0 h 375"/>
              <a:gd name="p0x14" fmla="*/ 187 w 2204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3429219" y="2930785"/>
            <a:ext cx="1314298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lang="zh-CN" altLang="en-US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发动机牵引</a:t>
            </a:r>
            <a:r>
              <a:rPr lang="en-US" altLang="zh-CN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充电</a:t>
            </a:r>
            <a:endParaRPr lang="zh-CN" altLang="en-US"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5"/>
            </p:custDataLst>
          </p:nvPr>
        </p:nvSpPr>
        <p:spPr>
          <a:xfrm>
            <a:off x="4757420" y="289623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4876876" y="2930785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再生制动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7"/>
            </p:custDataLst>
          </p:nvPr>
        </p:nvSpPr>
        <p:spPr>
          <a:xfrm>
            <a:off x="775970" y="3181985"/>
            <a:ext cx="1000125" cy="238125"/>
          </a:xfrm>
          <a:custGeom>
            <a:avLst/>
            <a:gdLst>
              <a:gd name="sw" fmla="*/ 1 w 1575"/>
              <a:gd name="sh" fmla="*/ 1 h 375"/>
              <a:gd name="mins" fmla="min sw sh"/>
              <a:gd name="dsw" fmla="+- 0 sw mins"/>
              <a:gd name="dsh" fmla="+- 0 sh mins"/>
              <a:gd name="p0x0" fmla="*/ 187 w 1575"/>
              <a:gd name="p0y0" fmla="*/ 0 h 375"/>
              <a:gd name="p0x1" fmla="*/ 1387 w 1575"/>
              <a:gd name="p0y1" fmla="*/ 0 h 375"/>
              <a:gd name="p0x2" fmla="*/ 1491 w 1575"/>
              <a:gd name="p0y2" fmla="*/ 0 h 375"/>
              <a:gd name="p0x3" fmla="*/ 1575 w 1575"/>
              <a:gd name="p0y3" fmla="*/ 83 h 375"/>
              <a:gd name="p0x4" fmla="*/ 1575 w 1575"/>
              <a:gd name="p0y4" fmla="*/ 187 h 375"/>
              <a:gd name="p0x5" fmla="*/ 1575 w 1575"/>
              <a:gd name="p0y5" fmla="*/ 291 h 375"/>
              <a:gd name="p0x6" fmla="*/ 1491 w 1575"/>
              <a:gd name="p0y6" fmla="*/ 375 h 375"/>
              <a:gd name="p0x7" fmla="*/ 1387 w 1575"/>
              <a:gd name="p0y7" fmla="*/ 375 h 375"/>
              <a:gd name="p0x8" fmla="*/ 187 w 1575"/>
              <a:gd name="p0y8" fmla="*/ 375 h 375"/>
              <a:gd name="p0x9" fmla="*/ 83 w 1575"/>
              <a:gd name="p0y9" fmla="*/ 375 h 375"/>
              <a:gd name="p0x10" fmla="*/ 0 w 1575"/>
              <a:gd name="p0y10" fmla="*/ 291 h 375"/>
              <a:gd name="p0x11" fmla="*/ 0 w 1575"/>
              <a:gd name="p0y11" fmla="*/ 187 h 375"/>
              <a:gd name="p0x12" fmla="*/ 0 w 1575"/>
              <a:gd name="p0y12" fmla="*/ 83 h 375"/>
              <a:gd name="p0x13" fmla="*/ 83 w 1575"/>
              <a:gd name="p0y13" fmla="*/ 0 h 375"/>
              <a:gd name="p0x14" fmla="*/ 187 w 157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895350" y="3216535"/>
            <a:ext cx="9144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蓄电池充电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9"/>
            </p:custDataLst>
          </p:nvPr>
        </p:nvSpPr>
        <p:spPr>
          <a:xfrm>
            <a:off x="1823720" y="318198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20"/>
            </p:custDataLst>
          </p:nvPr>
        </p:nvSpPr>
        <p:spPr>
          <a:xfrm>
            <a:off x="1943176" y="3216535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混合充电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771525" y="3524193"/>
            <a:ext cx="49911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三大优势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2"/>
            </p:custDataLst>
          </p:nvPr>
        </p:nvSpPr>
        <p:spPr>
          <a:xfrm>
            <a:off x="771525" y="386270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7e9c8e10-9f98-11f1-84f8-96b9b820b395"/>
          <p:cNvPicPr/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t="-275" b="275"/>
          <a:stretch>
            <a:fillRect/>
          </a:stretch>
        </p:blipFill>
        <p:spPr>
          <a:xfrm>
            <a:off x="838200" y="3929380"/>
            <a:ext cx="209550" cy="20955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6"/>
            </p:custDataLst>
          </p:nvPr>
        </p:nvSpPr>
        <p:spPr>
          <a:xfrm>
            <a:off x="1228725" y="3848995"/>
            <a:ext cx="34290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机械解耦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7"/>
            </p:custDataLst>
          </p:nvPr>
        </p:nvSpPr>
        <p:spPr>
          <a:xfrm>
            <a:off x="1228725" y="4124268"/>
            <a:ext cx="36005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发动机锁定最优效率区，优化范围窄更易操作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8"/>
            </p:custDataLst>
          </p:nvPr>
        </p:nvSpPr>
        <p:spPr>
          <a:xfrm>
            <a:off x="771525" y="421767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 descr="7e9c95d0-9f98-11f1-84f8-96b9b820b395"/>
          <p:cNvPicPr/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-127" b="127"/>
          <a:stretch>
            <a:fillRect/>
          </a:stretch>
        </p:blipFill>
        <p:spPr>
          <a:xfrm>
            <a:off x="838200" y="4284345"/>
            <a:ext cx="209550" cy="209550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32"/>
            </p:custDataLst>
          </p:nvPr>
        </p:nvSpPr>
        <p:spPr>
          <a:xfrm>
            <a:off x="1228725" y="4203649"/>
            <a:ext cx="2312861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无多挡变速器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3"/>
            </p:custDataLst>
          </p:nvPr>
        </p:nvSpPr>
        <p:spPr>
          <a:xfrm>
            <a:off x="1228725" y="4478922"/>
            <a:ext cx="2484311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电动机转矩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转速特性近乎理想</a:t>
            </a:r>
            <a:endParaRPr lang="zh-CN" altLang="en-US"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4"/>
            </p:custDataLst>
          </p:nvPr>
        </p:nvSpPr>
        <p:spPr>
          <a:xfrm>
            <a:off x="771525" y="45720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 descr="7e9c97bd-9f98-11f1-84f8-96b9b820b395"/>
          <p:cNvPicPr/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t="-286" b="286"/>
          <a:stretch>
            <a:fillRect/>
          </a:stretch>
        </p:blipFill>
        <p:spPr>
          <a:xfrm>
            <a:off x="838200" y="4638675"/>
            <a:ext cx="209550" cy="20955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38"/>
            </p:custDataLst>
          </p:nvPr>
        </p:nvSpPr>
        <p:spPr>
          <a:xfrm>
            <a:off x="1228725" y="4558312"/>
            <a:ext cx="20574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控制简化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9"/>
            </p:custDataLst>
          </p:nvPr>
        </p:nvSpPr>
        <p:spPr>
          <a:xfrm>
            <a:off x="1228725" y="4833585"/>
            <a:ext cx="22289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电传动解耦降低控制复杂度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40"/>
            </p:custDataLst>
          </p:nvPr>
        </p:nvSpPr>
        <p:spPr>
          <a:xfrm>
            <a:off x="771525" y="4950114"/>
            <a:ext cx="49911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三大劣势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1"/>
            </p:custDataLst>
          </p:nvPr>
        </p:nvSpPr>
        <p:spPr>
          <a:xfrm>
            <a:off x="771525" y="528891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1" name="图片 40" descr="7e9c9ad8-9f98-11f1-84f8-96b9b820b395"/>
          <p:cNvPicPr/>
          <p:nvPr>
            <p:custDataLst>
              <p:tags r:id="rId42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t="-137" b="137"/>
          <a:stretch>
            <a:fillRect/>
          </a:stretch>
        </p:blipFill>
        <p:spPr>
          <a:xfrm>
            <a:off x="838200" y="5355590"/>
            <a:ext cx="209550" cy="209550"/>
          </a:xfrm>
          <a:prstGeom prst="rect">
            <a:avLst/>
          </a:prstGeom>
        </p:spPr>
      </p:pic>
      <p:sp>
        <p:nvSpPr>
          <p:cNvPr id="43" name="文本框 42"/>
          <p:cNvSpPr txBox="1"/>
          <p:nvPr>
            <p:custDataLst>
              <p:tags r:id="rId45"/>
            </p:custDataLst>
          </p:nvPr>
        </p:nvSpPr>
        <p:spPr>
          <a:xfrm>
            <a:off x="1228725" y="5274916"/>
            <a:ext cx="34290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能量两次转化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文本框 43"/>
          <p:cNvSpPr txBox="1"/>
          <p:nvPr>
            <p:custDataLst>
              <p:tags r:id="rId46"/>
            </p:custDataLst>
          </p:nvPr>
        </p:nvSpPr>
        <p:spPr>
          <a:xfrm>
            <a:off x="1228725" y="5550189"/>
            <a:ext cx="36005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机械能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电能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机械能，发电与牵引损耗叠加</a:t>
            </a:r>
            <a:endParaRPr lang="zh-CN" altLang="en-US"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47"/>
            </p:custDataLst>
          </p:nvPr>
        </p:nvSpPr>
        <p:spPr>
          <a:xfrm>
            <a:off x="771525" y="56432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6" name="图片 45" descr="7e9c9d29-9f98-11f1-84f8-96b9b820b395"/>
          <p:cNvPicPr/>
          <p:nvPr>
            <p:custDataLst>
              <p:tags r:id="rId48"/>
            </p:custDataLst>
          </p:nvPr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rcRect t="-292" b="292"/>
          <a:stretch>
            <a:fillRect/>
          </a:stretch>
        </p:blipFill>
        <p:spPr>
          <a:xfrm>
            <a:off x="838200" y="5709920"/>
            <a:ext cx="209550" cy="209550"/>
          </a:xfrm>
          <a:prstGeom prst="rect">
            <a:avLst/>
          </a:prstGeom>
        </p:spPr>
      </p:pic>
      <p:sp>
        <p:nvSpPr>
          <p:cNvPr id="48" name="文本框 47"/>
          <p:cNvSpPr txBox="1"/>
          <p:nvPr>
            <p:custDataLst>
              <p:tags r:id="rId51"/>
            </p:custDataLst>
          </p:nvPr>
        </p:nvSpPr>
        <p:spPr>
          <a:xfrm>
            <a:off x="1228725" y="5629570"/>
            <a:ext cx="17145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增重增本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52"/>
            </p:custDataLst>
          </p:nvPr>
        </p:nvSpPr>
        <p:spPr>
          <a:xfrm>
            <a:off x="1228725" y="5904843"/>
            <a:ext cx="18860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发电机额外重量与成本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53"/>
            </p:custDataLst>
          </p:nvPr>
        </p:nvSpPr>
        <p:spPr>
          <a:xfrm>
            <a:off x="771525" y="599821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1" name="图片 50" descr="7e9c9c3f-9f98-11f1-84f8-96b9b820b395"/>
          <p:cNvPicPr/>
          <p:nvPr>
            <p:custDataLst>
              <p:tags r:id="rId54"/>
            </p:custDataLst>
          </p:nvPr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rcRect t="-148" b="148"/>
          <a:stretch>
            <a:fillRect/>
          </a:stretch>
        </p:blipFill>
        <p:spPr>
          <a:xfrm>
            <a:off x="838200" y="6064885"/>
            <a:ext cx="209550" cy="209550"/>
          </a:xfrm>
          <a:prstGeom prst="rect">
            <a:avLst/>
          </a:prstGeom>
        </p:spPr>
      </p:pic>
      <p:sp>
        <p:nvSpPr>
          <p:cNvPr id="53" name="文本框 52"/>
          <p:cNvSpPr txBox="1"/>
          <p:nvPr>
            <p:custDataLst>
              <p:tags r:id="rId57"/>
            </p:custDataLst>
          </p:nvPr>
        </p:nvSpPr>
        <p:spPr>
          <a:xfrm>
            <a:off x="1228725" y="5984234"/>
            <a:ext cx="24003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电机功率冗余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58"/>
            </p:custDataLst>
          </p:nvPr>
        </p:nvSpPr>
        <p:spPr>
          <a:xfrm>
            <a:off x="1228725" y="6259506"/>
            <a:ext cx="25718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须独担最大功率，尺寸被迫放大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任意多边形 54"/>
          <p:cNvSpPr/>
          <p:nvPr>
            <p:custDataLst>
              <p:tags r:id="rId59"/>
            </p:custDataLst>
          </p:nvPr>
        </p:nvSpPr>
        <p:spPr>
          <a:xfrm>
            <a:off x="6233795" y="1109345"/>
            <a:ext cx="5381625" cy="5362575"/>
          </a:xfrm>
          <a:custGeom>
            <a:avLst/>
            <a:gdLst>
              <a:gd name="sw" fmla="*/ 1 w 8475"/>
              <a:gd name="sh" fmla="*/ 1 h 8445"/>
              <a:gd name="mins" fmla="min sw sh"/>
              <a:gd name="dsw" fmla="+- 0 sw mins"/>
              <a:gd name="dsh" fmla="+- 0 sh mins"/>
              <a:gd name="p0x0" fmla="*/ 150 w 8475"/>
              <a:gd name="p0y0" fmla="*/ 0 h 8445"/>
              <a:gd name="p0x1" fmla="*/ 8325 w 8475"/>
              <a:gd name="p0y1" fmla="*/ 0 h 8445"/>
              <a:gd name="p0x2" fmla="*/ 8407 w 8475"/>
              <a:gd name="p0y2" fmla="*/ 0 h 8445"/>
              <a:gd name="p0x3" fmla="*/ 8475 w 8475"/>
              <a:gd name="p0y3" fmla="*/ 67 h 8445"/>
              <a:gd name="p0x4" fmla="*/ 8475 w 8475"/>
              <a:gd name="p0y4" fmla="*/ 150 h 8445"/>
              <a:gd name="p0x5" fmla="*/ 8475 w 8475"/>
              <a:gd name="p0y5" fmla="*/ 8295 h 8445"/>
              <a:gd name="p0x6" fmla="*/ 8475 w 8475"/>
              <a:gd name="p0y6" fmla="*/ 8377 h 8445"/>
              <a:gd name="p0x7" fmla="*/ 8407 w 8475"/>
              <a:gd name="p0y7" fmla="*/ 8445 h 8445"/>
              <a:gd name="p0x8" fmla="*/ 8325 w 8475"/>
              <a:gd name="p0y8" fmla="*/ 8445 h 8445"/>
              <a:gd name="p0x9" fmla="*/ 150 w 8475"/>
              <a:gd name="p0y9" fmla="*/ 8445 h 8445"/>
              <a:gd name="p0x10" fmla="*/ 67 w 8475"/>
              <a:gd name="p0y10" fmla="*/ 8445 h 8445"/>
              <a:gd name="p0x11" fmla="*/ 0 w 8475"/>
              <a:gd name="p0y11" fmla="*/ 8377 h 8445"/>
              <a:gd name="p0x12" fmla="*/ 0 w 8475"/>
              <a:gd name="p0y12" fmla="*/ 8295 h 8445"/>
              <a:gd name="p0x13" fmla="*/ 0 w 8475"/>
              <a:gd name="p0y13" fmla="*/ 150 h 8445"/>
              <a:gd name="p0x14" fmla="*/ 0 w 8475"/>
              <a:gd name="p0y14" fmla="*/ 67 h 8445"/>
              <a:gd name="p0x15" fmla="*/ 67 w 8475"/>
              <a:gd name="p0y15" fmla="*/ 0 h 8445"/>
              <a:gd name="p0x16" fmla="*/ 150 w 847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>
            <p:custDataLst>
              <p:tags r:id="rId60"/>
            </p:custDataLst>
          </p:nvPr>
        </p:nvSpPr>
        <p:spPr>
          <a:xfrm>
            <a:off x="6429375" y="1288732"/>
            <a:ext cx="4991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并联混合动力系统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任意多边形 56"/>
          <p:cNvSpPr/>
          <p:nvPr>
            <p:custDataLst>
              <p:tags r:id="rId61"/>
            </p:custDataLst>
          </p:nvPr>
        </p:nvSpPr>
        <p:spPr>
          <a:xfrm>
            <a:off x="6429375" y="1752600"/>
            <a:ext cx="4991100" cy="426085"/>
          </a:xfrm>
          <a:custGeom>
            <a:avLst/>
            <a:gdLst>
              <a:gd name="sw" fmla="*/ 1 w 7860"/>
              <a:gd name="sh" fmla="*/ 1 h 671"/>
              <a:gd name="mins" fmla="min sw sh"/>
              <a:gd name="dsw" fmla="+- 0 sw mins"/>
              <a:gd name="dsh" fmla="+- 0 sh mins"/>
              <a:gd name="p0x0" fmla="*/ 60 w 7860"/>
              <a:gd name="p0y0" fmla="*/ 0 h 671"/>
              <a:gd name="p0x1" fmla="*/ 7800 w 7860"/>
              <a:gd name="p0y1" fmla="*/ 0 h 671"/>
              <a:gd name="p0x2" fmla="*/ 7833 w 7860"/>
              <a:gd name="p0y2" fmla="*/ 0 h 671"/>
              <a:gd name="p0x3" fmla="*/ 7860 w 7860"/>
              <a:gd name="p0y3" fmla="*/ 26 h 671"/>
              <a:gd name="p0x4" fmla="*/ 7860 w 7860"/>
              <a:gd name="p0y4" fmla="*/ 60 h 671"/>
              <a:gd name="p0x5" fmla="*/ 7860 w 7860"/>
              <a:gd name="p0y5" fmla="*/ 611 h 671"/>
              <a:gd name="p0x6" fmla="*/ 7860 w 7860"/>
              <a:gd name="p0y6" fmla="*/ 645 h 671"/>
              <a:gd name="p0x7" fmla="*/ 7833 w 7860"/>
              <a:gd name="p0y7" fmla="*/ 671 h 671"/>
              <a:gd name="p0x8" fmla="*/ 7800 w 7860"/>
              <a:gd name="p0y8" fmla="*/ 671 h 671"/>
              <a:gd name="p0x9" fmla="*/ 60 w 7860"/>
              <a:gd name="p0y9" fmla="*/ 671 h 671"/>
              <a:gd name="p0x10" fmla="*/ 26 w 7860"/>
              <a:gd name="p0y10" fmla="*/ 671 h 671"/>
              <a:gd name="p0x11" fmla="*/ 0 w 7860"/>
              <a:gd name="p0y11" fmla="*/ 645 h 671"/>
              <a:gd name="p0x12" fmla="*/ 0 w 7860"/>
              <a:gd name="p0y12" fmla="*/ 611 h 671"/>
              <a:gd name="p0x13" fmla="*/ 0 w 7860"/>
              <a:gd name="p0y13" fmla="*/ 60 h 671"/>
              <a:gd name="p0x14" fmla="*/ 0 w 7860"/>
              <a:gd name="p0y14" fmla="*/ 26 h 671"/>
              <a:gd name="p0x15" fmla="*/ 26 w 7860"/>
              <a:gd name="p0y15" fmla="*/ 0 h 671"/>
              <a:gd name="p0x16" fmla="*/ 60 w 7860"/>
              <a:gd name="p0y16" fmla="*/ 0 h 67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>
            <p:custDataLst>
              <p:tags r:id="rId62"/>
            </p:custDataLst>
          </p:nvPr>
        </p:nvSpPr>
        <p:spPr>
          <a:xfrm>
            <a:off x="6543675" y="1813560"/>
            <a:ext cx="48006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发动机经机械传动直驱车轮，电动机经机械耦合器辅助输出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9" name="文本框 58"/>
          <p:cNvSpPr txBox="1"/>
          <p:nvPr>
            <p:custDataLst>
              <p:tags r:id="rId63"/>
            </p:custDataLst>
          </p:nvPr>
        </p:nvSpPr>
        <p:spPr>
          <a:xfrm>
            <a:off x="6429375" y="2278351"/>
            <a:ext cx="49911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分类体系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64"/>
            </p:custDataLst>
          </p:nvPr>
        </p:nvSpPr>
        <p:spPr>
          <a:xfrm>
            <a:off x="6429375" y="2616835"/>
            <a:ext cx="838200" cy="247650"/>
          </a:xfrm>
          <a:custGeom>
            <a:avLst/>
            <a:gdLst>
              <a:gd name="sw" fmla="*/ 1 w 1320"/>
              <a:gd name="sh" fmla="*/ 1 h 390"/>
              <a:gd name="mins" fmla="min sw sh"/>
              <a:gd name="dsw" fmla="+- 0 sw mins"/>
              <a:gd name="dsh" fmla="+- 0 sh mins"/>
              <a:gd name="p0x0" fmla="*/ 195 w 1320"/>
              <a:gd name="p0y0" fmla="*/ 0 h 390"/>
              <a:gd name="p0x1" fmla="*/ 1125 w 1320"/>
              <a:gd name="p0y1" fmla="*/ 0 h 390"/>
              <a:gd name="p0x2" fmla="*/ 1232 w 1320"/>
              <a:gd name="p0y2" fmla="*/ 0 h 390"/>
              <a:gd name="p0x3" fmla="*/ 1320 w 1320"/>
              <a:gd name="p0y3" fmla="*/ 87 h 390"/>
              <a:gd name="p0x4" fmla="*/ 1320 w 1320"/>
              <a:gd name="p0y4" fmla="*/ 195 h 390"/>
              <a:gd name="p0x5" fmla="*/ 1320 w 1320"/>
              <a:gd name="p0y5" fmla="*/ 302 h 390"/>
              <a:gd name="p0x6" fmla="*/ 1232 w 1320"/>
              <a:gd name="p0y6" fmla="*/ 390 h 390"/>
              <a:gd name="p0x7" fmla="*/ 1125 w 1320"/>
              <a:gd name="p0y7" fmla="*/ 390 h 390"/>
              <a:gd name="p0x8" fmla="*/ 195 w 1320"/>
              <a:gd name="p0y8" fmla="*/ 390 h 390"/>
              <a:gd name="p0x9" fmla="*/ 87 w 1320"/>
              <a:gd name="p0y9" fmla="*/ 390 h 390"/>
              <a:gd name="p0x10" fmla="*/ 0 w 1320"/>
              <a:gd name="p0y10" fmla="*/ 302 h 390"/>
              <a:gd name="p0x11" fmla="*/ 0 w 1320"/>
              <a:gd name="p0y11" fmla="*/ 195 h 390"/>
              <a:gd name="p0x12" fmla="*/ 0 w 1320"/>
              <a:gd name="p0y12" fmla="*/ 87 h 390"/>
              <a:gd name="p0x13" fmla="*/ 87 w 1320"/>
              <a:gd name="p0y13" fmla="*/ 0 h 390"/>
              <a:gd name="p0x14" fmla="*/ 195 w 1320"/>
              <a:gd name="p0y14" fmla="*/ 0 h 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>
            <p:custDataLst>
              <p:tags r:id="rId65"/>
            </p:custDataLst>
          </p:nvPr>
        </p:nvSpPr>
        <p:spPr>
          <a:xfrm>
            <a:off x="6543675" y="2656494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串联混合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66"/>
            </p:custDataLst>
          </p:nvPr>
        </p:nvSpPr>
        <p:spPr>
          <a:xfrm>
            <a:off x="7310120" y="262191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>
            <p:custDataLst>
              <p:tags r:id="rId67"/>
            </p:custDataLst>
          </p:nvPr>
        </p:nvSpPr>
        <p:spPr>
          <a:xfrm>
            <a:off x="7429576" y="2656494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并联混合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任意多边形 63"/>
          <p:cNvSpPr/>
          <p:nvPr>
            <p:custDataLst>
              <p:tags r:id="rId68"/>
            </p:custDataLst>
          </p:nvPr>
        </p:nvSpPr>
        <p:spPr>
          <a:xfrm>
            <a:off x="8201025" y="2616835"/>
            <a:ext cx="990600" cy="247650"/>
          </a:xfrm>
          <a:custGeom>
            <a:avLst/>
            <a:gdLst>
              <a:gd name="sw" fmla="*/ 1 w 1560"/>
              <a:gd name="sh" fmla="*/ 1 h 390"/>
              <a:gd name="mins" fmla="min sw sh"/>
              <a:gd name="dsw" fmla="+- 0 sw mins"/>
              <a:gd name="dsh" fmla="+- 0 sh mins"/>
              <a:gd name="p0x0" fmla="*/ 195 w 1560"/>
              <a:gd name="p0y0" fmla="*/ 0 h 390"/>
              <a:gd name="p0x1" fmla="*/ 1365 w 1560"/>
              <a:gd name="p0y1" fmla="*/ 0 h 390"/>
              <a:gd name="p0x2" fmla="*/ 1472 w 1560"/>
              <a:gd name="p0y2" fmla="*/ 0 h 390"/>
              <a:gd name="p0x3" fmla="*/ 1560 w 1560"/>
              <a:gd name="p0y3" fmla="*/ 87 h 390"/>
              <a:gd name="p0x4" fmla="*/ 1560 w 1560"/>
              <a:gd name="p0y4" fmla="*/ 195 h 390"/>
              <a:gd name="p0x5" fmla="*/ 1560 w 1560"/>
              <a:gd name="p0y5" fmla="*/ 302 h 390"/>
              <a:gd name="p0x6" fmla="*/ 1472 w 1560"/>
              <a:gd name="p0y6" fmla="*/ 390 h 390"/>
              <a:gd name="p0x7" fmla="*/ 1365 w 1560"/>
              <a:gd name="p0y7" fmla="*/ 390 h 390"/>
              <a:gd name="p0x8" fmla="*/ 195 w 1560"/>
              <a:gd name="p0y8" fmla="*/ 390 h 390"/>
              <a:gd name="p0x9" fmla="*/ 87 w 1560"/>
              <a:gd name="p0y9" fmla="*/ 390 h 390"/>
              <a:gd name="p0x10" fmla="*/ 0 w 1560"/>
              <a:gd name="p0y10" fmla="*/ 302 h 390"/>
              <a:gd name="p0x11" fmla="*/ 0 w 1560"/>
              <a:gd name="p0y11" fmla="*/ 195 h 390"/>
              <a:gd name="p0x12" fmla="*/ 0 w 1560"/>
              <a:gd name="p0y12" fmla="*/ 87 h 390"/>
              <a:gd name="p0x13" fmla="*/ 87 w 1560"/>
              <a:gd name="p0y13" fmla="*/ 0 h 390"/>
              <a:gd name="p0x14" fmla="*/ 195 w 1560"/>
              <a:gd name="p0y14" fmla="*/ 0 h 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>
            <p:custDataLst>
              <p:tags r:id="rId69"/>
            </p:custDataLst>
          </p:nvPr>
        </p:nvSpPr>
        <p:spPr>
          <a:xfrm>
            <a:off x="8315478" y="2656494"/>
            <a:ext cx="9144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串并联混合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70"/>
            </p:custDataLst>
          </p:nvPr>
        </p:nvSpPr>
        <p:spPr>
          <a:xfrm>
            <a:off x="9229725" y="2616835"/>
            <a:ext cx="838200" cy="247650"/>
          </a:xfrm>
          <a:custGeom>
            <a:avLst/>
            <a:gdLst>
              <a:gd name="sw" fmla="*/ 1 w 1320"/>
              <a:gd name="sh" fmla="*/ 1 h 390"/>
              <a:gd name="mins" fmla="min sw sh"/>
              <a:gd name="dsw" fmla="+- 0 sw mins"/>
              <a:gd name="dsh" fmla="+- 0 sh mins"/>
              <a:gd name="p0x0" fmla="*/ 195 w 1320"/>
              <a:gd name="p0y0" fmla="*/ 0 h 390"/>
              <a:gd name="p0x1" fmla="*/ 1125 w 1320"/>
              <a:gd name="p0y1" fmla="*/ 0 h 390"/>
              <a:gd name="p0x2" fmla="*/ 1232 w 1320"/>
              <a:gd name="p0y2" fmla="*/ 0 h 390"/>
              <a:gd name="p0x3" fmla="*/ 1320 w 1320"/>
              <a:gd name="p0y3" fmla="*/ 87 h 390"/>
              <a:gd name="p0x4" fmla="*/ 1320 w 1320"/>
              <a:gd name="p0y4" fmla="*/ 195 h 390"/>
              <a:gd name="p0x5" fmla="*/ 1320 w 1320"/>
              <a:gd name="p0y5" fmla="*/ 302 h 390"/>
              <a:gd name="p0x6" fmla="*/ 1232 w 1320"/>
              <a:gd name="p0y6" fmla="*/ 390 h 390"/>
              <a:gd name="p0x7" fmla="*/ 1125 w 1320"/>
              <a:gd name="p0y7" fmla="*/ 390 h 390"/>
              <a:gd name="p0x8" fmla="*/ 195 w 1320"/>
              <a:gd name="p0y8" fmla="*/ 390 h 390"/>
              <a:gd name="p0x9" fmla="*/ 87 w 1320"/>
              <a:gd name="p0y9" fmla="*/ 390 h 390"/>
              <a:gd name="p0x10" fmla="*/ 0 w 1320"/>
              <a:gd name="p0y10" fmla="*/ 302 h 390"/>
              <a:gd name="p0x11" fmla="*/ 0 w 1320"/>
              <a:gd name="p0y11" fmla="*/ 195 h 390"/>
              <a:gd name="p0x12" fmla="*/ 0 w 1320"/>
              <a:gd name="p0y12" fmla="*/ 87 h 390"/>
              <a:gd name="p0x13" fmla="*/ 87 w 1320"/>
              <a:gd name="p0y13" fmla="*/ 0 h 390"/>
              <a:gd name="p0x14" fmla="*/ 195 w 1320"/>
              <a:gd name="p0y14" fmla="*/ 0 h 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71"/>
            </p:custDataLst>
          </p:nvPr>
        </p:nvSpPr>
        <p:spPr>
          <a:xfrm>
            <a:off x="9344244" y="2656494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复合混合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文本框 67"/>
          <p:cNvSpPr txBox="1"/>
          <p:nvPr>
            <p:custDataLst>
              <p:tags r:id="rId72"/>
            </p:custDataLst>
          </p:nvPr>
        </p:nvSpPr>
        <p:spPr>
          <a:xfrm>
            <a:off x="6429375" y="2964151"/>
            <a:ext cx="49911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关键特征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任意多边形 68"/>
          <p:cNvSpPr/>
          <p:nvPr>
            <p:custDataLst>
              <p:tags r:id="rId73"/>
            </p:custDataLst>
          </p:nvPr>
        </p:nvSpPr>
        <p:spPr>
          <a:xfrm>
            <a:off x="6429375" y="330263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0" name="图片 69" descr="7e9c9e7f-9f98-11f1-84f8-96b9b820b395"/>
          <p:cNvPicPr/>
          <p:nvPr>
            <p:custDataLst>
              <p:tags r:id="rId74"/>
            </p:custDataLst>
          </p:nvPr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rcRect t="-289" b="289"/>
          <a:stretch>
            <a:fillRect/>
          </a:stretch>
        </p:blipFill>
        <p:spPr>
          <a:xfrm>
            <a:off x="6496050" y="3369310"/>
            <a:ext cx="209550" cy="209550"/>
          </a:xfrm>
          <a:prstGeom prst="rect">
            <a:avLst/>
          </a:prstGeom>
        </p:spPr>
      </p:pic>
      <p:sp>
        <p:nvSpPr>
          <p:cNvPr id="72" name="文本框 71"/>
          <p:cNvSpPr txBox="1"/>
          <p:nvPr>
            <p:custDataLst>
              <p:tags r:id="rId77"/>
            </p:custDataLst>
          </p:nvPr>
        </p:nvSpPr>
        <p:spPr>
          <a:xfrm>
            <a:off x="6886575" y="3288954"/>
            <a:ext cx="34290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固定速比耦合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文本框 72"/>
          <p:cNvSpPr txBox="1"/>
          <p:nvPr>
            <p:custDataLst>
              <p:tags r:id="rId78"/>
            </p:custDataLst>
          </p:nvPr>
        </p:nvSpPr>
        <p:spPr>
          <a:xfrm>
            <a:off x="6886575" y="3564226"/>
            <a:ext cx="36005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发动机与电动机转速联动，驱动扭矩自由分配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任意多边形 73"/>
          <p:cNvSpPr/>
          <p:nvPr>
            <p:custDataLst>
              <p:tags r:id="rId79"/>
            </p:custDataLst>
          </p:nvPr>
        </p:nvSpPr>
        <p:spPr>
          <a:xfrm>
            <a:off x="6429375" y="37509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5" name="图片 74" descr="7e9c9cfa-9f98-11f1-84f8-96b9b820b395"/>
          <p:cNvPicPr/>
          <p:nvPr>
            <p:custDataLst>
              <p:tags r:id="rId80"/>
            </p:custDataLst>
          </p:nvPr>
        </p:nvPicPr>
        <p:blipFill>
          <a:blip r:embed="rId81">
            <a:extLst>
              <a:ext uri="{96DAC541-7B7A-43D3-8B79-37D633B846F1}">
                <asvg:svgBlip xmlns:asvg="http://schemas.microsoft.com/office/drawing/2016/SVG/main" r:embed="rId82"/>
              </a:ext>
            </a:extLst>
          </a:blip>
          <a:srcRect t="-127" b="127"/>
          <a:stretch>
            <a:fillRect/>
          </a:stretch>
        </p:blipFill>
        <p:spPr>
          <a:xfrm>
            <a:off x="6496050" y="3817620"/>
            <a:ext cx="209550" cy="209550"/>
          </a:xfrm>
          <a:prstGeom prst="rect">
            <a:avLst/>
          </a:prstGeom>
        </p:spPr>
      </p:pic>
      <p:sp>
        <p:nvSpPr>
          <p:cNvPr id="77" name="文本框 76"/>
          <p:cNvSpPr txBox="1"/>
          <p:nvPr>
            <p:custDataLst>
              <p:tags r:id="rId83"/>
            </p:custDataLst>
          </p:nvPr>
        </p:nvSpPr>
        <p:spPr>
          <a:xfrm>
            <a:off x="6886575" y="3736924"/>
            <a:ext cx="30861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纯机械通路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" name="文本框 77"/>
          <p:cNvSpPr txBox="1"/>
          <p:nvPr>
            <p:custDataLst>
              <p:tags r:id="rId84"/>
            </p:custDataLst>
          </p:nvPr>
        </p:nvSpPr>
        <p:spPr>
          <a:xfrm>
            <a:off x="6886575" y="4012197"/>
            <a:ext cx="32576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离合器结合时，内燃机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驱动轴无损直传</a:t>
            </a:r>
            <a:endParaRPr lang="zh-CN" altLang="en-US"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9" name="任意多边形 78"/>
          <p:cNvSpPr/>
          <p:nvPr>
            <p:custDataLst>
              <p:tags r:id="rId85"/>
            </p:custDataLst>
          </p:nvPr>
        </p:nvSpPr>
        <p:spPr>
          <a:xfrm>
            <a:off x="6429375" y="419862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0" name="图片 79" descr="7e9c9ef0-9f98-11f1-84f8-96b9b820b395"/>
          <p:cNvPicPr/>
          <p:nvPr>
            <p:custDataLst>
              <p:tags r:id="rId86"/>
            </p:custDataLst>
          </p:nvPr>
        </p:nvPicPr>
        <p:blipFill>
          <a:blip r:embed="rId87">
            <a:extLst>
              <a:ext uri="{96DAC541-7B7A-43D3-8B79-37D633B846F1}">
                <asvg:svgBlip xmlns:asvg="http://schemas.microsoft.com/office/drawing/2016/SVG/main" r:embed="rId88"/>
              </a:ext>
            </a:extLst>
          </a:blip>
          <a:srcRect t="-272" b="272"/>
          <a:stretch>
            <a:fillRect/>
          </a:stretch>
        </p:blipFill>
        <p:spPr>
          <a:xfrm>
            <a:off x="6496050" y="4265295"/>
            <a:ext cx="209550" cy="209550"/>
          </a:xfrm>
          <a:prstGeom prst="rect">
            <a:avLst/>
          </a:prstGeom>
        </p:spPr>
      </p:pic>
      <p:sp>
        <p:nvSpPr>
          <p:cNvPr id="82" name="文本框 81"/>
          <p:cNvSpPr txBox="1"/>
          <p:nvPr>
            <p:custDataLst>
              <p:tags r:id="rId89"/>
            </p:custDataLst>
          </p:nvPr>
        </p:nvSpPr>
        <p:spPr>
          <a:xfrm>
            <a:off x="6886575" y="4184904"/>
            <a:ext cx="342921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效率优先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" name="文本框 82"/>
          <p:cNvSpPr txBox="1"/>
          <p:nvPr>
            <p:custDataLst>
              <p:tags r:id="rId90"/>
            </p:custDataLst>
          </p:nvPr>
        </p:nvSpPr>
        <p:spPr>
          <a:xfrm>
            <a:off x="6886575" y="4460177"/>
            <a:ext cx="360067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整体效率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高于串联</a:t>
            </a: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，但工作点选择自由度受限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4" name="文本框 83"/>
          <p:cNvSpPr txBox="1"/>
          <p:nvPr>
            <p:custDataLst>
              <p:tags r:id="rId91"/>
            </p:custDataLst>
          </p:nvPr>
        </p:nvSpPr>
        <p:spPr>
          <a:xfrm>
            <a:off x="6429375" y="4670089"/>
            <a:ext cx="499110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系统对比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5" name="任意多边形 84"/>
          <p:cNvSpPr/>
          <p:nvPr>
            <p:custDataLst>
              <p:tags r:id="rId92"/>
            </p:custDataLst>
          </p:nvPr>
        </p:nvSpPr>
        <p:spPr>
          <a:xfrm>
            <a:off x="6433820" y="5013325"/>
            <a:ext cx="2486025" cy="1258570"/>
          </a:xfrm>
          <a:custGeom>
            <a:avLst/>
            <a:gdLst>
              <a:gd name="sw" fmla="*/ 1 w 3915"/>
              <a:gd name="sh" fmla="*/ 1 h 1981"/>
              <a:gd name="mins" fmla="min sw sh"/>
              <a:gd name="dsw" fmla="+- 0 sw mins"/>
              <a:gd name="dsh" fmla="+- 0 sh mins"/>
              <a:gd name="p0x0" fmla="*/ 150 w 3915"/>
              <a:gd name="p0y0" fmla="*/ 0 h 1981"/>
              <a:gd name="p0x1" fmla="*/ 3915 w 3915"/>
              <a:gd name="p0y1" fmla="*/ 0 h 1981"/>
              <a:gd name="p0x2" fmla="*/ 3915 w 3915"/>
              <a:gd name="p0y2" fmla="*/ 1981 h 1981"/>
              <a:gd name="p0x3" fmla="*/ 150 w 3915"/>
              <a:gd name="p0y3" fmla="*/ 1981 h 1981"/>
              <a:gd name="p0x4" fmla="*/ 67 w 3915"/>
              <a:gd name="p0y4" fmla="*/ 1981 h 1981"/>
              <a:gd name="p0x5" fmla="*/ 0 w 3915"/>
              <a:gd name="p0y5" fmla="*/ 1914 h 1981"/>
              <a:gd name="p0x6" fmla="*/ 0 w 3915"/>
              <a:gd name="p0y6" fmla="*/ 1831 h 1981"/>
              <a:gd name="p0x7" fmla="*/ 0 w 3915"/>
              <a:gd name="p0y7" fmla="*/ 150 h 1981"/>
              <a:gd name="p0x8" fmla="*/ 0 w 3915"/>
              <a:gd name="p0y8" fmla="*/ 67 h 1981"/>
              <a:gd name="p0x9" fmla="*/ 67 w 3915"/>
              <a:gd name="p0y9" fmla="*/ 0 h 1981"/>
              <a:gd name="p0x10" fmla="*/ 150 w 3915"/>
              <a:gd name="p0y10" fmla="*/ 0 h 198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cubicBezTo>
                  <a:pt x="p0x4" y="p0y4"/>
                  <a:pt x="p0x5" y="p0y5"/>
                  <a:pt x="p0x6" y="p0y6"/>
                </a:cubicBezTo>
                <a:lnTo>
                  <a:pt x="p0x7" y="p0y7"/>
                </a:lnTo>
                <a:cubicBezTo>
                  <a:pt x="p0x8" y="p0y8"/>
                  <a:pt x="p0x9" y="p0y9"/>
                  <a:pt x="p0x10" y="p0y1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6" name="文本框 85"/>
          <p:cNvSpPr txBox="1"/>
          <p:nvPr>
            <p:custDataLst>
              <p:tags r:id="rId93"/>
            </p:custDataLst>
          </p:nvPr>
        </p:nvSpPr>
        <p:spPr>
          <a:xfrm>
            <a:off x="6553200" y="5334438"/>
            <a:ext cx="22479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串联系统</a:t>
            </a:r>
            <a:endParaRPr sz="150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7" name="文本框 86"/>
          <p:cNvSpPr txBox="1"/>
          <p:nvPr>
            <p:custDataLst>
              <p:tags r:id="rId94"/>
            </p:custDataLst>
          </p:nvPr>
        </p:nvSpPr>
        <p:spPr>
          <a:xfrm>
            <a:off x="6553200" y="5647811"/>
            <a:ext cx="224790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灵活但效率低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8" name="任意多边形 87"/>
          <p:cNvSpPr/>
          <p:nvPr>
            <p:custDataLst>
              <p:tags r:id="rId95"/>
            </p:custDataLst>
          </p:nvPr>
        </p:nvSpPr>
        <p:spPr>
          <a:xfrm>
            <a:off x="8929370" y="5013325"/>
            <a:ext cx="2486025" cy="1258570"/>
          </a:xfrm>
          <a:custGeom>
            <a:avLst/>
            <a:gdLst>
              <a:gd name="sw" fmla="*/ 1 w 3915"/>
              <a:gd name="sh" fmla="*/ 1 h 1981"/>
              <a:gd name="mins" fmla="min sw sh"/>
              <a:gd name="dsw" fmla="+- 0 sw mins"/>
              <a:gd name="dsh" fmla="+- 0 sh mins"/>
              <a:gd name="p0x0" fmla="*/ 0 w 3915"/>
              <a:gd name="p0y0" fmla="*/ 0 h 1981"/>
              <a:gd name="p0x1" fmla="*/ 3765 w 3915"/>
              <a:gd name="p0y1" fmla="*/ 0 h 1981"/>
              <a:gd name="p0x2" fmla="*/ 3847 w 3915"/>
              <a:gd name="p0y2" fmla="*/ 0 h 1981"/>
              <a:gd name="p0x3" fmla="*/ 3915 w 3915"/>
              <a:gd name="p0y3" fmla="*/ 67 h 1981"/>
              <a:gd name="p0x4" fmla="*/ 3915 w 3915"/>
              <a:gd name="p0y4" fmla="*/ 150 h 1981"/>
              <a:gd name="p0x5" fmla="*/ 3915 w 3915"/>
              <a:gd name="p0y5" fmla="*/ 1831 h 1981"/>
              <a:gd name="p0x6" fmla="*/ 3915 w 3915"/>
              <a:gd name="p0y6" fmla="*/ 1914 h 1981"/>
              <a:gd name="p0x7" fmla="*/ 3847 w 3915"/>
              <a:gd name="p0y7" fmla="*/ 1981 h 1981"/>
              <a:gd name="p0x8" fmla="*/ 3765 w 3915"/>
              <a:gd name="p0y8" fmla="*/ 1981 h 1981"/>
              <a:gd name="p0x9" fmla="*/ 0 w 3915"/>
              <a:gd name="p0y9" fmla="*/ 1981 h 1981"/>
              <a:gd name="p0x10" fmla="*/ 0 w 3915"/>
              <a:gd name="p0y10" fmla="*/ 0 h 198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lnTo>
                  <a:pt x="p0x10" y="p0y10"/>
                </a:lnTo>
                <a:close/>
              </a:path>
            </a:pathLst>
          </a:custGeom>
          <a:solidFill>
            <a:schemeClr val="bg2">
              <a:lumMod val="97844"/>
            </a:schemeClr>
          </a:solidFill>
          <a:ln w="9525" cmpd="sng">
            <a:solidFill>
              <a:srgbClr val="C8D9F5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9" name="文本框 88"/>
          <p:cNvSpPr txBox="1"/>
          <p:nvPr>
            <p:custDataLst>
              <p:tags r:id="rId96"/>
            </p:custDataLst>
          </p:nvPr>
        </p:nvSpPr>
        <p:spPr>
          <a:xfrm>
            <a:off x="9086850" y="5334438"/>
            <a:ext cx="22098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并联系统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" name="文本框 89"/>
          <p:cNvSpPr txBox="1"/>
          <p:nvPr>
            <p:custDataLst>
              <p:tags r:id="rId97"/>
            </p:custDataLst>
          </p:nvPr>
        </p:nvSpPr>
        <p:spPr>
          <a:xfrm>
            <a:off x="9086850" y="5647811"/>
            <a:ext cx="220980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效率高但自由度受限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1" name="任意多边形 90"/>
          <p:cNvSpPr/>
          <p:nvPr>
            <p:custDataLst>
              <p:tags r:id="rId98"/>
            </p:custDataLst>
          </p:nvPr>
        </p:nvSpPr>
        <p:spPr>
          <a:xfrm>
            <a:off x="8734425" y="5452110"/>
            <a:ext cx="381000" cy="381000"/>
          </a:xfrm>
          <a:custGeom>
            <a:avLst/>
            <a:gdLst>
              <a:gd name="sw" fmla="*/ 1 w 600"/>
              <a:gd name="sh" fmla="*/ 1 h 600"/>
              <a:gd name="mins" fmla="min sw sh"/>
              <a:gd name="dsw" fmla="+- 0 sw mins"/>
              <a:gd name="dsh" fmla="+- 0 sh mins"/>
              <a:gd name="p0x0" fmla="*/ 300 w 600"/>
              <a:gd name="p0y0" fmla="*/ 0 h 600"/>
              <a:gd name="p0x1" fmla="*/ 465 w 600"/>
              <a:gd name="p0y1" fmla="*/ 0 h 600"/>
              <a:gd name="p0x2" fmla="*/ 600 w 600"/>
              <a:gd name="p0y2" fmla="*/ 134 h 600"/>
              <a:gd name="p0x3" fmla="*/ 600 w 600"/>
              <a:gd name="p0y3" fmla="*/ 300 h 600"/>
              <a:gd name="p0x4" fmla="*/ 600 w 600"/>
              <a:gd name="p0y4" fmla="*/ 465 h 600"/>
              <a:gd name="p0x5" fmla="*/ 465 w 600"/>
              <a:gd name="p0y5" fmla="*/ 600 h 600"/>
              <a:gd name="p0x6" fmla="*/ 300 w 600"/>
              <a:gd name="p0y6" fmla="*/ 600 h 600"/>
              <a:gd name="p0x7" fmla="*/ 134 w 600"/>
              <a:gd name="p0y7" fmla="*/ 600 h 600"/>
              <a:gd name="p0x8" fmla="*/ 0 w 600"/>
              <a:gd name="p0y8" fmla="*/ 465 h 600"/>
              <a:gd name="p0x9" fmla="*/ 0 w 600"/>
              <a:gd name="p0y9" fmla="*/ 300 h 600"/>
              <a:gd name="p0x10" fmla="*/ 0 w 600"/>
              <a:gd name="p0y10" fmla="*/ 134 h 600"/>
              <a:gd name="p0x11" fmla="*/ 134 w 600"/>
              <a:gd name="p0y11" fmla="*/ 0 h 600"/>
              <a:gd name="p0x12" fmla="*/ 300 w 600"/>
              <a:gd name="p0y12" fmla="*/ 0 h 60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>
            <p:custDataLst>
              <p:tags r:id="rId99"/>
            </p:custDataLst>
          </p:nvPr>
        </p:nvSpPr>
        <p:spPr>
          <a:xfrm>
            <a:off x="8816975" y="5542915"/>
            <a:ext cx="36830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 spc="60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VS</a:t>
            </a:r>
            <a:endParaRPr sz="1200" b="1" spc="60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混合驱动原理与运行模式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216025"/>
            <a:ext cx="11049000" cy="514350"/>
          </a:xfrm>
          <a:custGeom>
            <a:avLst/>
            <a:gdLst>
              <a:gd name="sw" fmla="*/ 1 w 17400"/>
              <a:gd name="sh" fmla="*/ 1 h 810"/>
              <a:gd name="mins" fmla="min sw sh"/>
              <a:gd name="dsw" fmla="+- 0 sw mins"/>
              <a:gd name="dsh" fmla="+- 0 sh mins"/>
              <a:gd name="p0x0" fmla="*/ 150 w 17400"/>
              <a:gd name="p0y0" fmla="*/ 0 h 810"/>
              <a:gd name="p0x1" fmla="*/ 17250 w 17400"/>
              <a:gd name="p0y1" fmla="*/ 0 h 810"/>
              <a:gd name="p0x2" fmla="*/ 17332 w 17400"/>
              <a:gd name="p0y2" fmla="*/ 0 h 810"/>
              <a:gd name="p0x3" fmla="*/ 17400 w 17400"/>
              <a:gd name="p0y3" fmla="*/ 67 h 810"/>
              <a:gd name="p0x4" fmla="*/ 17400 w 17400"/>
              <a:gd name="p0y4" fmla="*/ 150 h 810"/>
              <a:gd name="p0x5" fmla="*/ 17400 w 17400"/>
              <a:gd name="p0y5" fmla="*/ 660 h 810"/>
              <a:gd name="p0x6" fmla="*/ 17400 w 17400"/>
              <a:gd name="p0y6" fmla="*/ 742 h 810"/>
              <a:gd name="p0x7" fmla="*/ 17332 w 17400"/>
              <a:gd name="p0y7" fmla="*/ 810 h 810"/>
              <a:gd name="p0x8" fmla="*/ 17250 w 17400"/>
              <a:gd name="p0y8" fmla="*/ 810 h 810"/>
              <a:gd name="p0x9" fmla="*/ 150 w 17400"/>
              <a:gd name="p0y9" fmla="*/ 810 h 810"/>
              <a:gd name="p0x10" fmla="*/ 67 w 17400"/>
              <a:gd name="p0y10" fmla="*/ 810 h 810"/>
              <a:gd name="p0x11" fmla="*/ 0 w 17400"/>
              <a:gd name="p0y11" fmla="*/ 742 h 810"/>
              <a:gd name="p0x12" fmla="*/ 0 w 17400"/>
              <a:gd name="p0y12" fmla="*/ 660 h 810"/>
              <a:gd name="p0x13" fmla="*/ 0 w 17400"/>
              <a:gd name="p0y13" fmla="*/ 150 h 810"/>
              <a:gd name="p0x14" fmla="*/ 0 w 17400"/>
              <a:gd name="p0y14" fmla="*/ 67 h 810"/>
              <a:gd name="p0x15" fmla="*/ 67 w 17400"/>
              <a:gd name="p0y15" fmla="*/ 0 h 810"/>
              <a:gd name="p0x16" fmla="*/ 150 w 17400"/>
              <a:gd name="p0y16" fmla="*/ 0 h 8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2000" y="1315355"/>
            <a:ext cx="777277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电动机在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低转速</a:t>
            </a: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下提供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持续不变的高转矩</a:t>
            </a: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，弥补内燃机中速才发力的缺陷</a:t>
            </a:r>
            <a:endParaRPr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575945" y="2075180"/>
            <a:ext cx="5295900" cy="1311275"/>
          </a:xfrm>
          <a:custGeom>
            <a:avLst/>
            <a:gdLst>
              <a:gd name="sw" fmla="*/ 1 w 8340"/>
              <a:gd name="sh" fmla="*/ 1 h 2065"/>
              <a:gd name="mins" fmla="min sw sh"/>
              <a:gd name="dsw" fmla="+- 0 sw mins"/>
              <a:gd name="dsh" fmla="+- 0 sh mins"/>
              <a:gd name="p0x0" fmla="*/ 150 w 8340"/>
              <a:gd name="p0y0" fmla="*/ 0 h 2065"/>
              <a:gd name="p0x1" fmla="*/ 8190 w 8340"/>
              <a:gd name="p0y1" fmla="*/ 0 h 2065"/>
              <a:gd name="p0x2" fmla="*/ 8272 w 8340"/>
              <a:gd name="p0y2" fmla="*/ 0 h 2065"/>
              <a:gd name="p0x3" fmla="*/ 8340 w 8340"/>
              <a:gd name="p0y3" fmla="*/ 67 h 2065"/>
              <a:gd name="p0x4" fmla="*/ 8340 w 8340"/>
              <a:gd name="p0y4" fmla="*/ 150 h 2065"/>
              <a:gd name="p0x5" fmla="*/ 8340 w 8340"/>
              <a:gd name="p0y5" fmla="*/ 1915 h 2065"/>
              <a:gd name="p0x6" fmla="*/ 8340 w 8340"/>
              <a:gd name="p0y6" fmla="*/ 1998 h 2065"/>
              <a:gd name="p0x7" fmla="*/ 8272 w 8340"/>
              <a:gd name="p0y7" fmla="*/ 2065 h 2065"/>
              <a:gd name="p0x8" fmla="*/ 8190 w 8340"/>
              <a:gd name="p0y8" fmla="*/ 2065 h 2065"/>
              <a:gd name="p0x9" fmla="*/ 150 w 8340"/>
              <a:gd name="p0y9" fmla="*/ 2065 h 2065"/>
              <a:gd name="p0x10" fmla="*/ 67 w 8340"/>
              <a:gd name="p0y10" fmla="*/ 2065 h 2065"/>
              <a:gd name="p0x11" fmla="*/ 0 w 8340"/>
              <a:gd name="p0y11" fmla="*/ 1998 h 2065"/>
              <a:gd name="p0x12" fmla="*/ 0 w 8340"/>
              <a:gd name="p0y12" fmla="*/ 1915 h 2065"/>
              <a:gd name="p0x13" fmla="*/ 0 w 8340"/>
              <a:gd name="p0y13" fmla="*/ 150 h 2065"/>
              <a:gd name="p0x14" fmla="*/ 0 w 8340"/>
              <a:gd name="p0y14" fmla="*/ 67 h 2065"/>
              <a:gd name="p0x15" fmla="*/ 67 w 8340"/>
              <a:gd name="p0y15" fmla="*/ 0 h 2065"/>
              <a:gd name="p0x16" fmla="*/ 150 w 8340"/>
              <a:gd name="p0y16" fmla="*/ 0 h 20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95325" y="2179301"/>
            <a:ext cx="50577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混合驱动的三大目标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1290320" y="255460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4167" t="-2933" r="-4167" b="-2933"/>
          <a:stretch>
            <a:fillRect/>
          </a:stretch>
        </p:blipFill>
        <p:spPr>
          <a:xfrm>
            <a:off x="1376045" y="2635885"/>
            <a:ext cx="247650" cy="252095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985761" y="2907506"/>
            <a:ext cx="10287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燃油经济性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1119111" y="3117056"/>
            <a:ext cx="7620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降低油耗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2"/>
            </p:custDataLst>
          </p:nvPr>
        </p:nvSpPr>
        <p:spPr>
          <a:xfrm>
            <a:off x="3014345" y="255460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000" t="-7536" r="-2000" b="-7536"/>
          <a:stretch>
            <a:fillRect/>
          </a:stretch>
        </p:blipFill>
        <p:spPr>
          <a:xfrm>
            <a:off x="3100070" y="2635885"/>
            <a:ext cx="247650" cy="252095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2795511" y="2907506"/>
            <a:ext cx="8573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减少排放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2393232" y="3117056"/>
            <a:ext cx="166196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CO₂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和污染物排放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8"/>
            </p:custDataLst>
          </p:nvPr>
        </p:nvSpPr>
        <p:spPr>
          <a:xfrm>
            <a:off x="4738370" y="255460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-2000" t="-2933" r="-2000" b="-2933"/>
          <a:stretch>
            <a:fillRect/>
          </a:stretch>
        </p:blipFill>
        <p:spPr>
          <a:xfrm>
            <a:off x="4824095" y="2635885"/>
            <a:ext cx="247650" cy="252095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22"/>
            </p:custDataLst>
          </p:nvPr>
        </p:nvSpPr>
        <p:spPr>
          <a:xfrm>
            <a:off x="4262361" y="2907506"/>
            <a:ext cx="13716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增大扭矩和功率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3"/>
            </p:custDataLst>
          </p:nvPr>
        </p:nvSpPr>
        <p:spPr>
          <a:xfrm>
            <a:off x="4109961" y="3117056"/>
            <a:ext cx="1676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提升驾驶乐趣和舒适感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4"/>
            </p:custDataLst>
          </p:nvPr>
        </p:nvSpPr>
        <p:spPr>
          <a:xfrm>
            <a:off x="575945" y="3586480"/>
            <a:ext cx="5295900" cy="1526540"/>
          </a:xfrm>
          <a:custGeom>
            <a:avLst/>
            <a:gdLst>
              <a:gd name="sw" fmla="*/ 1 w 8340"/>
              <a:gd name="sh" fmla="*/ 1 h 2403"/>
              <a:gd name="mins" fmla="min sw sh"/>
              <a:gd name="dsw" fmla="+- 0 sw mins"/>
              <a:gd name="dsh" fmla="+- 0 sh mins"/>
              <a:gd name="p0x0" fmla="*/ 150 w 8340"/>
              <a:gd name="p0y0" fmla="*/ 0 h 2403"/>
              <a:gd name="p0x1" fmla="*/ 8190 w 8340"/>
              <a:gd name="p0y1" fmla="*/ 0 h 2403"/>
              <a:gd name="p0x2" fmla="*/ 8272 w 8340"/>
              <a:gd name="p0y2" fmla="*/ 0 h 2403"/>
              <a:gd name="p0x3" fmla="*/ 8340 w 8340"/>
              <a:gd name="p0y3" fmla="*/ 67 h 2403"/>
              <a:gd name="p0x4" fmla="*/ 8340 w 8340"/>
              <a:gd name="p0y4" fmla="*/ 150 h 2403"/>
              <a:gd name="p0x5" fmla="*/ 8340 w 8340"/>
              <a:gd name="p0y5" fmla="*/ 2253 h 2403"/>
              <a:gd name="p0x6" fmla="*/ 8340 w 8340"/>
              <a:gd name="p0y6" fmla="*/ 2336 h 2403"/>
              <a:gd name="p0x7" fmla="*/ 8272 w 8340"/>
              <a:gd name="p0y7" fmla="*/ 2403 h 2403"/>
              <a:gd name="p0x8" fmla="*/ 8190 w 8340"/>
              <a:gd name="p0y8" fmla="*/ 2403 h 2403"/>
              <a:gd name="p0x9" fmla="*/ 150 w 8340"/>
              <a:gd name="p0y9" fmla="*/ 2403 h 2403"/>
              <a:gd name="p0x10" fmla="*/ 67 w 8340"/>
              <a:gd name="p0y10" fmla="*/ 2403 h 2403"/>
              <a:gd name="p0x11" fmla="*/ 0 w 8340"/>
              <a:gd name="p0y11" fmla="*/ 2336 h 2403"/>
              <a:gd name="p0x12" fmla="*/ 0 w 8340"/>
              <a:gd name="p0y12" fmla="*/ 2253 h 2403"/>
              <a:gd name="p0x13" fmla="*/ 0 w 8340"/>
              <a:gd name="p0y13" fmla="*/ 150 h 2403"/>
              <a:gd name="p0x14" fmla="*/ 0 w 8340"/>
              <a:gd name="p0y14" fmla="*/ 67 h 2403"/>
              <a:gd name="p0x15" fmla="*/ 67 w 8340"/>
              <a:gd name="p0y15" fmla="*/ 0 h 2403"/>
              <a:gd name="p0x16" fmla="*/ 150 w 8340"/>
              <a:gd name="p0y16" fmla="*/ 0 h 24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25"/>
            </p:custDataLst>
          </p:nvPr>
        </p:nvSpPr>
        <p:spPr>
          <a:xfrm>
            <a:off x="695325" y="3690871"/>
            <a:ext cx="50577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转矩曲线的互补优势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6"/>
            </p:custDataLst>
          </p:nvPr>
        </p:nvSpPr>
        <p:spPr>
          <a:xfrm>
            <a:off x="695325" y="406781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7"/>
            </p:custDataLst>
          </p:nvPr>
        </p:nvSpPr>
        <p:spPr>
          <a:xfrm>
            <a:off x="733577" y="4116638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8"/>
            </p:custDataLst>
          </p:nvPr>
        </p:nvSpPr>
        <p:spPr>
          <a:xfrm>
            <a:off x="1038225" y="4054249"/>
            <a:ext cx="28547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全工况高动态响应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两者结合实现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9"/>
            </p:custDataLst>
          </p:nvPr>
        </p:nvSpPr>
        <p:spPr>
          <a:xfrm>
            <a:off x="695325" y="43084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30"/>
            </p:custDataLst>
          </p:nvPr>
        </p:nvSpPr>
        <p:spPr>
          <a:xfrm>
            <a:off x="733577" y="4357669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31"/>
            </p:custDataLst>
          </p:nvPr>
        </p:nvSpPr>
        <p:spPr>
          <a:xfrm>
            <a:off x="1038225" y="4295280"/>
            <a:ext cx="28547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运行点优化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双机协同效率最大化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2"/>
            </p:custDataLst>
          </p:nvPr>
        </p:nvSpPr>
        <p:spPr>
          <a:xfrm>
            <a:off x="695325" y="45497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3"/>
            </p:custDataLst>
          </p:nvPr>
        </p:nvSpPr>
        <p:spPr>
          <a:xfrm>
            <a:off x="733577" y="4598689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4"/>
            </p:custDataLst>
          </p:nvPr>
        </p:nvSpPr>
        <p:spPr>
          <a:xfrm>
            <a:off x="1038225" y="4536300"/>
            <a:ext cx="38834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功率不变尺寸减小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电机助力缩减发动机排量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5"/>
            </p:custDataLst>
          </p:nvPr>
        </p:nvSpPr>
        <p:spPr>
          <a:xfrm>
            <a:off x="695325" y="47910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36"/>
            </p:custDataLst>
          </p:nvPr>
        </p:nvSpPr>
        <p:spPr>
          <a:xfrm>
            <a:off x="733577" y="4839719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7"/>
            </p:custDataLst>
          </p:nvPr>
        </p:nvSpPr>
        <p:spPr>
          <a:xfrm>
            <a:off x="1038225" y="4777330"/>
            <a:ext cx="268329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高速传动减速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电机宽速域覆盖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8"/>
            </p:custDataLst>
          </p:nvPr>
        </p:nvSpPr>
        <p:spPr>
          <a:xfrm>
            <a:off x="6071870" y="2075180"/>
            <a:ext cx="5543550" cy="3037840"/>
          </a:xfrm>
          <a:custGeom>
            <a:avLst/>
            <a:gdLst>
              <a:gd name="sw" fmla="*/ 1 w 8730"/>
              <a:gd name="sh" fmla="*/ 1 h 4783"/>
              <a:gd name="mins" fmla="min sw sh"/>
              <a:gd name="dsw" fmla="+- 0 sw mins"/>
              <a:gd name="dsh" fmla="+- 0 sh mins"/>
              <a:gd name="p0x0" fmla="*/ 150 w 8730"/>
              <a:gd name="p0y0" fmla="*/ 0 h 4783"/>
              <a:gd name="p0x1" fmla="*/ 8580 w 8730"/>
              <a:gd name="p0y1" fmla="*/ 0 h 4783"/>
              <a:gd name="p0x2" fmla="*/ 8662 w 8730"/>
              <a:gd name="p0y2" fmla="*/ 0 h 4783"/>
              <a:gd name="p0x3" fmla="*/ 8730 w 8730"/>
              <a:gd name="p0y3" fmla="*/ 67 h 4783"/>
              <a:gd name="p0x4" fmla="*/ 8730 w 8730"/>
              <a:gd name="p0y4" fmla="*/ 150 h 4783"/>
              <a:gd name="p0x5" fmla="*/ 8730 w 8730"/>
              <a:gd name="p0y5" fmla="*/ 4633 h 4783"/>
              <a:gd name="p0x6" fmla="*/ 8730 w 8730"/>
              <a:gd name="p0y6" fmla="*/ 4716 h 4783"/>
              <a:gd name="p0x7" fmla="*/ 8662 w 8730"/>
              <a:gd name="p0y7" fmla="*/ 4783 h 4783"/>
              <a:gd name="p0x8" fmla="*/ 8580 w 8730"/>
              <a:gd name="p0y8" fmla="*/ 4783 h 4783"/>
              <a:gd name="p0x9" fmla="*/ 150 w 8730"/>
              <a:gd name="p0y9" fmla="*/ 4783 h 4783"/>
              <a:gd name="p0x10" fmla="*/ 67 w 8730"/>
              <a:gd name="p0y10" fmla="*/ 4783 h 4783"/>
              <a:gd name="p0x11" fmla="*/ 0 w 8730"/>
              <a:gd name="p0y11" fmla="*/ 4716 h 4783"/>
              <a:gd name="p0x12" fmla="*/ 0 w 8730"/>
              <a:gd name="p0y12" fmla="*/ 4633 h 4783"/>
              <a:gd name="p0x13" fmla="*/ 0 w 8730"/>
              <a:gd name="p0y13" fmla="*/ 150 h 4783"/>
              <a:gd name="p0x14" fmla="*/ 0 w 8730"/>
              <a:gd name="p0y14" fmla="*/ 67 h 4783"/>
              <a:gd name="p0x15" fmla="*/ 67 w 8730"/>
              <a:gd name="p0y15" fmla="*/ 0 h 4783"/>
              <a:gd name="p0x16" fmla="*/ 150 w 8730"/>
              <a:gd name="p0y16" fmla="*/ 0 h 478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9"/>
            </p:custDataLst>
          </p:nvPr>
        </p:nvSpPr>
        <p:spPr>
          <a:xfrm>
            <a:off x="6191250" y="2179301"/>
            <a:ext cx="530542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五种运行模式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40"/>
            </p:custDataLst>
          </p:nvPr>
        </p:nvSpPr>
        <p:spPr>
          <a:xfrm>
            <a:off x="6191250" y="268795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41"/>
            </p:custDataLst>
          </p:nvPr>
        </p:nvSpPr>
        <p:spPr>
          <a:xfrm>
            <a:off x="6229502" y="2736704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42"/>
            </p:custDataLst>
          </p:nvPr>
        </p:nvSpPr>
        <p:spPr>
          <a:xfrm>
            <a:off x="6534150" y="2674315"/>
            <a:ext cx="496252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混合驱动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内燃机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电动机同时输出，系统按优化目标和电池状态分配转矩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3"/>
            </p:custDataLst>
          </p:nvPr>
        </p:nvSpPr>
        <p:spPr>
          <a:xfrm>
            <a:off x="6191250" y="32861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44"/>
            </p:custDataLst>
          </p:nvPr>
        </p:nvSpPr>
        <p:spPr>
          <a:xfrm>
            <a:off x="6229502" y="3335074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45"/>
            </p:custDataLst>
          </p:nvPr>
        </p:nvSpPr>
        <p:spPr>
          <a:xfrm>
            <a:off x="6534150" y="3272685"/>
            <a:ext cx="52550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纯电驱动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内燃机解耦，零噪声零排放行驶（全混合动力专属）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46"/>
            </p:custDataLst>
          </p:nvPr>
        </p:nvSpPr>
        <p:spPr>
          <a:xfrm>
            <a:off x="6191250" y="37223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47"/>
            </p:custDataLst>
          </p:nvPr>
        </p:nvSpPr>
        <p:spPr>
          <a:xfrm>
            <a:off x="6229502" y="3771509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8"/>
            </p:custDataLst>
          </p:nvPr>
        </p:nvSpPr>
        <p:spPr>
          <a:xfrm>
            <a:off x="6534150" y="3709121"/>
            <a:ext cx="42263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增压模式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双机满负荷输出，满足极限驱动力需求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49"/>
            </p:custDataLst>
          </p:nvPr>
        </p:nvSpPr>
        <p:spPr>
          <a:xfrm>
            <a:off x="6191250" y="41592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50"/>
            </p:custDataLst>
          </p:nvPr>
        </p:nvSpPr>
        <p:spPr>
          <a:xfrm>
            <a:off x="6229502" y="4207945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文本框 47"/>
          <p:cNvSpPr txBox="1"/>
          <p:nvPr>
            <p:custDataLst>
              <p:tags r:id="rId51"/>
            </p:custDataLst>
          </p:nvPr>
        </p:nvSpPr>
        <p:spPr>
          <a:xfrm>
            <a:off x="6534150" y="4145556"/>
            <a:ext cx="45692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发电模式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内燃机富余功率驱动发电机，为蓄电池充电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" name="任意多边形 48"/>
          <p:cNvSpPr/>
          <p:nvPr>
            <p:custDataLst>
              <p:tags r:id="rId52"/>
            </p:custDataLst>
          </p:nvPr>
        </p:nvSpPr>
        <p:spPr>
          <a:xfrm>
            <a:off x="6191250" y="459549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53"/>
            </p:custDataLst>
          </p:nvPr>
        </p:nvSpPr>
        <p:spPr>
          <a:xfrm>
            <a:off x="6229502" y="4644390"/>
            <a:ext cx="342605" cy="1695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sz="12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4"/>
            </p:custDataLst>
          </p:nvPr>
        </p:nvSpPr>
        <p:spPr>
          <a:xfrm>
            <a:off x="6534150" y="4582001"/>
            <a:ext cx="4569247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再生制动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—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电动机切换发电状态，动能转化为电能回收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" name="任意多边形 51"/>
          <p:cNvSpPr/>
          <p:nvPr>
            <p:custDataLst>
              <p:tags r:id="rId55"/>
            </p:custDataLst>
          </p:nvPr>
        </p:nvSpPr>
        <p:spPr>
          <a:xfrm>
            <a:off x="575945" y="5351145"/>
            <a:ext cx="11039475" cy="1120775"/>
          </a:xfrm>
          <a:custGeom>
            <a:avLst/>
            <a:gdLst>
              <a:gd name="sw" fmla="*/ 1 w 17385"/>
              <a:gd name="sh" fmla="*/ 1 h 1765"/>
              <a:gd name="mins" fmla="min sw sh"/>
              <a:gd name="dsw" fmla="+- 0 sw mins"/>
              <a:gd name="dsh" fmla="+- 0 sh mins"/>
              <a:gd name="p0x0" fmla="*/ 150 w 17385"/>
              <a:gd name="p0y0" fmla="*/ 0 h 1765"/>
              <a:gd name="p0x1" fmla="*/ 17235 w 17385"/>
              <a:gd name="p0y1" fmla="*/ 0 h 1765"/>
              <a:gd name="p0x2" fmla="*/ 17317 w 17385"/>
              <a:gd name="p0y2" fmla="*/ 0 h 1765"/>
              <a:gd name="p0x3" fmla="*/ 17385 w 17385"/>
              <a:gd name="p0y3" fmla="*/ 67 h 1765"/>
              <a:gd name="p0x4" fmla="*/ 17385 w 17385"/>
              <a:gd name="p0y4" fmla="*/ 150 h 1765"/>
              <a:gd name="p0x5" fmla="*/ 17385 w 17385"/>
              <a:gd name="p0y5" fmla="*/ 1615 h 1765"/>
              <a:gd name="p0x6" fmla="*/ 17385 w 17385"/>
              <a:gd name="p0y6" fmla="*/ 1698 h 1765"/>
              <a:gd name="p0x7" fmla="*/ 17317 w 17385"/>
              <a:gd name="p0y7" fmla="*/ 1765 h 1765"/>
              <a:gd name="p0x8" fmla="*/ 17235 w 17385"/>
              <a:gd name="p0y8" fmla="*/ 1765 h 1765"/>
              <a:gd name="p0x9" fmla="*/ 150 w 17385"/>
              <a:gd name="p0y9" fmla="*/ 1765 h 1765"/>
              <a:gd name="p0x10" fmla="*/ 67 w 17385"/>
              <a:gd name="p0y10" fmla="*/ 1765 h 1765"/>
              <a:gd name="p0x11" fmla="*/ 0 w 17385"/>
              <a:gd name="p0y11" fmla="*/ 1698 h 1765"/>
              <a:gd name="p0x12" fmla="*/ 0 w 17385"/>
              <a:gd name="p0y12" fmla="*/ 1615 h 1765"/>
              <a:gd name="p0x13" fmla="*/ 0 w 17385"/>
              <a:gd name="p0y13" fmla="*/ 150 h 1765"/>
              <a:gd name="p0x14" fmla="*/ 0 w 17385"/>
              <a:gd name="p0y14" fmla="*/ 67 h 1765"/>
              <a:gd name="p0x15" fmla="*/ 67 w 17385"/>
              <a:gd name="p0y15" fmla="*/ 0 h 1765"/>
              <a:gd name="p0x16" fmla="*/ 150 w 17385"/>
              <a:gd name="p0y16" fmla="*/ 0 h 17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>
            <p:custDataLst>
              <p:tags r:id="rId56"/>
            </p:custDataLst>
          </p:nvPr>
        </p:nvSpPr>
        <p:spPr>
          <a:xfrm>
            <a:off x="695325" y="5455158"/>
            <a:ext cx="1080135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启动</a:t>
            </a:r>
            <a:r>
              <a:rPr lang="en-US" alt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停止功能</a:t>
            </a:r>
            <a:endParaRPr lang="zh-CN" altLang="en-US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57"/>
            </p:custDataLst>
          </p:nvPr>
        </p:nvSpPr>
        <p:spPr>
          <a:xfrm>
            <a:off x="695325" y="58826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5" name="图片 54"/>
          <p:cNvPicPr>
            <a:picLocks noChangeAspect="1"/>
          </p:cNvPicPr>
          <p:nvPr>
            <p:custDataLst>
              <p:tags r:id="rId58"/>
            </p:custDataLst>
          </p:nvPr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rcRect l="-2000" t="-897" r="-2000" b="-897"/>
          <a:stretch>
            <a:fillRect/>
          </a:stretch>
        </p:blipFill>
        <p:spPr>
          <a:xfrm>
            <a:off x="781050" y="5963920"/>
            <a:ext cx="247650" cy="252095"/>
          </a:xfrm>
          <a:prstGeom prst="rect">
            <a:avLst/>
          </a:prstGeom>
        </p:spPr>
      </p:pic>
      <p:sp>
        <p:nvSpPr>
          <p:cNvPr id="56" name="文本框 55"/>
          <p:cNvSpPr txBox="1"/>
          <p:nvPr>
            <p:custDataLst>
              <p:tags r:id="rId61"/>
            </p:custDataLst>
          </p:nvPr>
        </p:nvSpPr>
        <p:spPr>
          <a:xfrm>
            <a:off x="1228725" y="5859361"/>
            <a:ext cx="12002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静止自动熄火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62"/>
            </p:custDataLst>
          </p:nvPr>
        </p:nvSpPr>
        <p:spPr>
          <a:xfrm>
            <a:off x="1228725" y="6126061"/>
            <a:ext cx="1066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消除怠速油耗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63"/>
            </p:custDataLst>
          </p:nvPr>
        </p:nvSpPr>
        <p:spPr>
          <a:xfrm>
            <a:off x="6191250" y="58826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9" name="图片 58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rcRect l="-2000" t="-2933" r="-2000" b="-2933"/>
          <a:stretch>
            <a:fillRect/>
          </a:stretch>
        </p:blipFill>
        <p:spPr>
          <a:xfrm>
            <a:off x="6276975" y="5963920"/>
            <a:ext cx="247650" cy="252095"/>
          </a:xfrm>
          <a:prstGeom prst="rect">
            <a:avLst/>
          </a:prstGeom>
        </p:spPr>
      </p:pic>
      <p:sp>
        <p:nvSpPr>
          <p:cNvPr id="60" name="文本框 59"/>
          <p:cNvSpPr txBox="1"/>
          <p:nvPr>
            <p:custDataLst>
              <p:tags r:id="rId67"/>
            </p:custDataLst>
          </p:nvPr>
        </p:nvSpPr>
        <p:spPr>
          <a:xfrm>
            <a:off x="6724650" y="5859361"/>
            <a:ext cx="23452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NEDC</a:t>
            </a:r>
            <a:r>
              <a:rPr 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循环节油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3.5%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至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4.5%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68"/>
            </p:custDataLst>
          </p:nvPr>
        </p:nvSpPr>
        <p:spPr>
          <a:xfrm>
            <a:off x="6724650" y="6126061"/>
            <a:ext cx="4267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需强化启动机、循环试验蓄电池、电驱动空调压缩机等附件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混合度与并联混合动力驱动配置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5419725" cy="2459355"/>
          </a:xfrm>
          <a:custGeom>
            <a:avLst/>
            <a:gdLst>
              <a:gd name="sw" fmla="*/ 1 w 8535"/>
              <a:gd name="sh" fmla="*/ 1 h 3872"/>
              <a:gd name="mins" fmla="min sw sh"/>
              <a:gd name="dsw" fmla="+- 0 sw mins"/>
              <a:gd name="dsh" fmla="+- 0 sh mins"/>
              <a:gd name="p0x0" fmla="*/ 150 w 8535"/>
              <a:gd name="p0y0" fmla="*/ 0 h 3872"/>
              <a:gd name="p0x1" fmla="*/ 8385 w 8535"/>
              <a:gd name="p0y1" fmla="*/ 0 h 3872"/>
              <a:gd name="p0x2" fmla="*/ 8467 w 8535"/>
              <a:gd name="p0y2" fmla="*/ 0 h 3872"/>
              <a:gd name="p0x3" fmla="*/ 8535 w 8535"/>
              <a:gd name="p0y3" fmla="*/ 67 h 3872"/>
              <a:gd name="p0x4" fmla="*/ 8535 w 8535"/>
              <a:gd name="p0y4" fmla="*/ 150 h 3872"/>
              <a:gd name="p0x5" fmla="*/ 8535 w 8535"/>
              <a:gd name="p0y5" fmla="*/ 3722 h 3872"/>
              <a:gd name="p0x6" fmla="*/ 8535 w 8535"/>
              <a:gd name="p0y6" fmla="*/ 3805 h 3872"/>
              <a:gd name="p0x7" fmla="*/ 8467 w 8535"/>
              <a:gd name="p0y7" fmla="*/ 3872 h 3872"/>
              <a:gd name="p0x8" fmla="*/ 8385 w 8535"/>
              <a:gd name="p0y8" fmla="*/ 3872 h 3872"/>
              <a:gd name="p0x9" fmla="*/ 150 w 8535"/>
              <a:gd name="p0y9" fmla="*/ 3872 h 3872"/>
              <a:gd name="p0x10" fmla="*/ 67 w 8535"/>
              <a:gd name="p0y10" fmla="*/ 3872 h 3872"/>
              <a:gd name="p0x11" fmla="*/ 0 w 8535"/>
              <a:gd name="p0y11" fmla="*/ 3805 h 3872"/>
              <a:gd name="p0x12" fmla="*/ 0 w 8535"/>
              <a:gd name="p0y12" fmla="*/ 3722 h 3872"/>
              <a:gd name="p0x13" fmla="*/ 0 w 8535"/>
              <a:gd name="p0y13" fmla="*/ 150 h 3872"/>
              <a:gd name="p0x14" fmla="*/ 0 w 8535"/>
              <a:gd name="p0y14" fmla="*/ 67 h 3872"/>
              <a:gd name="p0x15" fmla="*/ 67 w 8535"/>
              <a:gd name="p0y15" fmla="*/ 0 h 3872"/>
              <a:gd name="p0x16" fmla="*/ 150 w 8535"/>
              <a:gd name="p0y16" fmla="*/ 0 h 38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轻度混合动力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1525" y="1714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d8d26e1e-9f98-11f1-b66b-b6ac8d1a5f76"/>
          <p:cNvPicPr/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8200" y="1781175"/>
            <a:ext cx="209550" cy="20955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228725" y="1700213"/>
            <a:ext cx="3551263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功能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1228725" y="1975485"/>
            <a:ext cx="3894163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启动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停止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再生制动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+ 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电机辅助（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≤20kW</a:t>
            </a: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0"/>
            </p:custDataLst>
          </p:nvPr>
        </p:nvSpPr>
        <p:spPr>
          <a:xfrm>
            <a:off x="771525" y="215773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d8d26f17-9f98-11f1-b66b-b6ac8d1a5f76"/>
          <p:cNvPicPr/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62" b="62"/>
          <a:stretch>
            <a:fillRect/>
          </a:stretch>
        </p:blipFill>
        <p:spPr>
          <a:xfrm>
            <a:off x="838200" y="2224405"/>
            <a:ext cx="209550" cy="20955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1228725" y="2143573"/>
            <a:ext cx="2564978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结构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1228725" y="2418845"/>
            <a:ext cx="2736428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并联同轴，电机与内燃机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无法解耦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6"/>
            </p:custDataLst>
          </p:nvPr>
        </p:nvSpPr>
        <p:spPr>
          <a:xfrm>
            <a:off x="771525" y="260096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 descr="d8d26faf-9f98-11f1-b66b-b6ac8d1a5f76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-124" b="124"/>
          <a:stretch>
            <a:fillRect/>
          </a:stretch>
        </p:blipFill>
        <p:spPr>
          <a:xfrm>
            <a:off x="838200" y="2667635"/>
            <a:ext cx="209550" cy="20955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20"/>
            </p:custDataLst>
          </p:nvPr>
        </p:nvSpPr>
        <p:spPr>
          <a:xfrm>
            <a:off x="1228725" y="2586933"/>
            <a:ext cx="25718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纯电驱动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1"/>
            </p:custDataLst>
          </p:nvPr>
        </p:nvSpPr>
        <p:spPr>
          <a:xfrm>
            <a:off x="1228725" y="2862205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内燃机必须耦合运转，拖拽损失大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2"/>
            </p:custDataLst>
          </p:nvPr>
        </p:nvSpPr>
        <p:spPr>
          <a:xfrm>
            <a:off x="771525" y="304419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 descr="d8d26f4b-9f98-11f1-b66b-b6ac8d1a5f76"/>
          <p:cNvPicPr/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t="-186" b="186"/>
          <a:stretch>
            <a:fillRect/>
          </a:stretch>
        </p:blipFill>
        <p:spPr>
          <a:xfrm>
            <a:off x="838200" y="3110865"/>
            <a:ext cx="209550" cy="20955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26"/>
            </p:custDataLst>
          </p:nvPr>
        </p:nvSpPr>
        <p:spPr>
          <a:xfrm>
            <a:off x="1228725" y="3030293"/>
            <a:ext cx="120632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燃油经济性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7"/>
            </p:custDataLst>
          </p:nvPr>
        </p:nvSpPr>
        <p:spPr>
          <a:xfrm>
            <a:off x="1228725" y="3305566"/>
            <a:ext cx="137777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NEDC</a:t>
            </a:r>
            <a:r>
              <a:rPr 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节油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15%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8"/>
            </p:custDataLst>
          </p:nvPr>
        </p:nvSpPr>
        <p:spPr>
          <a:xfrm>
            <a:off x="6195695" y="1109345"/>
            <a:ext cx="5419725" cy="2459355"/>
          </a:xfrm>
          <a:custGeom>
            <a:avLst/>
            <a:gdLst>
              <a:gd name="sw" fmla="*/ 1 w 8535"/>
              <a:gd name="sh" fmla="*/ 1 h 3872"/>
              <a:gd name="mins" fmla="min sw sh"/>
              <a:gd name="dsw" fmla="+- 0 sw mins"/>
              <a:gd name="dsh" fmla="+- 0 sh mins"/>
              <a:gd name="p0x0" fmla="*/ 150 w 8535"/>
              <a:gd name="p0y0" fmla="*/ 0 h 3872"/>
              <a:gd name="p0x1" fmla="*/ 8385 w 8535"/>
              <a:gd name="p0y1" fmla="*/ 0 h 3872"/>
              <a:gd name="p0x2" fmla="*/ 8467 w 8535"/>
              <a:gd name="p0y2" fmla="*/ 0 h 3872"/>
              <a:gd name="p0x3" fmla="*/ 8535 w 8535"/>
              <a:gd name="p0y3" fmla="*/ 67 h 3872"/>
              <a:gd name="p0x4" fmla="*/ 8535 w 8535"/>
              <a:gd name="p0y4" fmla="*/ 150 h 3872"/>
              <a:gd name="p0x5" fmla="*/ 8535 w 8535"/>
              <a:gd name="p0y5" fmla="*/ 3722 h 3872"/>
              <a:gd name="p0x6" fmla="*/ 8535 w 8535"/>
              <a:gd name="p0y6" fmla="*/ 3805 h 3872"/>
              <a:gd name="p0x7" fmla="*/ 8467 w 8535"/>
              <a:gd name="p0y7" fmla="*/ 3872 h 3872"/>
              <a:gd name="p0x8" fmla="*/ 8385 w 8535"/>
              <a:gd name="p0y8" fmla="*/ 3872 h 3872"/>
              <a:gd name="p0x9" fmla="*/ 150 w 8535"/>
              <a:gd name="p0y9" fmla="*/ 3872 h 3872"/>
              <a:gd name="p0x10" fmla="*/ 67 w 8535"/>
              <a:gd name="p0y10" fmla="*/ 3872 h 3872"/>
              <a:gd name="p0x11" fmla="*/ 0 w 8535"/>
              <a:gd name="p0y11" fmla="*/ 3805 h 3872"/>
              <a:gd name="p0x12" fmla="*/ 0 w 8535"/>
              <a:gd name="p0y12" fmla="*/ 3722 h 3872"/>
              <a:gd name="p0x13" fmla="*/ 0 w 8535"/>
              <a:gd name="p0y13" fmla="*/ 150 h 3872"/>
              <a:gd name="p0x14" fmla="*/ 0 w 8535"/>
              <a:gd name="p0y14" fmla="*/ 67 h 3872"/>
              <a:gd name="p0x15" fmla="*/ 67 w 8535"/>
              <a:gd name="p0y15" fmla="*/ 0 h 3872"/>
              <a:gd name="p0x16" fmla="*/ 150 w 8535"/>
              <a:gd name="p0y16" fmla="*/ 0 h 387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9"/>
            </p:custDataLst>
          </p:nvPr>
        </p:nvSpPr>
        <p:spPr>
          <a:xfrm>
            <a:off x="6391275" y="1288732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全混合动力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0"/>
            </p:custDataLst>
          </p:nvPr>
        </p:nvSpPr>
        <p:spPr>
          <a:xfrm>
            <a:off x="6391275" y="1714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d8d27531-9f98-11f1-b66b-b6ac8d1a5f76"/>
          <p:cNvPicPr/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6457950" y="1781175"/>
            <a:ext cx="209550" cy="20955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4"/>
            </p:custDataLst>
          </p:nvPr>
        </p:nvSpPr>
        <p:spPr>
          <a:xfrm>
            <a:off x="6848475" y="1700213"/>
            <a:ext cx="30861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功能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6848475" y="1975485"/>
            <a:ext cx="32576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可纯电行驶更长距离，内燃机可完全停机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6"/>
            </p:custDataLst>
          </p:nvPr>
        </p:nvSpPr>
        <p:spPr>
          <a:xfrm>
            <a:off x="6391275" y="215773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 descr="d8d2769e-9f98-11f1-b66b-b6ac8d1a5f76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t="-62" b="62"/>
          <a:stretch>
            <a:fillRect/>
          </a:stretch>
        </p:blipFill>
        <p:spPr>
          <a:xfrm>
            <a:off x="6457950" y="2224405"/>
            <a:ext cx="209550" cy="209550"/>
          </a:xfrm>
          <a:prstGeom prst="rect">
            <a:avLst/>
          </a:prstGeom>
        </p:spPr>
      </p:pic>
      <p:sp>
        <p:nvSpPr>
          <p:cNvPr id="39" name="文本框 38"/>
          <p:cNvSpPr txBox="1"/>
          <p:nvPr>
            <p:custDataLst>
              <p:tags r:id="rId40"/>
            </p:custDataLst>
          </p:nvPr>
        </p:nvSpPr>
        <p:spPr>
          <a:xfrm>
            <a:off x="6848475" y="2143573"/>
            <a:ext cx="201871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结构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1"/>
            </p:custDataLst>
          </p:nvPr>
        </p:nvSpPr>
        <p:spPr>
          <a:xfrm>
            <a:off x="6848475" y="2418845"/>
            <a:ext cx="219016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并联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串联</a:t>
            </a:r>
            <a:r>
              <a:rPr lang="en-US" alt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串并联组合均可</a:t>
            </a:r>
            <a:endParaRPr lang="zh-CN" altLang="en-US"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2"/>
            </p:custDataLst>
          </p:nvPr>
        </p:nvSpPr>
        <p:spPr>
          <a:xfrm>
            <a:off x="6391275" y="260096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 descr="d8d2753b-9f98-11f1-b66b-b6ac8d1a5f76"/>
          <p:cNvPicPr/>
          <p:nvPr>
            <p:custDataLst>
              <p:tags r:id="rId43"/>
            </p:custDataLst>
          </p:nvPr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rcRect t="-124" b="124"/>
          <a:stretch>
            <a:fillRect/>
          </a:stretch>
        </p:blipFill>
        <p:spPr>
          <a:xfrm>
            <a:off x="6457950" y="2667635"/>
            <a:ext cx="209550" cy="20955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6"/>
            </p:custDataLst>
          </p:nvPr>
        </p:nvSpPr>
        <p:spPr>
          <a:xfrm>
            <a:off x="6848475" y="2586933"/>
            <a:ext cx="288793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燃油经济性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7"/>
            </p:custDataLst>
          </p:nvPr>
        </p:nvSpPr>
        <p:spPr>
          <a:xfrm>
            <a:off x="6848475" y="2862205"/>
            <a:ext cx="323084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NEDC</a:t>
            </a:r>
            <a:r>
              <a:rPr lang="zh-CN"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节油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30%</a:t>
            </a: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，支持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200-350V</a:t>
            </a: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高压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48"/>
            </p:custDataLst>
          </p:nvPr>
        </p:nvSpPr>
        <p:spPr>
          <a:xfrm>
            <a:off x="6391275" y="304419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7" name="图片 46" descr="d8d27682-9f98-11f1-b66b-b6ac8d1a5f76"/>
          <p:cNvPicPr/>
          <p:nvPr>
            <p:custDataLst>
              <p:tags r:id="rId49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rcRect t="-186" b="186"/>
          <a:stretch>
            <a:fillRect/>
          </a:stretch>
        </p:blipFill>
        <p:spPr>
          <a:xfrm>
            <a:off x="6457950" y="3110865"/>
            <a:ext cx="209550" cy="209550"/>
          </a:xfrm>
          <a:prstGeom prst="rect">
            <a:avLst/>
          </a:prstGeom>
        </p:spPr>
      </p:pic>
      <p:sp>
        <p:nvSpPr>
          <p:cNvPr id="49" name="文本框 48"/>
          <p:cNvSpPr txBox="1"/>
          <p:nvPr>
            <p:custDataLst>
              <p:tags r:id="rId52"/>
            </p:custDataLst>
          </p:nvPr>
        </p:nvSpPr>
        <p:spPr>
          <a:xfrm>
            <a:off x="6848475" y="3030293"/>
            <a:ext cx="37719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扩展性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3"/>
            </p:custDataLst>
          </p:nvPr>
        </p:nvSpPr>
        <p:spPr>
          <a:xfrm>
            <a:off x="6848475" y="3305566"/>
            <a:ext cx="41148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可外接充电（插电混动），电池成本与重量为挑战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任意多边形 50"/>
          <p:cNvSpPr/>
          <p:nvPr>
            <p:custDataLst>
              <p:tags r:id="rId54"/>
            </p:custDataLst>
          </p:nvPr>
        </p:nvSpPr>
        <p:spPr>
          <a:xfrm>
            <a:off x="575945" y="3806825"/>
            <a:ext cx="3546475" cy="2665095"/>
          </a:xfrm>
          <a:custGeom>
            <a:avLst/>
            <a:gdLst>
              <a:gd name="sw" fmla="*/ 1 w 5585"/>
              <a:gd name="sh" fmla="*/ 1 h 4196"/>
              <a:gd name="mins" fmla="min sw sh"/>
              <a:gd name="dsw" fmla="+- 0 sw mins"/>
              <a:gd name="dsh" fmla="+- 0 sh mins"/>
              <a:gd name="p0x0" fmla="*/ 150 w 5585"/>
              <a:gd name="p0y0" fmla="*/ 0 h 4196"/>
              <a:gd name="p0x1" fmla="*/ 5435 w 5585"/>
              <a:gd name="p0y1" fmla="*/ 0 h 4196"/>
              <a:gd name="p0x2" fmla="*/ 5517 w 5585"/>
              <a:gd name="p0y2" fmla="*/ 0 h 4196"/>
              <a:gd name="p0x3" fmla="*/ 5585 w 5585"/>
              <a:gd name="p0y3" fmla="*/ 67 h 4196"/>
              <a:gd name="p0x4" fmla="*/ 5585 w 5585"/>
              <a:gd name="p0y4" fmla="*/ 150 h 4196"/>
              <a:gd name="p0x5" fmla="*/ 5585 w 5585"/>
              <a:gd name="p0y5" fmla="*/ 4046 h 4196"/>
              <a:gd name="p0x6" fmla="*/ 5585 w 5585"/>
              <a:gd name="p0y6" fmla="*/ 4129 h 4196"/>
              <a:gd name="p0x7" fmla="*/ 5517 w 5585"/>
              <a:gd name="p0y7" fmla="*/ 4196 h 4196"/>
              <a:gd name="p0x8" fmla="*/ 5435 w 5585"/>
              <a:gd name="p0y8" fmla="*/ 4196 h 4196"/>
              <a:gd name="p0x9" fmla="*/ 150 w 5585"/>
              <a:gd name="p0y9" fmla="*/ 4196 h 4196"/>
              <a:gd name="p0x10" fmla="*/ 67 w 5585"/>
              <a:gd name="p0y10" fmla="*/ 4196 h 4196"/>
              <a:gd name="p0x11" fmla="*/ 0 w 5585"/>
              <a:gd name="p0y11" fmla="*/ 4129 h 4196"/>
              <a:gd name="p0x12" fmla="*/ 0 w 5585"/>
              <a:gd name="p0y12" fmla="*/ 4046 h 4196"/>
              <a:gd name="p0x13" fmla="*/ 0 w 5585"/>
              <a:gd name="p0y13" fmla="*/ 150 h 4196"/>
              <a:gd name="p0x14" fmla="*/ 0 w 5585"/>
              <a:gd name="p0y14" fmla="*/ 67 h 4196"/>
              <a:gd name="p0x15" fmla="*/ 67 w 5585"/>
              <a:gd name="p0y15" fmla="*/ 0 h 4196"/>
              <a:gd name="p0x16" fmla="*/ 150 w 5585"/>
              <a:gd name="p0y16" fmla="*/ 0 h 419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>
            <p:custDataLst>
              <p:tags r:id="rId55"/>
            </p:custDataLst>
          </p:nvPr>
        </p:nvSpPr>
        <p:spPr>
          <a:xfrm>
            <a:off x="771525" y="3985193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P1-HEV </a:t>
            </a:r>
            <a:r>
              <a:rPr 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单离合器</a:t>
            </a:r>
            <a:endParaRPr lang="zh-CN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3" name="文本框 52"/>
          <p:cNvSpPr txBox="1"/>
          <p:nvPr>
            <p:custDataLst>
              <p:tags r:id="rId56"/>
            </p:custDataLst>
          </p:nvPr>
        </p:nvSpPr>
        <p:spPr>
          <a:xfrm>
            <a:off x="771525" y="4434773"/>
            <a:ext cx="323090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电机与曲轴</a:t>
            </a:r>
            <a:r>
              <a:rPr sz="1500" b="1" spc="-15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刚性连接</a:t>
            </a: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，无法独立运行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57"/>
            </p:custDataLst>
          </p:nvPr>
        </p:nvSpPr>
        <p:spPr>
          <a:xfrm>
            <a:off x="771525" y="506666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58"/>
            </p:custDataLst>
          </p:nvPr>
        </p:nvSpPr>
        <p:spPr>
          <a:xfrm>
            <a:off x="904875" y="4957696"/>
            <a:ext cx="302262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纯电驱动时发动机被迫耦合，再生制动存在拖拽损失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59"/>
            </p:custDataLst>
          </p:nvPr>
        </p:nvSpPr>
        <p:spPr>
          <a:xfrm>
            <a:off x="771525" y="569531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60"/>
            </p:custDataLst>
          </p:nvPr>
        </p:nvSpPr>
        <p:spPr>
          <a:xfrm>
            <a:off x="904875" y="5586346"/>
            <a:ext cx="22289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最简单形式：仅作启动发电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61"/>
            </p:custDataLst>
          </p:nvPr>
        </p:nvSpPr>
        <p:spPr>
          <a:xfrm>
            <a:off x="4322445" y="3806825"/>
            <a:ext cx="3546475" cy="2665095"/>
          </a:xfrm>
          <a:custGeom>
            <a:avLst/>
            <a:gdLst>
              <a:gd name="sw" fmla="*/ 1 w 5585"/>
              <a:gd name="sh" fmla="*/ 1 h 4196"/>
              <a:gd name="mins" fmla="min sw sh"/>
              <a:gd name="dsw" fmla="+- 0 sw mins"/>
              <a:gd name="dsh" fmla="+- 0 sh mins"/>
              <a:gd name="p0x0" fmla="*/ 150 w 5585"/>
              <a:gd name="p0y0" fmla="*/ 0 h 4196"/>
              <a:gd name="p0x1" fmla="*/ 5435 w 5585"/>
              <a:gd name="p0y1" fmla="*/ 0 h 4196"/>
              <a:gd name="p0x2" fmla="*/ 5517 w 5585"/>
              <a:gd name="p0y2" fmla="*/ 0 h 4196"/>
              <a:gd name="p0x3" fmla="*/ 5585 w 5585"/>
              <a:gd name="p0y3" fmla="*/ 67 h 4196"/>
              <a:gd name="p0x4" fmla="*/ 5585 w 5585"/>
              <a:gd name="p0y4" fmla="*/ 150 h 4196"/>
              <a:gd name="p0x5" fmla="*/ 5585 w 5585"/>
              <a:gd name="p0y5" fmla="*/ 4046 h 4196"/>
              <a:gd name="p0x6" fmla="*/ 5585 w 5585"/>
              <a:gd name="p0y6" fmla="*/ 4129 h 4196"/>
              <a:gd name="p0x7" fmla="*/ 5517 w 5585"/>
              <a:gd name="p0y7" fmla="*/ 4196 h 4196"/>
              <a:gd name="p0x8" fmla="*/ 5435 w 5585"/>
              <a:gd name="p0y8" fmla="*/ 4196 h 4196"/>
              <a:gd name="p0x9" fmla="*/ 150 w 5585"/>
              <a:gd name="p0y9" fmla="*/ 4196 h 4196"/>
              <a:gd name="p0x10" fmla="*/ 67 w 5585"/>
              <a:gd name="p0y10" fmla="*/ 4196 h 4196"/>
              <a:gd name="p0x11" fmla="*/ 0 w 5585"/>
              <a:gd name="p0y11" fmla="*/ 4129 h 4196"/>
              <a:gd name="p0x12" fmla="*/ 0 w 5585"/>
              <a:gd name="p0y12" fmla="*/ 4046 h 4196"/>
              <a:gd name="p0x13" fmla="*/ 0 w 5585"/>
              <a:gd name="p0y13" fmla="*/ 150 h 4196"/>
              <a:gd name="p0x14" fmla="*/ 0 w 5585"/>
              <a:gd name="p0y14" fmla="*/ 67 h 4196"/>
              <a:gd name="p0x15" fmla="*/ 67 w 5585"/>
              <a:gd name="p0y15" fmla="*/ 0 h 4196"/>
              <a:gd name="p0x16" fmla="*/ 150 w 5585"/>
              <a:gd name="p0y16" fmla="*/ 0 h 419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>
            <p:custDataLst>
              <p:tags r:id="rId62"/>
            </p:custDataLst>
          </p:nvPr>
        </p:nvSpPr>
        <p:spPr>
          <a:xfrm>
            <a:off x="4518051" y="3985193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P2-HEV </a:t>
            </a:r>
            <a:r>
              <a:rPr 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双离合器</a:t>
            </a:r>
            <a:endParaRPr lang="zh-CN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" name="文本框 59"/>
          <p:cNvSpPr txBox="1"/>
          <p:nvPr>
            <p:custDataLst>
              <p:tags r:id="rId63"/>
            </p:custDataLst>
          </p:nvPr>
        </p:nvSpPr>
        <p:spPr>
          <a:xfrm>
            <a:off x="4518051" y="4434773"/>
            <a:ext cx="2657475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内燃机与电机间设</a:t>
            </a:r>
            <a:r>
              <a:rPr sz="1500" b="1" spc="-15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中断离合器</a:t>
            </a:r>
            <a:endParaRPr sz="1500" b="1" spc="-15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任意多边形 60"/>
          <p:cNvSpPr/>
          <p:nvPr>
            <p:custDataLst>
              <p:tags r:id="rId64"/>
            </p:custDataLst>
          </p:nvPr>
        </p:nvSpPr>
        <p:spPr>
          <a:xfrm>
            <a:off x="4518025" y="506666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2" name="文本框 61"/>
          <p:cNvSpPr txBox="1"/>
          <p:nvPr>
            <p:custDataLst>
              <p:tags r:id="rId65"/>
            </p:custDataLst>
          </p:nvPr>
        </p:nvSpPr>
        <p:spPr>
          <a:xfrm>
            <a:off x="4651401" y="4957696"/>
            <a:ext cx="2631281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纯电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能量回收时发动机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完全断开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任意多边形 62"/>
          <p:cNvSpPr/>
          <p:nvPr>
            <p:custDataLst>
              <p:tags r:id="rId66"/>
            </p:custDataLst>
          </p:nvPr>
        </p:nvSpPr>
        <p:spPr>
          <a:xfrm>
            <a:off x="4518025" y="569531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>
            <p:custDataLst>
              <p:tags r:id="rId67"/>
            </p:custDataLst>
          </p:nvPr>
        </p:nvSpPr>
        <p:spPr>
          <a:xfrm>
            <a:off x="4651401" y="5586346"/>
            <a:ext cx="302262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挑战：有限空间布置第二离合器，电驱中舒适重启发动机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任意多边形 64"/>
          <p:cNvSpPr/>
          <p:nvPr>
            <p:custDataLst>
              <p:tags r:id="rId68"/>
            </p:custDataLst>
          </p:nvPr>
        </p:nvSpPr>
        <p:spPr>
          <a:xfrm>
            <a:off x="8068945" y="3806825"/>
            <a:ext cx="3546475" cy="2665095"/>
          </a:xfrm>
          <a:custGeom>
            <a:avLst/>
            <a:gdLst>
              <a:gd name="sw" fmla="*/ 1 w 5585"/>
              <a:gd name="sh" fmla="*/ 1 h 4196"/>
              <a:gd name="mins" fmla="min sw sh"/>
              <a:gd name="dsw" fmla="+- 0 sw mins"/>
              <a:gd name="dsh" fmla="+- 0 sh mins"/>
              <a:gd name="p0x0" fmla="*/ 150 w 5585"/>
              <a:gd name="p0y0" fmla="*/ 0 h 4196"/>
              <a:gd name="p0x1" fmla="*/ 5435 w 5585"/>
              <a:gd name="p0y1" fmla="*/ 0 h 4196"/>
              <a:gd name="p0x2" fmla="*/ 5517 w 5585"/>
              <a:gd name="p0y2" fmla="*/ 0 h 4196"/>
              <a:gd name="p0x3" fmla="*/ 5585 w 5585"/>
              <a:gd name="p0y3" fmla="*/ 67 h 4196"/>
              <a:gd name="p0x4" fmla="*/ 5585 w 5585"/>
              <a:gd name="p0y4" fmla="*/ 150 h 4196"/>
              <a:gd name="p0x5" fmla="*/ 5585 w 5585"/>
              <a:gd name="p0y5" fmla="*/ 4046 h 4196"/>
              <a:gd name="p0x6" fmla="*/ 5585 w 5585"/>
              <a:gd name="p0y6" fmla="*/ 4129 h 4196"/>
              <a:gd name="p0x7" fmla="*/ 5517 w 5585"/>
              <a:gd name="p0y7" fmla="*/ 4196 h 4196"/>
              <a:gd name="p0x8" fmla="*/ 5435 w 5585"/>
              <a:gd name="p0y8" fmla="*/ 4196 h 4196"/>
              <a:gd name="p0x9" fmla="*/ 150 w 5585"/>
              <a:gd name="p0y9" fmla="*/ 4196 h 4196"/>
              <a:gd name="p0x10" fmla="*/ 67 w 5585"/>
              <a:gd name="p0y10" fmla="*/ 4196 h 4196"/>
              <a:gd name="p0x11" fmla="*/ 0 w 5585"/>
              <a:gd name="p0y11" fmla="*/ 4129 h 4196"/>
              <a:gd name="p0x12" fmla="*/ 0 w 5585"/>
              <a:gd name="p0y12" fmla="*/ 4046 h 4196"/>
              <a:gd name="p0x13" fmla="*/ 0 w 5585"/>
              <a:gd name="p0y13" fmla="*/ 150 h 4196"/>
              <a:gd name="p0x14" fmla="*/ 0 w 5585"/>
              <a:gd name="p0y14" fmla="*/ 67 h 4196"/>
              <a:gd name="p0x15" fmla="*/ 67 w 5585"/>
              <a:gd name="p0y15" fmla="*/ 0 h 4196"/>
              <a:gd name="p0x16" fmla="*/ 150 w 5585"/>
              <a:gd name="p0y16" fmla="*/ 0 h 419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6" name="文本框 65"/>
          <p:cNvSpPr txBox="1"/>
          <p:nvPr>
            <p:custDataLst>
              <p:tags r:id="rId69"/>
            </p:custDataLst>
          </p:nvPr>
        </p:nvSpPr>
        <p:spPr>
          <a:xfrm>
            <a:off x="8264576" y="3985193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AS-HEV </a:t>
            </a:r>
            <a:r>
              <a:rPr 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轴分离式</a:t>
            </a:r>
            <a:endParaRPr lang="zh-CN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70"/>
            </p:custDataLst>
          </p:nvPr>
        </p:nvSpPr>
        <p:spPr>
          <a:xfrm>
            <a:off x="8264576" y="4434773"/>
            <a:ext cx="3155975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内燃机与电机</a:t>
            </a:r>
            <a:r>
              <a:rPr sz="1500" b="1" spc="-15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分置不同车轴</a:t>
            </a: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，牵引力经路面耦合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任意多边形 67"/>
          <p:cNvSpPr/>
          <p:nvPr>
            <p:custDataLst>
              <p:tags r:id="rId71"/>
            </p:custDataLst>
          </p:nvPr>
        </p:nvSpPr>
        <p:spPr>
          <a:xfrm>
            <a:off x="8264525" y="506666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9" name="文本框 68"/>
          <p:cNvSpPr txBox="1"/>
          <p:nvPr>
            <p:custDataLst>
              <p:tags r:id="rId72"/>
            </p:custDataLst>
          </p:nvPr>
        </p:nvSpPr>
        <p:spPr>
          <a:xfrm>
            <a:off x="8397926" y="4957696"/>
            <a:ext cx="2222077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双电机工作时实现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四轮驱动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任意多边形 69"/>
          <p:cNvSpPr/>
          <p:nvPr>
            <p:custDataLst>
              <p:tags r:id="rId73"/>
            </p:custDataLst>
          </p:nvPr>
        </p:nvSpPr>
        <p:spPr>
          <a:xfrm>
            <a:off x="8264525" y="569531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>
            <p:custDataLst>
              <p:tags r:id="rId74"/>
            </p:custDataLst>
          </p:nvPr>
        </p:nvSpPr>
        <p:spPr>
          <a:xfrm>
            <a:off x="8397926" y="5586346"/>
            <a:ext cx="302262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优点：传统动力无需改动，回收效率最高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任意多边形 71"/>
          <p:cNvSpPr/>
          <p:nvPr>
            <p:custDataLst>
              <p:tags r:id="rId75"/>
            </p:custDataLst>
          </p:nvPr>
        </p:nvSpPr>
        <p:spPr>
          <a:xfrm>
            <a:off x="8264525" y="632396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3" name="文本框 72"/>
          <p:cNvSpPr txBox="1"/>
          <p:nvPr>
            <p:custDataLst>
              <p:tags r:id="rId76"/>
            </p:custDataLst>
          </p:nvPr>
        </p:nvSpPr>
        <p:spPr>
          <a:xfrm>
            <a:off x="8397926" y="6214996"/>
            <a:ext cx="302262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缺点：需独立启动机，静止时高压电池无法充电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77"/>
            </p:custDataLst>
          </p:nvPr>
        </p:nvSpPr>
        <p:spPr>
          <a:xfrm>
            <a:off x="5867400" y="3200400"/>
            <a:ext cx="457200" cy="457200"/>
          </a:xfrm>
          <a:custGeom>
            <a:avLst/>
            <a:gdLst>
              <a:gd name="sw" fmla="*/ 1 w 720"/>
              <a:gd name="sh" fmla="*/ 1 h 720"/>
              <a:gd name="mins" fmla="min sw sh"/>
              <a:gd name="dsw" fmla="+- 0 sw mins"/>
              <a:gd name="dsh" fmla="+- 0 sh mins"/>
              <a:gd name="p0x0" fmla="*/ 360 w 720"/>
              <a:gd name="p0y0" fmla="*/ 0 h 720"/>
              <a:gd name="p0x1" fmla="*/ 558 w 720"/>
              <a:gd name="p0y1" fmla="*/ 0 h 720"/>
              <a:gd name="p0x2" fmla="*/ 720 w 720"/>
              <a:gd name="p0y2" fmla="*/ 161 h 720"/>
              <a:gd name="p0x3" fmla="*/ 720 w 720"/>
              <a:gd name="p0y3" fmla="*/ 360 h 720"/>
              <a:gd name="p0x4" fmla="*/ 720 w 720"/>
              <a:gd name="p0y4" fmla="*/ 558 h 720"/>
              <a:gd name="p0x5" fmla="*/ 558 w 720"/>
              <a:gd name="p0y5" fmla="*/ 720 h 720"/>
              <a:gd name="p0x6" fmla="*/ 360 w 720"/>
              <a:gd name="p0y6" fmla="*/ 720 h 720"/>
              <a:gd name="p0x7" fmla="*/ 161 w 720"/>
              <a:gd name="p0y7" fmla="*/ 720 h 720"/>
              <a:gd name="p0x8" fmla="*/ 0 w 720"/>
              <a:gd name="p0y8" fmla="*/ 558 h 720"/>
              <a:gd name="p0x9" fmla="*/ 0 w 720"/>
              <a:gd name="p0y9" fmla="*/ 360 h 720"/>
              <a:gd name="p0x10" fmla="*/ 0 w 720"/>
              <a:gd name="p0y10" fmla="*/ 161 h 720"/>
              <a:gd name="p0x11" fmla="*/ 161 w 720"/>
              <a:gd name="p0y11" fmla="*/ 0 h 720"/>
              <a:gd name="p0x12" fmla="*/ 360 w 720"/>
              <a:gd name="p0y12" fmla="*/ 0 h 7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78"/>
            </p:custDataLst>
          </p:nvPr>
        </p:nvSpPr>
        <p:spPr>
          <a:xfrm>
            <a:off x="5961380" y="3302635"/>
            <a:ext cx="459740" cy="25273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 spc="75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VS</a:t>
            </a:r>
            <a:endParaRPr sz="1500" b="1" spc="75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501015"/>
            <a:ext cx="26670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课程导览</a:t>
            </a:r>
            <a:endParaRPr sz="42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2895600" y="857250"/>
            <a:ext cx="1905000" cy="19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537845" y="1433195"/>
            <a:ext cx="5457825" cy="1071880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867146" y="1682591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1542415" y="1706880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876425" y="1660208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发展概论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876425" y="2034064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新旧能源对比，发展脉络梳理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8"/>
            </p:custDataLst>
          </p:nvPr>
        </p:nvSpPr>
        <p:spPr>
          <a:xfrm>
            <a:off x="6195695" y="1433195"/>
            <a:ext cx="5457825" cy="1071880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6524996" y="1682591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7200265" y="1706880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7534275" y="1660208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纯电技术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7534275" y="2034064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电动汽车结构，电驱动系统解析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3"/>
            </p:custDataLst>
          </p:nvPr>
        </p:nvSpPr>
        <p:spPr>
          <a:xfrm>
            <a:off x="537845" y="2705100"/>
            <a:ext cx="5457825" cy="1071245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867146" y="2954179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1542415" y="2978785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1876425" y="2931795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混动技术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7"/>
            </p:custDataLst>
          </p:nvPr>
        </p:nvSpPr>
        <p:spPr>
          <a:xfrm>
            <a:off x="1876425" y="3305651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混合动力架构，运行模式详解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8"/>
            </p:custDataLst>
          </p:nvPr>
        </p:nvSpPr>
        <p:spPr>
          <a:xfrm>
            <a:off x="6195695" y="2705100"/>
            <a:ext cx="5457825" cy="1071245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6524996" y="2954179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矩形 24"/>
          <p:cNvSpPr/>
          <p:nvPr>
            <p:custDataLst>
              <p:tags r:id="rId20"/>
            </p:custDataLst>
          </p:nvPr>
        </p:nvSpPr>
        <p:spPr>
          <a:xfrm>
            <a:off x="7200265" y="2978785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1"/>
            </p:custDataLst>
          </p:nvPr>
        </p:nvSpPr>
        <p:spPr>
          <a:xfrm>
            <a:off x="7534275" y="2931795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运行控制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2"/>
            </p:custDataLst>
          </p:nvPr>
        </p:nvSpPr>
        <p:spPr>
          <a:xfrm>
            <a:off x="7534275" y="3305651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能量管理策略，工作点优化方法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3"/>
            </p:custDataLst>
          </p:nvPr>
        </p:nvSpPr>
        <p:spPr>
          <a:xfrm>
            <a:off x="537845" y="3976370"/>
            <a:ext cx="5457825" cy="1071880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4"/>
            </p:custDataLst>
          </p:nvPr>
        </p:nvSpPr>
        <p:spPr>
          <a:xfrm>
            <a:off x="867146" y="4225766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矩形 30"/>
          <p:cNvSpPr/>
          <p:nvPr>
            <p:custDataLst>
              <p:tags r:id="rId25"/>
            </p:custDataLst>
          </p:nvPr>
        </p:nvSpPr>
        <p:spPr>
          <a:xfrm>
            <a:off x="1542415" y="4250055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6"/>
            </p:custDataLst>
          </p:nvPr>
        </p:nvSpPr>
        <p:spPr>
          <a:xfrm>
            <a:off x="1876425" y="4203383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再生制动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27"/>
            </p:custDataLst>
          </p:nvPr>
        </p:nvSpPr>
        <p:spPr>
          <a:xfrm>
            <a:off x="1876425" y="4577239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制动能量回收，协同控制策略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28"/>
            </p:custDataLst>
          </p:nvPr>
        </p:nvSpPr>
        <p:spPr>
          <a:xfrm>
            <a:off x="6195695" y="3976370"/>
            <a:ext cx="5457825" cy="1071880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29"/>
            </p:custDataLst>
          </p:nvPr>
        </p:nvSpPr>
        <p:spPr>
          <a:xfrm>
            <a:off x="6524996" y="4225766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06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矩形 36"/>
          <p:cNvSpPr/>
          <p:nvPr>
            <p:custDataLst>
              <p:tags r:id="rId30"/>
            </p:custDataLst>
          </p:nvPr>
        </p:nvSpPr>
        <p:spPr>
          <a:xfrm>
            <a:off x="7200265" y="4250055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31"/>
            </p:custDataLst>
          </p:nvPr>
        </p:nvSpPr>
        <p:spPr>
          <a:xfrm>
            <a:off x="7534275" y="4203383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混合储能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32"/>
            </p:custDataLst>
          </p:nvPr>
        </p:nvSpPr>
        <p:spPr>
          <a:xfrm>
            <a:off x="7534275" y="4577239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电池、飞轮、超级电容混合应用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33"/>
            </p:custDataLst>
          </p:nvPr>
        </p:nvSpPr>
        <p:spPr>
          <a:xfrm>
            <a:off x="537845" y="5248275"/>
            <a:ext cx="5457825" cy="1071245"/>
          </a:xfrm>
          <a:custGeom>
            <a:avLst/>
            <a:gdLst>
              <a:gd name="sw" fmla="*/ 1 w 8595"/>
              <a:gd name="sh" fmla="*/ 1 h 1687"/>
              <a:gd name="mins" fmla="min sw sh"/>
              <a:gd name="dsw" fmla="+- 0 sw mins"/>
              <a:gd name="dsh" fmla="+- 0 sh mins"/>
              <a:gd name="p0x0" fmla="*/ 150 w 8595"/>
              <a:gd name="p0y0" fmla="*/ 0 h 1687"/>
              <a:gd name="p0x1" fmla="*/ 8445 w 8595"/>
              <a:gd name="p0y1" fmla="*/ 0 h 1687"/>
              <a:gd name="p0x2" fmla="*/ 8527 w 8595"/>
              <a:gd name="p0y2" fmla="*/ 0 h 1687"/>
              <a:gd name="p0x3" fmla="*/ 8595 w 8595"/>
              <a:gd name="p0y3" fmla="*/ 67 h 1687"/>
              <a:gd name="p0x4" fmla="*/ 8595 w 8595"/>
              <a:gd name="p0y4" fmla="*/ 150 h 1687"/>
              <a:gd name="p0x5" fmla="*/ 8595 w 8595"/>
              <a:gd name="p0y5" fmla="*/ 1537 h 1687"/>
              <a:gd name="p0x6" fmla="*/ 8595 w 8595"/>
              <a:gd name="p0y6" fmla="*/ 1620 h 1687"/>
              <a:gd name="p0x7" fmla="*/ 8527 w 8595"/>
              <a:gd name="p0y7" fmla="*/ 1687 h 1687"/>
              <a:gd name="p0x8" fmla="*/ 8445 w 8595"/>
              <a:gd name="p0y8" fmla="*/ 1687 h 1687"/>
              <a:gd name="p0x9" fmla="*/ 150 w 8595"/>
              <a:gd name="p0y9" fmla="*/ 1687 h 1687"/>
              <a:gd name="p0x10" fmla="*/ 67 w 8595"/>
              <a:gd name="p0y10" fmla="*/ 1687 h 1687"/>
              <a:gd name="p0x11" fmla="*/ 0 w 8595"/>
              <a:gd name="p0y11" fmla="*/ 1620 h 1687"/>
              <a:gd name="p0x12" fmla="*/ 0 w 8595"/>
              <a:gd name="p0y12" fmla="*/ 1537 h 1687"/>
              <a:gd name="p0x13" fmla="*/ 0 w 8595"/>
              <a:gd name="p0y13" fmla="*/ 150 h 1687"/>
              <a:gd name="p0x14" fmla="*/ 0 w 8595"/>
              <a:gd name="p0y14" fmla="*/ 67 h 1687"/>
              <a:gd name="p0x15" fmla="*/ 67 w 8595"/>
              <a:gd name="p0y15" fmla="*/ 0 h 1687"/>
              <a:gd name="p0x16" fmla="*/ 150 w 8595"/>
              <a:gd name="p0y16" fmla="*/ 0 h 168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34"/>
            </p:custDataLst>
          </p:nvPr>
        </p:nvSpPr>
        <p:spPr>
          <a:xfrm>
            <a:off x="867146" y="5497354"/>
            <a:ext cx="942156" cy="5734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300" b="1">
                <a:solidFill>
                  <a:srgbClr val="376FFF"/>
                </a:solidFill>
                <a:latin typeface="微软雅黑" panose="020B0503020204020204" charset="-122"/>
                <a:ea typeface="微软雅黑" panose="020B0503020204020204" charset="-122"/>
              </a:rPr>
              <a:t>07</a:t>
            </a:r>
            <a:endParaRPr sz="3300" b="1">
              <a:solidFill>
                <a:srgbClr val="376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矩形 42"/>
          <p:cNvSpPr/>
          <p:nvPr>
            <p:custDataLst>
              <p:tags r:id="rId35"/>
            </p:custDataLst>
          </p:nvPr>
        </p:nvSpPr>
        <p:spPr>
          <a:xfrm>
            <a:off x="1542415" y="5521960"/>
            <a:ext cx="9525" cy="523875"/>
          </a:xfrm>
          <a:prstGeom prst="rect">
            <a:avLst/>
          </a:prstGeom>
          <a:solidFill>
            <a:srgbClr val="E8EEF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36"/>
            </p:custDataLst>
          </p:nvPr>
        </p:nvSpPr>
        <p:spPr>
          <a:xfrm>
            <a:off x="1876425" y="5474970"/>
            <a:ext cx="1333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燃料电池</a:t>
            </a:r>
            <a:endParaRPr sz="21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37"/>
            </p:custDataLst>
          </p:nvPr>
        </p:nvSpPr>
        <p:spPr>
          <a:xfrm>
            <a:off x="1876425" y="5848826"/>
            <a:ext cx="4114800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原理技术解析，燃料供应方案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功率分支混合动力与双模式混合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08ee9291-9f99-11f1-84f8-96b9b820b39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33" r="38"/>
          <a:stretch>
            <a:fillRect/>
          </a:stretch>
        </p:blipFill>
        <p:spPr>
          <a:xfrm>
            <a:off x="571500" y="1104904"/>
            <a:ext cx="5606415" cy="537209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829" h="8460">
                <a:moveTo>
                  <a:pt x="120" y="0"/>
                </a:moveTo>
                <a:lnTo>
                  <a:pt x="8709" y="0"/>
                </a:lnTo>
                <a:cubicBezTo>
                  <a:pt x="8775" y="0"/>
                  <a:pt x="8829" y="54"/>
                  <a:pt x="8829" y="120"/>
                </a:cubicBezTo>
                <a:lnTo>
                  <a:pt x="8829" y="8340"/>
                </a:lnTo>
                <a:cubicBezTo>
                  <a:pt x="8829" y="8406"/>
                  <a:pt x="8775" y="8460"/>
                  <a:pt x="8709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6449060" y="1109345"/>
            <a:ext cx="5166360" cy="5362575"/>
          </a:xfrm>
          <a:custGeom>
            <a:avLst/>
            <a:gdLst>
              <a:gd name="sw" fmla="*/ 1 w 8135"/>
              <a:gd name="sh" fmla="*/ 1 h 8445"/>
              <a:gd name="mins" fmla="min sw sh"/>
              <a:gd name="dsw" fmla="+- 0 sw mins"/>
              <a:gd name="dsh" fmla="+- 0 sh mins"/>
              <a:gd name="p0x0" fmla="*/ 150 w 8135"/>
              <a:gd name="p0y0" fmla="*/ 0 h 8445"/>
              <a:gd name="p0x1" fmla="*/ 7985 w 8135"/>
              <a:gd name="p0y1" fmla="*/ 0 h 8445"/>
              <a:gd name="p0x2" fmla="*/ 8068 w 8135"/>
              <a:gd name="p0y2" fmla="*/ 0 h 8445"/>
              <a:gd name="p0x3" fmla="*/ 8135 w 8135"/>
              <a:gd name="p0y3" fmla="*/ 67 h 8445"/>
              <a:gd name="p0x4" fmla="*/ 8135 w 8135"/>
              <a:gd name="p0y4" fmla="*/ 150 h 8445"/>
              <a:gd name="p0x5" fmla="*/ 8135 w 8135"/>
              <a:gd name="p0y5" fmla="*/ 8295 h 8445"/>
              <a:gd name="p0x6" fmla="*/ 8135 w 8135"/>
              <a:gd name="p0y6" fmla="*/ 8377 h 8445"/>
              <a:gd name="p0x7" fmla="*/ 8068 w 8135"/>
              <a:gd name="p0y7" fmla="*/ 8445 h 8445"/>
              <a:gd name="p0x8" fmla="*/ 7985 w 8135"/>
              <a:gd name="p0y8" fmla="*/ 8445 h 8445"/>
              <a:gd name="p0x9" fmla="*/ 150 w 8135"/>
              <a:gd name="p0y9" fmla="*/ 8445 h 8445"/>
              <a:gd name="p0x10" fmla="*/ 67 w 8135"/>
              <a:gd name="p0y10" fmla="*/ 8445 h 8445"/>
              <a:gd name="p0x11" fmla="*/ 0 w 8135"/>
              <a:gd name="p0y11" fmla="*/ 8377 h 8445"/>
              <a:gd name="p0x12" fmla="*/ 0 w 8135"/>
              <a:gd name="p0y12" fmla="*/ 8295 h 8445"/>
              <a:gd name="p0x13" fmla="*/ 0 w 8135"/>
              <a:gd name="p0y13" fmla="*/ 150 h 8445"/>
              <a:gd name="p0x14" fmla="*/ 0 w 8135"/>
              <a:gd name="p0y14" fmla="*/ 67 h 8445"/>
              <a:gd name="p0x15" fmla="*/ 67 w 8135"/>
              <a:gd name="p0y15" fmla="*/ 0 h 8445"/>
              <a:gd name="p0x16" fmla="*/ 150 w 813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6568440" y="23012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13016" r="-13016"/>
          <a:stretch>
            <a:fillRect/>
          </a:stretch>
        </p:blipFill>
        <p:spPr>
          <a:xfrm>
            <a:off x="6654165" y="2410460"/>
            <a:ext cx="252095" cy="20002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7102154" y="2287038"/>
            <a:ext cx="30861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核心元件：行星齿轮组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7102154" y="2562311"/>
            <a:ext cx="32576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动力分流，机械路径与电气路径双模并行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1"/>
            </p:custDataLst>
          </p:nvPr>
        </p:nvSpPr>
        <p:spPr>
          <a:xfrm>
            <a:off x="6568440" y="292798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-2933" t="-37500" r="-2933" b="-37500"/>
          <a:stretch>
            <a:fillRect/>
          </a:stretch>
        </p:blipFill>
        <p:spPr>
          <a:xfrm>
            <a:off x="6654165" y="3037205"/>
            <a:ext cx="252095" cy="20002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5"/>
            </p:custDataLst>
          </p:nvPr>
        </p:nvSpPr>
        <p:spPr>
          <a:xfrm>
            <a:off x="7102154" y="2913755"/>
            <a:ext cx="4394445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无级变速特性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7102154" y="3189027"/>
            <a:ext cx="439444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自由选工作点，无需变速器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离合器，牵引力不中断，代表车型丰田普锐斯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7"/>
            </p:custDataLst>
          </p:nvPr>
        </p:nvSpPr>
        <p:spPr>
          <a:xfrm>
            <a:off x="6568440" y="382905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-2500" t="-8333" r="-2500" b="-8333"/>
          <a:stretch>
            <a:fillRect/>
          </a:stretch>
        </p:blipFill>
        <p:spPr>
          <a:xfrm>
            <a:off x="6677660" y="3938270"/>
            <a:ext cx="200025" cy="20002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21"/>
            </p:custDataLst>
          </p:nvPr>
        </p:nvSpPr>
        <p:spPr>
          <a:xfrm>
            <a:off x="7102154" y="3814763"/>
            <a:ext cx="39434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系统局限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2"/>
            </p:custDataLst>
          </p:nvPr>
        </p:nvSpPr>
        <p:spPr>
          <a:xfrm>
            <a:off x="7102154" y="4090035"/>
            <a:ext cx="42863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电气路径需大功率电机，能量转换损耗影响长途效率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3"/>
            </p:custDataLst>
          </p:nvPr>
        </p:nvSpPr>
        <p:spPr>
          <a:xfrm>
            <a:off x="6568440" y="445516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-8333" t="-11765" r="-8333" b="-11765"/>
          <a:stretch>
            <a:fillRect/>
          </a:stretch>
        </p:blipFill>
        <p:spPr>
          <a:xfrm>
            <a:off x="6677660" y="4565015"/>
            <a:ext cx="200025" cy="20002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7"/>
            </p:custDataLst>
          </p:nvPr>
        </p:nvSpPr>
        <p:spPr>
          <a:xfrm>
            <a:off x="7102154" y="4441479"/>
            <a:ext cx="4394445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双模式升级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8"/>
            </p:custDataLst>
          </p:nvPr>
        </p:nvSpPr>
        <p:spPr>
          <a:xfrm>
            <a:off x="7102154" y="4716751"/>
            <a:ext cx="439444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双电动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CVT+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纯机械变速器，双离合器直接机械变速，宽速域效率提升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运行控制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04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混合动力控制与运行策略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884555"/>
          </a:xfrm>
          <a:custGeom>
            <a:avLst/>
            <a:gdLst>
              <a:gd name="sw" fmla="*/ 1 w 17400"/>
              <a:gd name="sh" fmla="*/ 1 h 1393"/>
              <a:gd name="mins" fmla="min sw sh"/>
              <a:gd name="dsw" fmla="+- 0 sw mins"/>
              <a:gd name="dsh" fmla="+- 0 sh mins"/>
              <a:gd name="p0x0" fmla="*/ 150 w 17400"/>
              <a:gd name="p0y0" fmla="*/ 0 h 1393"/>
              <a:gd name="p0x1" fmla="*/ 17250 w 17400"/>
              <a:gd name="p0y1" fmla="*/ 0 h 1393"/>
              <a:gd name="p0x2" fmla="*/ 17332 w 17400"/>
              <a:gd name="p0y2" fmla="*/ 0 h 1393"/>
              <a:gd name="p0x3" fmla="*/ 17400 w 17400"/>
              <a:gd name="p0y3" fmla="*/ 67 h 1393"/>
              <a:gd name="p0x4" fmla="*/ 17400 w 17400"/>
              <a:gd name="p0y4" fmla="*/ 150 h 1393"/>
              <a:gd name="p0x5" fmla="*/ 17400 w 17400"/>
              <a:gd name="p0y5" fmla="*/ 1243 h 1393"/>
              <a:gd name="p0x6" fmla="*/ 17400 w 17400"/>
              <a:gd name="p0y6" fmla="*/ 1326 h 1393"/>
              <a:gd name="p0x7" fmla="*/ 17332 w 17400"/>
              <a:gd name="p0y7" fmla="*/ 1393 h 1393"/>
              <a:gd name="p0x8" fmla="*/ 17250 w 17400"/>
              <a:gd name="p0y8" fmla="*/ 1393 h 1393"/>
              <a:gd name="p0x9" fmla="*/ 150 w 17400"/>
              <a:gd name="p0y9" fmla="*/ 1393 h 1393"/>
              <a:gd name="p0x10" fmla="*/ 67 w 17400"/>
              <a:gd name="p0y10" fmla="*/ 1393 h 1393"/>
              <a:gd name="p0x11" fmla="*/ 0 w 17400"/>
              <a:gd name="p0y11" fmla="*/ 1326 h 1393"/>
              <a:gd name="p0x12" fmla="*/ 0 w 17400"/>
              <a:gd name="p0y12" fmla="*/ 1243 h 1393"/>
              <a:gd name="p0x13" fmla="*/ 0 w 17400"/>
              <a:gd name="p0y13" fmla="*/ 150 h 1393"/>
              <a:gd name="p0x14" fmla="*/ 0 w 17400"/>
              <a:gd name="p0y14" fmla="*/ 67 h 1393"/>
              <a:gd name="p0x15" fmla="*/ 67 w 17400"/>
              <a:gd name="p0y15" fmla="*/ 0 h 1393"/>
              <a:gd name="p0x16" fmla="*/ 150 w 17400"/>
              <a:gd name="p0y16" fmla="*/ 0 h 13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2000" y="1389107"/>
            <a:ext cx="4572229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运行策略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决定</a:t>
            </a: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混合动力系统的实际节能效果</a:t>
            </a:r>
            <a:endParaRPr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575945" y="2222500"/>
            <a:ext cx="5514975" cy="3037840"/>
          </a:xfrm>
          <a:custGeom>
            <a:avLst/>
            <a:gdLst>
              <a:gd name="sw" fmla="*/ 1 w 8685"/>
              <a:gd name="sh" fmla="*/ 1 h 4783"/>
              <a:gd name="mins" fmla="min sw sh"/>
              <a:gd name="dsw" fmla="+- 0 sw mins"/>
              <a:gd name="dsh" fmla="+- 0 sh mins"/>
              <a:gd name="p0x0" fmla="*/ 240 w 8685"/>
              <a:gd name="p0y0" fmla="*/ 0 h 4783"/>
              <a:gd name="p0x1" fmla="*/ 8685 w 8685"/>
              <a:gd name="p0y1" fmla="*/ 0 h 4783"/>
              <a:gd name="p0x2" fmla="*/ 8685 w 8685"/>
              <a:gd name="p0y2" fmla="*/ 4783 h 4783"/>
              <a:gd name="p0x3" fmla="*/ 240 w 8685"/>
              <a:gd name="p0y3" fmla="*/ 4783 h 4783"/>
              <a:gd name="p0x4" fmla="*/ 107 w 8685"/>
              <a:gd name="p0y4" fmla="*/ 4783 h 4783"/>
              <a:gd name="p0x5" fmla="*/ 0 w 8685"/>
              <a:gd name="p0y5" fmla="*/ 4676 h 4783"/>
              <a:gd name="p0x6" fmla="*/ 0 w 8685"/>
              <a:gd name="p0y6" fmla="*/ 4543 h 4783"/>
              <a:gd name="p0x7" fmla="*/ 0 w 8685"/>
              <a:gd name="p0y7" fmla="*/ 240 h 4783"/>
              <a:gd name="p0x8" fmla="*/ 0 w 8685"/>
              <a:gd name="p0y8" fmla="*/ 107 h 4783"/>
              <a:gd name="p0x9" fmla="*/ 107 w 8685"/>
              <a:gd name="p0y9" fmla="*/ 0 h 4783"/>
              <a:gd name="p0x10" fmla="*/ 240 w 8685"/>
              <a:gd name="p0y10" fmla="*/ 0 h 478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cubicBezTo>
                  <a:pt x="p0x4" y="p0y4"/>
                  <a:pt x="p0x5" y="p0y5"/>
                  <a:pt x="p0x6" y="p0y6"/>
                </a:cubicBezTo>
                <a:lnTo>
                  <a:pt x="p0x7" y="p0y7"/>
                </a:lnTo>
                <a:cubicBezTo>
                  <a:pt x="p0x8" y="p0y8"/>
                  <a:pt x="p0x9" y="p0y9"/>
                  <a:pt x="p0x10" y="p0y1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71525" y="2402043"/>
            <a:ext cx="51244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柴油混合动力</a:t>
            </a:r>
            <a:endParaRPr sz="2100" b="1" spc="42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771525" y="286575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38145cda-9f9a-11f1-b66b-b6ac8d1a5f76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74" b="74"/>
          <a:stretch>
            <a:fillRect/>
          </a:stretch>
        </p:blipFill>
        <p:spPr>
          <a:xfrm>
            <a:off x="838200" y="2932430"/>
            <a:ext cx="209550" cy="2095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228725" y="2865911"/>
            <a:ext cx="3836718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核心痛点</a:t>
            </a:r>
            <a:endParaRPr sz="150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1228725" y="3141183"/>
            <a:ext cx="4179618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低负荷摩擦损失大，比油耗升高，</a:t>
            </a:r>
            <a:r>
              <a:rPr lang="en-US" altLang="zh-CN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CO/HC</a:t>
            </a: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排放恶化</a:t>
            </a:r>
            <a:endParaRPr lang="zh-CN" altLang="en-US"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2"/>
            </p:custDataLst>
          </p:nvPr>
        </p:nvSpPr>
        <p:spPr>
          <a:xfrm>
            <a:off x="771525" y="343471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3814624b-9f9a-11f1-b66b-b6ac8d1a5f76"/>
          <p:cNvPicPr/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-45" b="45"/>
          <a:stretch>
            <a:fillRect/>
          </a:stretch>
        </p:blipFill>
        <p:spPr>
          <a:xfrm>
            <a:off x="838200" y="3501390"/>
            <a:ext cx="209550" cy="2095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1228725" y="3434810"/>
            <a:ext cx="370753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解决策略</a:t>
            </a:r>
            <a:endParaRPr sz="150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1228725" y="3710083"/>
            <a:ext cx="405043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纯电动驱动</a:t>
            </a:r>
            <a:r>
              <a:rPr lang="en-US" altLang="zh-CN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负载点增加，</a:t>
            </a:r>
            <a:r>
              <a:rPr sz="13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绕过内燃机低负载状态</a:t>
            </a:r>
            <a:endParaRPr sz="135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8"/>
            </p:custDataLst>
          </p:nvPr>
        </p:nvSpPr>
        <p:spPr>
          <a:xfrm>
            <a:off x="771525" y="40036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 descr="3814627a-9f9a-11f1-b66b-b6ac8d1a5f76"/>
          <p:cNvPicPr/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-12" b="12"/>
          <a:stretch>
            <a:fillRect/>
          </a:stretch>
        </p:blipFill>
        <p:spPr>
          <a:xfrm>
            <a:off x="838200" y="4070350"/>
            <a:ext cx="209550" cy="20955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1228725" y="4003701"/>
            <a:ext cx="4306043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排放优化</a:t>
            </a:r>
            <a:endParaRPr sz="150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3"/>
            </p:custDataLst>
          </p:nvPr>
        </p:nvSpPr>
        <p:spPr>
          <a:xfrm>
            <a:off x="1228725" y="4278973"/>
            <a:ext cx="4648943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降低</a:t>
            </a:r>
            <a:r>
              <a:rPr lang="en-US" altLang="zh-CN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HC</a:t>
            </a:r>
            <a:r>
              <a:rPr lang="zh-CN" altLang="en-US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及</a:t>
            </a:r>
            <a:r>
              <a:rPr sz="13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NOx</a:t>
            </a:r>
            <a:r>
              <a:rPr lang="zh-CN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；增压模式进一步削减中等负载</a:t>
            </a:r>
            <a:r>
              <a:rPr lang="en-US" altLang="zh-CN"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NOx</a:t>
            </a:r>
            <a:endParaRPr lang="en-US" altLang="zh-CN"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4"/>
            </p:custDataLst>
          </p:nvPr>
        </p:nvSpPr>
        <p:spPr>
          <a:xfrm>
            <a:off x="771525" y="45720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38146749-9f9a-11f1-b66b-b6ac8d1a5f76"/>
          <p:cNvPicPr/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t="-286" b="286"/>
          <a:stretch>
            <a:fillRect/>
          </a:stretch>
        </p:blipFill>
        <p:spPr>
          <a:xfrm>
            <a:off x="838200" y="4638675"/>
            <a:ext cx="209550" cy="20955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8"/>
            </p:custDataLst>
          </p:nvPr>
        </p:nvSpPr>
        <p:spPr>
          <a:xfrm>
            <a:off x="1228725" y="4572600"/>
            <a:ext cx="102877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核心目标</a:t>
            </a:r>
            <a:endParaRPr sz="150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1228725" y="4847873"/>
            <a:ext cx="12002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降油耗、减排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0"/>
            </p:custDataLst>
          </p:nvPr>
        </p:nvSpPr>
        <p:spPr>
          <a:xfrm>
            <a:off x="6100445" y="2222500"/>
            <a:ext cx="5514975" cy="3037840"/>
          </a:xfrm>
          <a:custGeom>
            <a:avLst/>
            <a:gdLst>
              <a:gd name="sw" fmla="*/ 1 w 8685"/>
              <a:gd name="sh" fmla="*/ 1 h 4783"/>
              <a:gd name="mins" fmla="min sw sh"/>
              <a:gd name="dsw" fmla="+- 0 sw mins"/>
              <a:gd name="dsh" fmla="+- 0 sh mins"/>
              <a:gd name="p0x0" fmla="*/ 0 w 8685"/>
              <a:gd name="p0y0" fmla="*/ 0 h 4783"/>
              <a:gd name="p0x1" fmla="*/ 8445 w 8685"/>
              <a:gd name="p0y1" fmla="*/ 0 h 4783"/>
              <a:gd name="p0x2" fmla="*/ 8577 w 8685"/>
              <a:gd name="p0y2" fmla="*/ 0 h 4783"/>
              <a:gd name="p0x3" fmla="*/ 8685 w 8685"/>
              <a:gd name="p0y3" fmla="*/ 107 h 4783"/>
              <a:gd name="p0x4" fmla="*/ 8685 w 8685"/>
              <a:gd name="p0y4" fmla="*/ 240 h 4783"/>
              <a:gd name="p0x5" fmla="*/ 8685 w 8685"/>
              <a:gd name="p0y5" fmla="*/ 4543 h 4783"/>
              <a:gd name="p0x6" fmla="*/ 8685 w 8685"/>
              <a:gd name="p0y6" fmla="*/ 4676 h 4783"/>
              <a:gd name="p0x7" fmla="*/ 8577 w 8685"/>
              <a:gd name="p0y7" fmla="*/ 4783 h 4783"/>
              <a:gd name="p0x8" fmla="*/ 8445 w 8685"/>
              <a:gd name="p0y8" fmla="*/ 4783 h 4783"/>
              <a:gd name="p0x9" fmla="*/ 0 w 8685"/>
              <a:gd name="p0y9" fmla="*/ 4783 h 4783"/>
              <a:gd name="p0x10" fmla="*/ 0 w 8685"/>
              <a:gd name="p0y10" fmla="*/ 0 h 478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lnTo>
                  <a:pt x="p0x10" y="p0y10"/>
                </a:lnTo>
                <a:close/>
              </a:path>
            </a:pathLst>
          </a:custGeom>
          <a:solidFill>
            <a:schemeClr val="bg2">
              <a:lumMod val="97844"/>
            </a:schemeClr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1"/>
            </p:custDataLst>
          </p:nvPr>
        </p:nvSpPr>
        <p:spPr>
          <a:xfrm>
            <a:off x="6448425" y="2402043"/>
            <a:ext cx="49720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汽油混合动力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2"/>
            </p:custDataLst>
          </p:nvPr>
        </p:nvSpPr>
        <p:spPr>
          <a:xfrm>
            <a:off x="6448425" y="286575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3814692f-9f9a-11f1-b66b-b6ac8d1a5f76"/>
          <p:cNvPicPr/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t="-74" b="74"/>
          <a:stretch>
            <a:fillRect/>
          </a:stretch>
        </p:blipFill>
        <p:spPr>
          <a:xfrm>
            <a:off x="6515100" y="2932430"/>
            <a:ext cx="209550" cy="20955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6"/>
            </p:custDataLst>
          </p:nvPr>
        </p:nvSpPr>
        <p:spPr>
          <a:xfrm>
            <a:off x="6905625" y="2865911"/>
            <a:ext cx="240037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核心痛点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7"/>
            </p:custDataLst>
          </p:nvPr>
        </p:nvSpPr>
        <p:spPr>
          <a:xfrm>
            <a:off x="6905625" y="3141183"/>
            <a:ext cx="25718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冷启动排放高，大排量机预热慢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8"/>
            </p:custDataLst>
          </p:nvPr>
        </p:nvSpPr>
        <p:spPr>
          <a:xfrm>
            <a:off x="6448425" y="343471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 descr="381471d7-9f9a-11f1-b66b-b6ac8d1a5f76"/>
          <p:cNvPicPr/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 t="-45" b="45"/>
          <a:stretch>
            <a:fillRect/>
          </a:stretch>
        </p:blipFill>
        <p:spPr>
          <a:xfrm>
            <a:off x="6515100" y="3501390"/>
            <a:ext cx="209550" cy="209550"/>
          </a:xfrm>
          <a:prstGeom prst="rect">
            <a:avLst/>
          </a:prstGeom>
        </p:spPr>
      </p:pic>
      <p:sp>
        <p:nvSpPr>
          <p:cNvPr id="39" name="文本框 38"/>
          <p:cNvSpPr txBox="1"/>
          <p:nvPr>
            <p:custDataLst>
              <p:tags r:id="rId42"/>
            </p:custDataLst>
          </p:nvPr>
        </p:nvSpPr>
        <p:spPr>
          <a:xfrm>
            <a:off x="6905625" y="3434810"/>
            <a:ext cx="199303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解决策略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3"/>
            </p:custDataLst>
          </p:nvPr>
        </p:nvSpPr>
        <p:spPr>
          <a:xfrm>
            <a:off x="6905625" y="3710083"/>
            <a:ext cx="216448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三元催化转化器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预热策略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4"/>
            </p:custDataLst>
          </p:nvPr>
        </p:nvSpPr>
        <p:spPr>
          <a:xfrm>
            <a:off x="6448425" y="40036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 descr="38147afa-9f9a-11f1-b66b-b6ac8d1a5f76"/>
          <p:cNvPicPr/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t="-12" b="12"/>
          <a:stretch>
            <a:fillRect/>
          </a:stretch>
        </p:blipFill>
        <p:spPr>
          <a:xfrm>
            <a:off x="6515100" y="4070350"/>
            <a:ext cx="209550" cy="20955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8"/>
            </p:custDataLst>
          </p:nvPr>
        </p:nvSpPr>
        <p:spPr>
          <a:xfrm>
            <a:off x="6905625" y="4003701"/>
            <a:ext cx="120022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排放优化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9"/>
            </p:custDataLst>
          </p:nvPr>
        </p:nvSpPr>
        <p:spPr>
          <a:xfrm>
            <a:off x="6905625" y="4278973"/>
            <a:ext cx="13716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实现极低排放值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50"/>
            </p:custDataLst>
          </p:nvPr>
        </p:nvSpPr>
        <p:spPr>
          <a:xfrm>
            <a:off x="6448425" y="45720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7" name="图片 46" descr="3814783a-9f9a-11f1-b66b-b6ac8d1a5f76"/>
          <p:cNvPicPr/>
          <p:nvPr>
            <p:custDataLst>
              <p:tags r:id="rId51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rcRect t="-286" b="286"/>
          <a:stretch>
            <a:fillRect/>
          </a:stretch>
        </p:blipFill>
        <p:spPr>
          <a:xfrm>
            <a:off x="6515100" y="4638675"/>
            <a:ext cx="209550" cy="209550"/>
          </a:xfrm>
          <a:prstGeom prst="rect">
            <a:avLst/>
          </a:prstGeom>
        </p:spPr>
      </p:pic>
      <p:sp>
        <p:nvSpPr>
          <p:cNvPr id="49" name="文本框 48"/>
          <p:cNvSpPr txBox="1"/>
          <p:nvPr>
            <p:custDataLst>
              <p:tags r:id="rId54"/>
            </p:custDataLst>
          </p:nvPr>
        </p:nvSpPr>
        <p:spPr>
          <a:xfrm>
            <a:off x="6905625" y="4572600"/>
            <a:ext cx="165020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核心目标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5"/>
            </p:custDataLst>
          </p:nvPr>
        </p:nvSpPr>
        <p:spPr>
          <a:xfrm>
            <a:off x="6905625" y="4847873"/>
            <a:ext cx="182165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燃油经济性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+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增加动力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56"/>
            </p:custDataLst>
          </p:nvPr>
        </p:nvSpPr>
        <p:spPr>
          <a:xfrm>
            <a:off x="575945" y="5498465"/>
            <a:ext cx="3546475" cy="973455"/>
          </a:xfrm>
          <a:custGeom>
            <a:avLst/>
            <a:gdLst>
              <a:gd name="sw" fmla="*/ 1 w 5584"/>
              <a:gd name="sh" fmla="*/ 1 h 1533"/>
              <a:gd name="mins" fmla="min sw sh"/>
              <a:gd name="dsw" fmla="+- 0 sw mins"/>
              <a:gd name="dsh" fmla="+- 0 sh mins"/>
              <a:gd name="p0x0" fmla="*/ 150 w 5584"/>
              <a:gd name="p0y0" fmla="*/ 0 h 1533"/>
              <a:gd name="p0x1" fmla="*/ 5434 w 5584"/>
              <a:gd name="p0y1" fmla="*/ 0 h 1533"/>
              <a:gd name="p0x2" fmla="*/ 5517 w 5584"/>
              <a:gd name="p0y2" fmla="*/ 0 h 1533"/>
              <a:gd name="p0x3" fmla="*/ 5584 w 5584"/>
              <a:gd name="p0y3" fmla="*/ 67 h 1533"/>
              <a:gd name="p0x4" fmla="*/ 5584 w 5584"/>
              <a:gd name="p0y4" fmla="*/ 150 h 1533"/>
              <a:gd name="p0x5" fmla="*/ 5584 w 5584"/>
              <a:gd name="p0y5" fmla="*/ 1383 h 1533"/>
              <a:gd name="p0x6" fmla="*/ 5584 w 5584"/>
              <a:gd name="p0y6" fmla="*/ 1465 h 1533"/>
              <a:gd name="p0x7" fmla="*/ 5517 w 5584"/>
              <a:gd name="p0y7" fmla="*/ 1533 h 1533"/>
              <a:gd name="p0x8" fmla="*/ 5434 w 5584"/>
              <a:gd name="p0y8" fmla="*/ 1533 h 1533"/>
              <a:gd name="p0x9" fmla="*/ 150 w 5584"/>
              <a:gd name="p0y9" fmla="*/ 1533 h 1533"/>
              <a:gd name="p0x10" fmla="*/ 67 w 5584"/>
              <a:gd name="p0y10" fmla="*/ 1533 h 1533"/>
              <a:gd name="p0x11" fmla="*/ 0 w 5584"/>
              <a:gd name="p0y11" fmla="*/ 1465 h 1533"/>
              <a:gd name="p0x12" fmla="*/ 0 w 5584"/>
              <a:gd name="p0y12" fmla="*/ 1383 h 1533"/>
              <a:gd name="p0x13" fmla="*/ 0 w 5584"/>
              <a:gd name="p0y13" fmla="*/ 150 h 1533"/>
              <a:gd name="p0x14" fmla="*/ 0 w 5584"/>
              <a:gd name="p0y14" fmla="*/ 67 h 1533"/>
              <a:gd name="p0x15" fmla="*/ 67 w 5584"/>
              <a:gd name="p0y15" fmla="*/ 0 h 1533"/>
              <a:gd name="p0x16" fmla="*/ 150 w 5584"/>
              <a:gd name="p0y16" fmla="*/ 0 h 153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57"/>
            </p:custDataLst>
          </p:nvPr>
        </p:nvSpPr>
        <p:spPr>
          <a:xfrm>
            <a:off x="733425" y="5636962"/>
            <a:ext cx="3232099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控制网络架构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58"/>
            </p:custDataLst>
          </p:nvPr>
        </p:nvSpPr>
        <p:spPr>
          <a:xfrm>
            <a:off x="733425" y="59283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59"/>
            </p:custDataLst>
          </p:nvPr>
        </p:nvSpPr>
        <p:spPr>
          <a:xfrm>
            <a:off x="857250" y="5827462"/>
            <a:ext cx="29147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高层次混合动力控制单元协调全系统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60"/>
            </p:custDataLst>
          </p:nvPr>
        </p:nvSpPr>
        <p:spPr>
          <a:xfrm>
            <a:off x="733425" y="65189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>
            <p:custDataLst>
              <p:tags r:id="rId61"/>
            </p:custDataLst>
          </p:nvPr>
        </p:nvSpPr>
        <p:spPr>
          <a:xfrm>
            <a:off x="857250" y="6418012"/>
            <a:ext cx="3171901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五大子系统：电池管理、发动机管理、电力驱动管理、变速箱管理、制动系统管理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62"/>
            </p:custDataLst>
          </p:nvPr>
        </p:nvSpPr>
        <p:spPr>
          <a:xfrm>
            <a:off x="733425" y="71094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>
            <p:custDataLst>
              <p:tags r:id="rId63"/>
            </p:custDataLst>
          </p:nvPr>
        </p:nvSpPr>
        <p:spPr>
          <a:xfrm>
            <a:off x="857250" y="7008561"/>
            <a:ext cx="3108274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运行策略直接决定节能效果：发动机启停、再生制动、工作点优化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64"/>
            </p:custDataLst>
          </p:nvPr>
        </p:nvSpPr>
        <p:spPr>
          <a:xfrm>
            <a:off x="4322445" y="5498465"/>
            <a:ext cx="3546475" cy="973455"/>
          </a:xfrm>
          <a:custGeom>
            <a:avLst/>
            <a:gdLst>
              <a:gd name="sw" fmla="*/ 1 w 5585"/>
              <a:gd name="sh" fmla="*/ 1 h 1533"/>
              <a:gd name="mins" fmla="min sw sh"/>
              <a:gd name="dsw" fmla="+- 0 sw mins"/>
              <a:gd name="dsh" fmla="+- 0 sh mins"/>
              <a:gd name="p0x0" fmla="*/ 150 w 5585"/>
              <a:gd name="p0y0" fmla="*/ 0 h 1533"/>
              <a:gd name="p0x1" fmla="*/ 5435 w 5585"/>
              <a:gd name="p0y1" fmla="*/ 0 h 1533"/>
              <a:gd name="p0x2" fmla="*/ 5517 w 5585"/>
              <a:gd name="p0y2" fmla="*/ 0 h 1533"/>
              <a:gd name="p0x3" fmla="*/ 5585 w 5585"/>
              <a:gd name="p0y3" fmla="*/ 67 h 1533"/>
              <a:gd name="p0x4" fmla="*/ 5585 w 5585"/>
              <a:gd name="p0y4" fmla="*/ 150 h 1533"/>
              <a:gd name="p0x5" fmla="*/ 5585 w 5585"/>
              <a:gd name="p0y5" fmla="*/ 1383 h 1533"/>
              <a:gd name="p0x6" fmla="*/ 5585 w 5585"/>
              <a:gd name="p0y6" fmla="*/ 1465 h 1533"/>
              <a:gd name="p0x7" fmla="*/ 5517 w 5585"/>
              <a:gd name="p0y7" fmla="*/ 1533 h 1533"/>
              <a:gd name="p0x8" fmla="*/ 5435 w 5585"/>
              <a:gd name="p0y8" fmla="*/ 1533 h 1533"/>
              <a:gd name="p0x9" fmla="*/ 150 w 5585"/>
              <a:gd name="p0y9" fmla="*/ 1533 h 1533"/>
              <a:gd name="p0x10" fmla="*/ 67 w 5585"/>
              <a:gd name="p0y10" fmla="*/ 1533 h 1533"/>
              <a:gd name="p0x11" fmla="*/ 0 w 5585"/>
              <a:gd name="p0y11" fmla="*/ 1465 h 1533"/>
              <a:gd name="p0x12" fmla="*/ 0 w 5585"/>
              <a:gd name="p0y12" fmla="*/ 1383 h 1533"/>
              <a:gd name="p0x13" fmla="*/ 0 w 5585"/>
              <a:gd name="p0y13" fmla="*/ 150 h 1533"/>
              <a:gd name="p0x14" fmla="*/ 0 w 5585"/>
              <a:gd name="p0y14" fmla="*/ 67 h 1533"/>
              <a:gd name="p0x15" fmla="*/ 67 w 5585"/>
              <a:gd name="p0y15" fmla="*/ 0 h 1533"/>
              <a:gd name="p0x16" fmla="*/ 150 w 5585"/>
              <a:gd name="p0y16" fmla="*/ 0 h 153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>
            <p:custDataLst>
              <p:tags r:id="rId65"/>
            </p:custDataLst>
          </p:nvPr>
        </p:nvSpPr>
        <p:spPr>
          <a:xfrm>
            <a:off x="4479874" y="5636962"/>
            <a:ext cx="32321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运行策略核心任务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4" name="任意多边形 63"/>
          <p:cNvSpPr/>
          <p:nvPr>
            <p:custDataLst>
              <p:tags r:id="rId66"/>
            </p:custDataLst>
          </p:nvPr>
        </p:nvSpPr>
        <p:spPr>
          <a:xfrm>
            <a:off x="4479290" y="59283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>
            <p:custDataLst>
              <p:tags r:id="rId67"/>
            </p:custDataLst>
          </p:nvPr>
        </p:nvSpPr>
        <p:spPr>
          <a:xfrm>
            <a:off x="4603699" y="5827462"/>
            <a:ext cx="29147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实时分配发动机与电动机的驱动转矩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68"/>
            </p:custDataLst>
          </p:nvPr>
        </p:nvSpPr>
        <p:spPr>
          <a:xfrm>
            <a:off x="4479290" y="65189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69"/>
            </p:custDataLst>
          </p:nvPr>
        </p:nvSpPr>
        <p:spPr>
          <a:xfrm>
            <a:off x="4603699" y="6418012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决策电驱动、能量回收等行驶状态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任意多边形 67"/>
          <p:cNvSpPr/>
          <p:nvPr>
            <p:custDataLst>
              <p:tags r:id="rId70"/>
            </p:custDataLst>
          </p:nvPr>
        </p:nvSpPr>
        <p:spPr>
          <a:xfrm>
            <a:off x="4479290" y="71094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9" name="文本框 68"/>
          <p:cNvSpPr txBox="1"/>
          <p:nvPr>
            <p:custDataLst>
              <p:tags r:id="rId71"/>
            </p:custDataLst>
          </p:nvPr>
        </p:nvSpPr>
        <p:spPr>
          <a:xfrm>
            <a:off x="4603699" y="7008561"/>
            <a:ext cx="310835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将驾驶员指令转矩精准分配给发动机与电机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0" name="任意多边形 69"/>
          <p:cNvSpPr/>
          <p:nvPr>
            <p:custDataLst>
              <p:tags r:id="rId72"/>
            </p:custDataLst>
          </p:nvPr>
        </p:nvSpPr>
        <p:spPr>
          <a:xfrm>
            <a:off x="8068945" y="5498465"/>
            <a:ext cx="3546475" cy="973455"/>
          </a:xfrm>
          <a:custGeom>
            <a:avLst/>
            <a:gdLst>
              <a:gd name="sw" fmla="*/ 1 w 5585"/>
              <a:gd name="sh" fmla="*/ 1 h 1533"/>
              <a:gd name="mins" fmla="min sw sh"/>
              <a:gd name="dsw" fmla="+- 0 sw mins"/>
              <a:gd name="dsh" fmla="+- 0 sh mins"/>
              <a:gd name="p0x0" fmla="*/ 150 w 5585"/>
              <a:gd name="p0y0" fmla="*/ 0 h 1533"/>
              <a:gd name="p0x1" fmla="*/ 5435 w 5585"/>
              <a:gd name="p0y1" fmla="*/ 0 h 1533"/>
              <a:gd name="p0x2" fmla="*/ 5517 w 5585"/>
              <a:gd name="p0y2" fmla="*/ 0 h 1533"/>
              <a:gd name="p0x3" fmla="*/ 5585 w 5585"/>
              <a:gd name="p0y3" fmla="*/ 67 h 1533"/>
              <a:gd name="p0x4" fmla="*/ 5585 w 5585"/>
              <a:gd name="p0y4" fmla="*/ 150 h 1533"/>
              <a:gd name="p0x5" fmla="*/ 5585 w 5585"/>
              <a:gd name="p0y5" fmla="*/ 1383 h 1533"/>
              <a:gd name="p0x6" fmla="*/ 5585 w 5585"/>
              <a:gd name="p0y6" fmla="*/ 1465 h 1533"/>
              <a:gd name="p0x7" fmla="*/ 5517 w 5585"/>
              <a:gd name="p0y7" fmla="*/ 1533 h 1533"/>
              <a:gd name="p0x8" fmla="*/ 5435 w 5585"/>
              <a:gd name="p0y8" fmla="*/ 1533 h 1533"/>
              <a:gd name="p0x9" fmla="*/ 150 w 5585"/>
              <a:gd name="p0y9" fmla="*/ 1533 h 1533"/>
              <a:gd name="p0x10" fmla="*/ 67 w 5585"/>
              <a:gd name="p0y10" fmla="*/ 1533 h 1533"/>
              <a:gd name="p0x11" fmla="*/ 0 w 5585"/>
              <a:gd name="p0y11" fmla="*/ 1465 h 1533"/>
              <a:gd name="p0x12" fmla="*/ 0 w 5585"/>
              <a:gd name="p0y12" fmla="*/ 1383 h 1533"/>
              <a:gd name="p0x13" fmla="*/ 0 w 5585"/>
              <a:gd name="p0y13" fmla="*/ 150 h 1533"/>
              <a:gd name="p0x14" fmla="*/ 0 w 5585"/>
              <a:gd name="p0y14" fmla="*/ 67 h 1533"/>
              <a:gd name="p0x15" fmla="*/ 67 w 5585"/>
              <a:gd name="p0y15" fmla="*/ 0 h 1533"/>
              <a:gd name="p0x16" fmla="*/ 150 w 5585"/>
              <a:gd name="p0y16" fmla="*/ 0 h 153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文本框 70"/>
          <p:cNvSpPr txBox="1"/>
          <p:nvPr>
            <p:custDataLst>
              <p:tags r:id="rId73"/>
            </p:custDataLst>
          </p:nvPr>
        </p:nvSpPr>
        <p:spPr>
          <a:xfrm>
            <a:off x="8226399" y="5636962"/>
            <a:ext cx="32321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不同拓扑工作点优化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2" name="任意多边形 71"/>
          <p:cNvSpPr/>
          <p:nvPr>
            <p:custDataLst>
              <p:tags r:id="rId74"/>
            </p:custDataLst>
          </p:nvPr>
        </p:nvSpPr>
        <p:spPr>
          <a:xfrm>
            <a:off x="8225790" y="59283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3" name="文本框 72"/>
          <p:cNvSpPr txBox="1"/>
          <p:nvPr>
            <p:custDataLst>
              <p:tags r:id="rId75"/>
            </p:custDataLst>
          </p:nvPr>
        </p:nvSpPr>
        <p:spPr>
          <a:xfrm>
            <a:off x="8350224" y="5827462"/>
            <a:ext cx="3108351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：纯电动驱动规避发动机过低负荷，向高效率区高负荷运行转变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4" name="任意多边形 73"/>
          <p:cNvSpPr/>
          <p:nvPr>
            <p:custDataLst>
              <p:tags r:id="rId76"/>
            </p:custDataLst>
          </p:nvPr>
        </p:nvSpPr>
        <p:spPr>
          <a:xfrm>
            <a:off x="8225790" y="65189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5" name="文本框 74"/>
          <p:cNvSpPr txBox="1"/>
          <p:nvPr>
            <p:custDataLst>
              <p:tags r:id="rId77"/>
            </p:custDataLst>
          </p:nvPr>
        </p:nvSpPr>
        <p:spPr>
          <a:xfrm>
            <a:off x="8350224" y="6418012"/>
            <a:ext cx="3108351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功率分流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：内燃机工作范围受限更严格，能量吞吐量和电池循环低于并联结构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6" name="任意多边形 75"/>
          <p:cNvSpPr/>
          <p:nvPr>
            <p:custDataLst>
              <p:tags r:id="rId78"/>
            </p:custDataLst>
          </p:nvPr>
        </p:nvSpPr>
        <p:spPr>
          <a:xfrm>
            <a:off x="8225790" y="71094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7" name="文本框 76"/>
          <p:cNvSpPr txBox="1"/>
          <p:nvPr>
            <p:custDataLst>
              <p:tags r:id="rId79"/>
            </p:custDataLst>
          </p:nvPr>
        </p:nvSpPr>
        <p:spPr>
          <a:xfrm>
            <a:off x="8350224" y="7008561"/>
            <a:ext cx="3108351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关键权衡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排放量与能量吞吐量需折中，高能量吞吐量将加速牵引电池老化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1" name="任意多边形 50"/>
          <p:cNvSpPr/>
          <p:nvPr>
            <p:custDataLst>
              <p:tags r:id="rId80"/>
            </p:custDataLst>
          </p:nvPr>
        </p:nvSpPr>
        <p:spPr>
          <a:xfrm>
            <a:off x="5867400" y="3512820"/>
            <a:ext cx="457200" cy="457200"/>
          </a:xfrm>
          <a:custGeom>
            <a:avLst/>
            <a:gdLst>
              <a:gd name="sw" fmla="*/ 1 w 720"/>
              <a:gd name="sh" fmla="*/ 1 h 720"/>
              <a:gd name="mins" fmla="min sw sh"/>
              <a:gd name="dsw" fmla="+- 0 sw mins"/>
              <a:gd name="dsh" fmla="+- 0 sh mins"/>
              <a:gd name="p0x0" fmla="*/ 360 w 720"/>
              <a:gd name="p0y0" fmla="*/ 0 h 720"/>
              <a:gd name="p0x1" fmla="*/ 558 w 720"/>
              <a:gd name="p0y1" fmla="*/ 0 h 720"/>
              <a:gd name="p0x2" fmla="*/ 720 w 720"/>
              <a:gd name="p0y2" fmla="*/ 161 h 720"/>
              <a:gd name="p0x3" fmla="*/ 720 w 720"/>
              <a:gd name="p0y3" fmla="*/ 360 h 720"/>
              <a:gd name="p0x4" fmla="*/ 720 w 720"/>
              <a:gd name="p0y4" fmla="*/ 558 h 720"/>
              <a:gd name="p0x5" fmla="*/ 558 w 720"/>
              <a:gd name="p0y5" fmla="*/ 720 h 720"/>
              <a:gd name="p0x6" fmla="*/ 360 w 720"/>
              <a:gd name="p0y6" fmla="*/ 720 h 720"/>
              <a:gd name="p0x7" fmla="*/ 161 w 720"/>
              <a:gd name="p0y7" fmla="*/ 720 h 720"/>
              <a:gd name="p0x8" fmla="*/ 0 w 720"/>
              <a:gd name="p0y8" fmla="*/ 558 h 720"/>
              <a:gd name="p0x9" fmla="*/ 0 w 720"/>
              <a:gd name="p0y9" fmla="*/ 360 h 720"/>
              <a:gd name="p0x10" fmla="*/ 0 w 720"/>
              <a:gd name="p0y10" fmla="*/ 161 h 720"/>
              <a:gd name="p0x11" fmla="*/ 161 w 720"/>
              <a:gd name="p0y11" fmla="*/ 0 h 720"/>
              <a:gd name="p0x12" fmla="*/ 360 w 720"/>
              <a:gd name="p0y12" fmla="*/ 0 h 7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>
            <p:custDataLst>
              <p:tags r:id="rId81"/>
            </p:custDataLst>
          </p:nvPr>
        </p:nvSpPr>
        <p:spPr>
          <a:xfrm>
            <a:off x="5961380" y="3615690"/>
            <a:ext cx="45974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 spc="75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VS</a:t>
            </a:r>
            <a:endParaRPr sz="1500" b="1" spc="75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工作点优化与电能产生策略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4303395" cy="1003935"/>
          </a:xfrm>
          <a:custGeom>
            <a:avLst/>
            <a:gdLst>
              <a:gd name="sw" fmla="*/ 1 w 6776"/>
              <a:gd name="sh" fmla="*/ 1 h 1580"/>
              <a:gd name="mins" fmla="min sw sh"/>
              <a:gd name="dsw" fmla="+- 0 sw mins"/>
              <a:gd name="dsh" fmla="+- 0 sh mins"/>
              <a:gd name="p0x0" fmla="*/ 150 w 6776"/>
              <a:gd name="p0y0" fmla="*/ 0 h 1580"/>
              <a:gd name="p0x1" fmla="*/ 6626 w 6776"/>
              <a:gd name="p0y1" fmla="*/ 0 h 1580"/>
              <a:gd name="p0x2" fmla="*/ 6709 w 6776"/>
              <a:gd name="p0y2" fmla="*/ 0 h 1580"/>
              <a:gd name="p0x3" fmla="*/ 6776 w 6776"/>
              <a:gd name="p0y3" fmla="*/ 67 h 1580"/>
              <a:gd name="p0x4" fmla="*/ 6776 w 6776"/>
              <a:gd name="p0y4" fmla="*/ 150 h 1580"/>
              <a:gd name="p0x5" fmla="*/ 6776 w 6776"/>
              <a:gd name="p0y5" fmla="*/ 1430 h 1580"/>
              <a:gd name="p0x6" fmla="*/ 6776 w 6776"/>
              <a:gd name="p0y6" fmla="*/ 1513 h 1580"/>
              <a:gd name="p0x7" fmla="*/ 6709 w 6776"/>
              <a:gd name="p0y7" fmla="*/ 1580 h 1580"/>
              <a:gd name="p0x8" fmla="*/ 6626 w 6776"/>
              <a:gd name="p0y8" fmla="*/ 1580 h 1580"/>
              <a:gd name="p0x9" fmla="*/ 150 w 6776"/>
              <a:gd name="p0y9" fmla="*/ 1580 h 1580"/>
              <a:gd name="p0x10" fmla="*/ 67 w 6776"/>
              <a:gd name="p0y10" fmla="*/ 1580 h 1580"/>
              <a:gd name="p0x11" fmla="*/ 0 w 6776"/>
              <a:gd name="p0y11" fmla="*/ 1513 h 1580"/>
              <a:gd name="p0x12" fmla="*/ 0 w 6776"/>
              <a:gd name="p0y12" fmla="*/ 1430 h 1580"/>
              <a:gd name="p0x13" fmla="*/ 0 w 6776"/>
              <a:gd name="p0y13" fmla="*/ 150 h 1580"/>
              <a:gd name="p0x14" fmla="*/ 0 w 6776"/>
              <a:gd name="p0y14" fmla="*/ 67 h 1580"/>
              <a:gd name="p0x15" fmla="*/ 67 w 6776"/>
              <a:gd name="p0y15" fmla="*/ 0 h 1580"/>
              <a:gd name="p0x16" fmla="*/ 150 w 6776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771525" y="13144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-12500" r="-12500"/>
          <a:stretch>
            <a:fillRect/>
          </a:stretch>
        </p:blipFill>
        <p:spPr>
          <a:xfrm>
            <a:off x="809625" y="1371600"/>
            <a:ext cx="190500" cy="1524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152525" y="1289685"/>
            <a:ext cx="162766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驱动转矩分配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771525" y="1653064"/>
            <a:ext cx="391284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将驱动转矩合理分配给发动机和电动机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9"/>
            </p:custDataLst>
          </p:nvPr>
        </p:nvSpPr>
        <p:spPr>
          <a:xfrm>
            <a:off x="575945" y="2199005"/>
            <a:ext cx="4303395" cy="1003935"/>
          </a:xfrm>
          <a:custGeom>
            <a:avLst/>
            <a:gdLst>
              <a:gd name="sw" fmla="*/ 1 w 6776"/>
              <a:gd name="sh" fmla="*/ 1 h 1580"/>
              <a:gd name="mins" fmla="min sw sh"/>
              <a:gd name="dsw" fmla="+- 0 sw mins"/>
              <a:gd name="dsh" fmla="+- 0 sh mins"/>
              <a:gd name="p0x0" fmla="*/ 150 w 6776"/>
              <a:gd name="p0y0" fmla="*/ 0 h 1580"/>
              <a:gd name="p0x1" fmla="*/ 6626 w 6776"/>
              <a:gd name="p0y1" fmla="*/ 0 h 1580"/>
              <a:gd name="p0x2" fmla="*/ 6709 w 6776"/>
              <a:gd name="p0y2" fmla="*/ 0 h 1580"/>
              <a:gd name="p0x3" fmla="*/ 6776 w 6776"/>
              <a:gd name="p0y3" fmla="*/ 67 h 1580"/>
              <a:gd name="p0x4" fmla="*/ 6776 w 6776"/>
              <a:gd name="p0y4" fmla="*/ 150 h 1580"/>
              <a:gd name="p0x5" fmla="*/ 6776 w 6776"/>
              <a:gd name="p0y5" fmla="*/ 1430 h 1580"/>
              <a:gd name="p0x6" fmla="*/ 6776 w 6776"/>
              <a:gd name="p0y6" fmla="*/ 1513 h 1580"/>
              <a:gd name="p0x7" fmla="*/ 6709 w 6776"/>
              <a:gd name="p0y7" fmla="*/ 1580 h 1580"/>
              <a:gd name="p0x8" fmla="*/ 6626 w 6776"/>
              <a:gd name="p0y8" fmla="*/ 1580 h 1580"/>
              <a:gd name="p0x9" fmla="*/ 150 w 6776"/>
              <a:gd name="p0y9" fmla="*/ 1580 h 1580"/>
              <a:gd name="p0x10" fmla="*/ 67 w 6776"/>
              <a:gd name="p0y10" fmla="*/ 1580 h 1580"/>
              <a:gd name="p0x11" fmla="*/ 0 w 6776"/>
              <a:gd name="p0y11" fmla="*/ 1513 h 1580"/>
              <a:gd name="p0x12" fmla="*/ 0 w 6776"/>
              <a:gd name="p0y12" fmla="*/ 1430 h 1580"/>
              <a:gd name="p0x13" fmla="*/ 0 w 6776"/>
              <a:gd name="p0y13" fmla="*/ 150 h 1580"/>
              <a:gd name="p0x14" fmla="*/ 0 w 6776"/>
              <a:gd name="p0y14" fmla="*/ 67 h 1580"/>
              <a:gd name="p0x15" fmla="*/ 67 w 6776"/>
              <a:gd name="p0y15" fmla="*/ 0 h 1580"/>
              <a:gd name="p0x16" fmla="*/ 150 w 6776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10"/>
            </p:custDataLst>
          </p:nvPr>
        </p:nvSpPr>
        <p:spPr>
          <a:xfrm>
            <a:off x="771525" y="24034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28675" y="2460625"/>
            <a:ext cx="152400" cy="1524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1152525" y="2379326"/>
            <a:ext cx="139451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状态机决策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771525" y="2742705"/>
            <a:ext cx="391284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基于驾驶员指令、蓄电池状态和车速进行决策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6"/>
            </p:custDataLst>
          </p:nvPr>
        </p:nvSpPr>
        <p:spPr>
          <a:xfrm>
            <a:off x="575945" y="3288665"/>
            <a:ext cx="4303395" cy="1003935"/>
          </a:xfrm>
          <a:custGeom>
            <a:avLst/>
            <a:gdLst>
              <a:gd name="sw" fmla="*/ 1 w 6776"/>
              <a:gd name="sh" fmla="*/ 1 h 1580"/>
              <a:gd name="mins" fmla="min sw sh"/>
              <a:gd name="dsw" fmla="+- 0 sw mins"/>
              <a:gd name="dsh" fmla="+- 0 sh mins"/>
              <a:gd name="p0x0" fmla="*/ 150 w 6776"/>
              <a:gd name="p0y0" fmla="*/ 0 h 1580"/>
              <a:gd name="p0x1" fmla="*/ 6626 w 6776"/>
              <a:gd name="p0y1" fmla="*/ 0 h 1580"/>
              <a:gd name="p0x2" fmla="*/ 6709 w 6776"/>
              <a:gd name="p0y2" fmla="*/ 0 h 1580"/>
              <a:gd name="p0x3" fmla="*/ 6776 w 6776"/>
              <a:gd name="p0y3" fmla="*/ 67 h 1580"/>
              <a:gd name="p0x4" fmla="*/ 6776 w 6776"/>
              <a:gd name="p0y4" fmla="*/ 150 h 1580"/>
              <a:gd name="p0x5" fmla="*/ 6776 w 6776"/>
              <a:gd name="p0y5" fmla="*/ 1430 h 1580"/>
              <a:gd name="p0x6" fmla="*/ 6776 w 6776"/>
              <a:gd name="p0y6" fmla="*/ 1513 h 1580"/>
              <a:gd name="p0x7" fmla="*/ 6709 w 6776"/>
              <a:gd name="p0y7" fmla="*/ 1580 h 1580"/>
              <a:gd name="p0x8" fmla="*/ 6626 w 6776"/>
              <a:gd name="p0y8" fmla="*/ 1580 h 1580"/>
              <a:gd name="p0x9" fmla="*/ 150 w 6776"/>
              <a:gd name="p0y9" fmla="*/ 1580 h 1580"/>
              <a:gd name="p0x10" fmla="*/ 67 w 6776"/>
              <a:gd name="p0y10" fmla="*/ 1580 h 1580"/>
              <a:gd name="p0x11" fmla="*/ 0 w 6776"/>
              <a:gd name="p0y11" fmla="*/ 1513 h 1580"/>
              <a:gd name="p0x12" fmla="*/ 0 w 6776"/>
              <a:gd name="p0y12" fmla="*/ 1430 h 1580"/>
              <a:gd name="p0x13" fmla="*/ 0 w 6776"/>
              <a:gd name="p0y13" fmla="*/ 150 h 1580"/>
              <a:gd name="p0x14" fmla="*/ 0 w 6776"/>
              <a:gd name="p0y14" fmla="*/ 67 h 1580"/>
              <a:gd name="p0x15" fmla="*/ 67 w 6776"/>
              <a:gd name="p0y15" fmla="*/ 0 h 1580"/>
              <a:gd name="p0x16" fmla="*/ 150 w 6776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>
            <p:custDataLst>
              <p:tags r:id="rId17"/>
            </p:custDataLst>
          </p:nvPr>
        </p:nvSpPr>
        <p:spPr>
          <a:xfrm>
            <a:off x="771525" y="349313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-2632" r="-2632"/>
          <a:stretch>
            <a:fillRect/>
          </a:stretch>
        </p:blipFill>
        <p:spPr>
          <a:xfrm>
            <a:off x="809625" y="3550285"/>
            <a:ext cx="190500" cy="1524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21"/>
            </p:custDataLst>
          </p:nvPr>
        </p:nvSpPr>
        <p:spPr>
          <a:xfrm>
            <a:off x="1152525" y="3468976"/>
            <a:ext cx="139451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等效值优化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22"/>
            </p:custDataLst>
          </p:nvPr>
        </p:nvSpPr>
        <p:spPr>
          <a:xfrm>
            <a:off x="771525" y="3832355"/>
            <a:ext cx="391284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为电池电能分配等效燃料消耗值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23"/>
            </p:custDataLst>
          </p:nvPr>
        </p:nvSpPr>
        <p:spPr>
          <a:xfrm>
            <a:off x="575945" y="4378325"/>
            <a:ext cx="4303395" cy="1003935"/>
          </a:xfrm>
          <a:custGeom>
            <a:avLst/>
            <a:gdLst>
              <a:gd name="sw" fmla="*/ 1 w 6776"/>
              <a:gd name="sh" fmla="*/ 1 h 1580"/>
              <a:gd name="mins" fmla="min sw sh"/>
              <a:gd name="dsw" fmla="+- 0 sw mins"/>
              <a:gd name="dsh" fmla="+- 0 sh mins"/>
              <a:gd name="p0x0" fmla="*/ 150 w 6776"/>
              <a:gd name="p0y0" fmla="*/ 0 h 1580"/>
              <a:gd name="p0x1" fmla="*/ 6626 w 6776"/>
              <a:gd name="p0y1" fmla="*/ 0 h 1580"/>
              <a:gd name="p0x2" fmla="*/ 6709 w 6776"/>
              <a:gd name="p0y2" fmla="*/ 0 h 1580"/>
              <a:gd name="p0x3" fmla="*/ 6776 w 6776"/>
              <a:gd name="p0y3" fmla="*/ 67 h 1580"/>
              <a:gd name="p0x4" fmla="*/ 6776 w 6776"/>
              <a:gd name="p0y4" fmla="*/ 150 h 1580"/>
              <a:gd name="p0x5" fmla="*/ 6776 w 6776"/>
              <a:gd name="p0y5" fmla="*/ 1430 h 1580"/>
              <a:gd name="p0x6" fmla="*/ 6776 w 6776"/>
              <a:gd name="p0y6" fmla="*/ 1513 h 1580"/>
              <a:gd name="p0x7" fmla="*/ 6709 w 6776"/>
              <a:gd name="p0y7" fmla="*/ 1580 h 1580"/>
              <a:gd name="p0x8" fmla="*/ 6626 w 6776"/>
              <a:gd name="p0y8" fmla="*/ 1580 h 1580"/>
              <a:gd name="p0x9" fmla="*/ 150 w 6776"/>
              <a:gd name="p0y9" fmla="*/ 1580 h 1580"/>
              <a:gd name="p0x10" fmla="*/ 67 w 6776"/>
              <a:gd name="p0y10" fmla="*/ 1580 h 1580"/>
              <a:gd name="p0x11" fmla="*/ 0 w 6776"/>
              <a:gd name="p0y11" fmla="*/ 1513 h 1580"/>
              <a:gd name="p0x12" fmla="*/ 0 w 6776"/>
              <a:gd name="p0y12" fmla="*/ 1430 h 1580"/>
              <a:gd name="p0x13" fmla="*/ 0 w 6776"/>
              <a:gd name="p0y13" fmla="*/ 150 h 1580"/>
              <a:gd name="p0x14" fmla="*/ 0 w 6776"/>
              <a:gd name="p0y14" fmla="*/ 67 h 1580"/>
              <a:gd name="p0x15" fmla="*/ 67 w 6776"/>
              <a:gd name="p0y15" fmla="*/ 0 h 1580"/>
              <a:gd name="p0x16" fmla="*/ 150 w 6776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24"/>
            </p:custDataLst>
          </p:nvPr>
        </p:nvSpPr>
        <p:spPr>
          <a:xfrm>
            <a:off x="771525" y="458279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3125" r="-3125"/>
          <a:stretch>
            <a:fillRect/>
          </a:stretch>
        </p:blipFill>
        <p:spPr>
          <a:xfrm>
            <a:off x="838200" y="4639945"/>
            <a:ext cx="133350" cy="15240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8"/>
            </p:custDataLst>
          </p:nvPr>
        </p:nvSpPr>
        <p:spPr>
          <a:xfrm>
            <a:off x="1152525" y="4558617"/>
            <a:ext cx="162766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电能产生策略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9"/>
            </p:custDataLst>
          </p:nvPr>
        </p:nvSpPr>
        <p:spPr>
          <a:xfrm>
            <a:off x="771525" y="4921996"/>
            <a:ext cx="391284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制动能量回收与发动机充电相结合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30"/>
            </p:custDataLst>
          </p:nvPr>
        </p:nvSpPr>
        <p:spPr>
          <a:xfrm>
            <a:off x="575945" y="5467985"/>
            <a:ext cx="4303395" cy="1003935"/>
          </a:xfrm>
          <a:custGeom>
            <a:avLst/>
            <a:gdLst>
              <a:gd name="sw" fmla="*/ 1 w 6776"/>
              <a:gd name="sh" fmla="*/ 1 h 1580"/>
              <a:gd name="mins" fmla="min sw sh"/>
              <a:gd name="dsw" fmla="+- 0 sw mins"/>
              <a:gd name="dsh" fmla="+- 0 sh mins"/>
              <a:gd name="p0x0" fmla="*/ 150 w 6776"/>
              <a:gd name="p0y0" fmla="*/ 0 h 1580"/>
              <a:gd name="p0x1" fmla="*/ 6626 w 6776"/>
              <a:gd name="p0y1" fmla="*/ 0 h 1580"/>
              <a:gd name="p0x2" fmla="*/ 6709 w 6776"/>
              <a:gd name="p0y2" fmla="*/ 0 h 1580"/>
              <a:gd name="p0x3" fmla="*/ 6776 w 6776"/>
              <a:gd name="p0y3" fmla="*/ 67 h 1580"/>
              <a:gd name="p0x4" fmla="*/ 6776 w 6776"/>
              <a:gd name="p0y4" fmla="*/ 150 h 1580"/>
              <a:gd name="p0x5" fmla="*/ 6776 w 6776"/>
              <a:gd name="p0y5" fmla="*/ 1430 h 1580"/>
              <a:gd name="p0x6" fmla="*/ 6776 w 6776"/>
              <a:gd name="p0y6" fmla="*/ 1513 h 1580"/>
              <a:gd name="p0x7" fmla="*/ 6709 w 6776"/>
              <a:gd name="p0y7" fmla="*/ 1580 h 1580"/>
              <a:gd name="p0x8" fmla="*/ 6626 w 6776"/>
              <a:gd name="p0y8" fmla="*/ 1580 h 1580"/>
              <a:gd name="p0x9" fmla="*/ 150 w 6776"/>
              <a:gd name="p0y9" fmla="*/ 1580 h 1580"/>
              <a:gd name="p0x10" fmla="*/ 67 w 6776"/>
              <a:gd name="p0y10" fmla="*/ 1580 h 1580"/>
              <a:gd name="p0x11" fmla="*/ 0 w 6776"/>
              <a:gd name="p0y11" fmla="*/ 1513 h 1580"/>
              <a:gd name="p0x12" fmla="*/ 0 w 6776"/>
              <a:gd name="p0y12" fmla="*/ 1430 h 1580"/>
              <a:gd name="p0x13" fmla="*/ 0 w 6776"/>
              <a:gd name="p0y13" fmla="*/ 150 h 1580"/>
              <a:gd name="p0x14" fmla="*/ 0 w 6776"/>
              <a:gd name="p0y14" fmla="*/ 67 h 1580"/>
              <a:gd name="p0x15" fmla="*/ 67 w 6776"/>
              <a:gd name="p0y15" fmla="*/ 0 h 1580"/>
              <a:gd name="p0x16" fmla="*/ 150 w 6776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31"/>
            </p:custDataLst>
          </p:nvPr>
        </p:nvSpPr>
        <p:spPr>
          <a:xfrm>
            <a:off x="771525" y="567245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>
            <a:fillRect/>
          </a:stretch>
        </p:blipFill>
        <p:spPr>
          <a:xfrm>
            <a:off x="828675" y="5729605"/>
            <a:ext cx="152400" cy="15240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35"/>
            </p:custDataLst>
          </p:nvPr>
        </p:nvSpPr>
        <p:spPr>
          <a:xfrm>
            <a:off x="1152525" y="5648268"/>
            <a:ext cx="186087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内燃机设计优化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36"/>
            </p:custDataLst>
          </p:nvPr>
        </p:nvSpPr>
        <p:spPr>
          <a:xfrm>
            <a:off x="771525" y="6011647"/>
            <a:ext cx="391284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电力驱动可补偿转矩不足并优化发动机设计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7"/>
            </p:custDataLst>
          </p:nvPr>
        </p:nvSpPr>
        <p:spPr>
          <a:xfrm>
            <a:off x="5155565" y="1109345"/>
            <a:ext cx="6459855" cy="1003935"/>
          </a:xfrm>
          <a:custGeom>
            <a:avLst/>
            <a:gdLst>
              <a:gd name="sw" fmla="*/ 1 w 10173"/>
              <a:gd name="sh" fmla="*/ 1 h 1580"/>
              <a:gd name="mins" fmla="min sw sh"/>
              <a:gd name="dsw" fmla="+- 0 sw mins"/>
              <a:gd name="dsh" fmla="+- 0 sh mins"/>
              <a:gd name="p0x0" fmla="*/ 150 w 10173"/>
              <a:gd name="p0y0" fmla="*/ 0 h 1580"/>
              <a:gd name="p0x1" fmla="*/ 10023 w 10173"/>
              <a:gd name="p0y1" fmla="*/ 0 h 1580"/>
              <a:gd name="p0x2" fmla="*/ 10105 w 10173"/>
              <a:gd name="p0y2" fmla="*/ 0 h 1580"/>
              <a:gd name="p0x3" fmla="*/ 10173 w 10173"/>
              <a:gd name="p0y3" fmla="*/ 67 h 1580"/>
              <a:gd name="p0x4" fmla="*/ 10173 w 10173"/>
              <a:gd name="p0y4" fmla="*/ 150 h 1580"/>
              <a:gd name="p0x5" fmla="*/ 10173 w 10173"/>
              <a:gd name="p0y5" fmla="*/ 1430 h 1580"/>
              <a:gd name="p0x6" fmla="*/ 10173 w 10173"/>
              <a:gd name="p0y6" fmla="*/ 1513 h 1580"/>
              <a:gd name="p0x7" fmla="*/ 10105 w 10173"/>
              <a:gd name="p0y7" fmla="*/ 1580 h 1580"/>
              <a:gd name="p0x8" fmla="*/ 10023 w 10173"/>
              <a:gd name="p0y8" fmla="*/ 1580 h 1580"/>
              <a:gd name="p0x9" fmla="*/ 150 w 10173"/>
              <a:gd name="p0y9" fmla="*/ 1580 h 1580"/>
              <a:gd name="p0x10" fmla="*/ 67 w 10173"/>
              <a:gd name="p0y10" fmla="*/ 1580 h 1580"/>
              <a:gd name="p0x11" fmla="*/ 0 w 10173"/>
              <a:gd name="p0y11" fmla="*/ 1513 h 1580"/>
              <a:gd name="p0x12" fmla="*/ 0 w 10173"/>
              <a:gd name="p0y12" fmla="*/ 1430 h 1580"/>
              <a:gd name="p0x13" fmla="*/ 0 w 10173"/>
              <a:gd name="p0y13" fmla="*/ 150 h 1580"/>
              <a:gd name="p0x14" fmla="*/ 0 w 10173"/>
              <a:gd name="p0y14" fmla="*/ 67 h 1580"/>
              <a:gd name="p0x15" fmla="*/ 67 w 10173"/>
              <a:gd name="p0y15" fmla="*/ 0 h 1580"/>
              <a:gd name="p0x16" fmla="*/ 150 w 10173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8"/>
            </p:custDataLst>
          </p:nvPr>
        </p:nvSpPr>
        <p:spPr>
          <a:xfrm>
            <a:off x="5351116" y="1281065"/>
            <a:ext cx="6069359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驱动转矩分配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9"/>
            </p:custDataLst>
          </p:nvPr>
        </p:nvSpPr>
        <p:spPr>
          <a:xfrm>
            <a:off x="5351116" y="1538716"/>
            <a:ext cx="6069359" cy="398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优化目标是将驱动转矩合理分配给发动机和电动机，不同运行策略对燃油消耗、排放和部件布局有显著影响，跨系统控制至关重要。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40"/>
            </p:custDataLst>
          </p:nvPr>
        </p:nvSpPr>
        <p:spPr>
          <a:xfrm>
            <a:off x="5155565" y="2199005"/>
            <a:ext cx="6459855" cy="1003935"/>
          </a:xfrm>
          <a:custGeom>
            <a:avLst/>
            <a:gdLst>
              <a:gd name="sw" fmla="*/ 1 w 10173"/>
              <a:gd name="sh" fmla="*/ 1 h 1580"/>
              <a:gd name="mins" fmla="min sw sh"/>
              <a:gd name="dsw" fmla="+- 0 sw mins"/>
              <a:gd name="dsh" fmla="+- 0 sh mins"/>
              <a:gd name="p0x0" fmla="*/ 150 w 10173"/>
              <a:gd name="p0y0" fmla="*/ 0 h 1580"/>
              <a:gd name="p0x1" fmla="*/ 10023 w 10173"/>
              <a:gd name="p0y1" fmla="*/ 0 h 1580"/>
              <a:gd name="p0x2" fmla="*/ 10105 w 10173"/>
              <a:gd name="p0y2" fmla="*/ 0 h 1580"/>
              <a:gd name="p0x3" fmla="*/ 10173 w 10173"/>
              <a:gd name="p0y3" fmla="*/ 67 h 1580"/>
              <a:gd name="p0x4" fmla="*/ 10173 w 10173"/>
              <a:gd name="p0y4" fmla="*/ 150 h 1580"/>
              <a:gd name="p0x5" fmla="*/ 10173 w 10173"/>
              <a:gd name="p0y5" fmla="*/ 1430 h 1580"/>
              <a:gd name="p0x6" fmla="*/ 10173 w 10173"/>
              <a:gd name="p0y6" fmla="*/ 1513 h 1580"/>
              <a:gd name="p0x7" fmla="*/ 10105 w 10173"/>
              <a:gd name="p0y7" fmla="*/ 1580 h 1580"/>
              <a:gd name="p0x8" fmla="*/ 10023 w 10173"/>
              <a:gd name="p0y8" fmla="*/ 1580 h 1580"/>
              <a:gd name="p0x9" fmla="*/ 150 w 10173"/>
              <a:gd name="p0y9" fmla="*/ 1580 h 1580"/>
              <a:gd name="p0x10" fmla="*/ 67 w 10173"/>
              <a:gd name="p0y10" fmla="*/ 1580 h 1580"/>
              <a:gd name="p0x11" fmla="*/ 0 w 10173"/>
              <a:gd name="p0y11" fmla="*/ 1513 h 1580"/>
              <a:gd name="p0x12" fmla="*/ 0 w 10173"/>
              <a:gd name="p0y12" fmla="*/ 1430 h 1580"/>
              <a:gd name="p0x13" fmla="*/ 0 w 10173"/>
              <a:gd name="p0y13" fmla="*/ 150 h 1580"/>
              <a:gd name="p0x14" fmla="*/ 0 w 10173"/>
              <a:gd name="p0y14" fmla="*/ 67 h 1580"/>
              <a:gd name="p0x15" fmla="*/ 67 w 10173"/>
              <a:gd name="p0y15" fmla="*/ 0 h 1580"/>
              <a:gd name="p0x16" fmla="*/ 150 w 10173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41"/>
            </p:custDataLst>
          </p:nvPr>
        </p:nvSpPr>
        <p:spPr>
          <a:xfrm>
            <a:off x="5351116" y="2370706"/>
            <a:ext cx="6069359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状态机决策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42"/>
            </p:custDataLst>
          </p:nvPr>
        </p:nvSpPr>
        <p:spPr>
          <a:xfrm>
            <a:off x="5351116" y="2628357"/>
            <a:ext cx="6069359" cy="398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根据驾驶员指令、蓄电池状态和车速在纯电动（内燃机关闭）、能量回收（减速时）和增压模式（最大驱动力）之间切换。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43"/>
            </p:custDataLst>
          </p:nvPr>
        </p:nvSpPr>
        <p:spPr>
          <a:xfrm>
            <a:off x="5155565" y="3288665"/>
            <a:ext cx="6459855" cy="1003935"/>
          </a:xfrm>
          <a:custGeom>
            <a:avLst/>
            <a:gdLst>
              <a:gd name="sw" fmla="*/ 1 w 10173"/>
              <a:gd name="sh" fmla="*/ 1 h 1580"/>
              <a:gd name="mins" fmla="min sw sh"/>
              <a:gd name="dsw" fmla="+- 0 sw mins"/>
              <a:gd name="dsh" fmla="+- 0 sh mins"/>
              <a:gd name="p0x0" fmla="*/ 150 w 10173"/>
              <a:gd name="p0y0" fmla="*/ 0 h 1580"/>
              <a:gd name="p0x1" fmla="*/ 10023 w 10173"/>
              <a:gd name="p0y1" fmla="*/ 0 h 1580"/>
              <a:gd name="p0x2" fmla="*/ 10105 w 10173"/>
              <a:gd name="p0y2" fmla="*/ 0 h 1580"/>
              <a:gd name="p0x3" fmla="*/ 10173 w 10173"/>
              <a:gd name="p0y3" fmla="*/ 67 h 1580"/>
              <a:gd name="p0x4" fmla="*/ 10173 w 10173"/>
              <a:gd name="p0y4" fmla="*/ 150 h 1580"/>
              <a:gd name="p0x5" fmla="*/ 10173 w 10173"/>
              <a:gd name="p0y5" fmla="*/ 1430 h 1580"/>
              <a:gd name="p0x6" fmla="*/ 10173 w 10173"/>
              <a:gd name="p0y6" fmla="*/ 1513 h 1580"/>
              <a:gd name="p0x7" fmla="*/ 10105 w 10173"/>
              <a:gd name="p0y7" fmla="*/ 1580 h 1580"/>
              <a:gd name="p0x8" fmla="*/ 10023 w 10173"/>
              <a:gd name="p0y8" fmla="*/ 1580 h 1580"/>
              <a:gd name="p0x9" fmla="*/ 150 w 10173"/>
              <a:gd name="p0y9" fmla="*/ 1580 h 1580"/>
              <a:gd name="p0x10" fmla="*/ 67 w 10173"/>
              <a:gd name="p0y10" fmla="*/ 1580 h 1580"/>
              <a:gd name="p0x11" fmla="*/ 0 w 10173"/>
              <a:gd name="p0y11" fmla="*/ 1513 h 1580"/>
              <a:gd name="p0x12" fmla="*/ 0 w 10173"/>
              <a:gd name="p0y12" fmla="*/ 1430 h 1580"/>
              <a:gd name="p0x13" fmla="*/ 0 w 10173"/>
              <a:gd name="p0y13" fmla="*/ 150 h 1580"/>
              <a:gd name="p0x14" fmla="*/ 0 w 10173"/>
              <a:gd name="p0y14" fmla="*/ 67 h 1580"/>
              <a:gd name="p0x15" fmla="*/ 67 w 10173"/>
              <a:gd name="p0y15" fmla="*/ 0 h 1580"/>
              <a:gd name="p0x16" fmla="*/ 150 w 10173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44"/>
            </p:custDataLst>
          </p:nvPr>
        </p:nvSpPr>
        <p:spPr>
          <a:xfrm>
            <a:off x="5351116" y="3460356"/>
            <a:ext cx="6069359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等效值优化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45"/>
            </p:custDataLst>
          </p:nvPr>
        </p:nvSpPr>
        <p:spPr>
          <a:xfrm>
            <a:off x="5351116" y="3718008"/>
            <a:ext cx="6069359" cy="398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为电池电能分配等效燃料消耗值，通过先验优化（已知驾驶周期）或后验优化（当前状态）实现，导航系统可预估未来驾驶配置文件。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46"/>
            </p:custDataLst>
          </p:nvPr>
        </p:nvSpPr>
        <p:spPr>
          <a:xfrm>
            <a:off x="5155565" y="4378325"/>
            <a:ext cx="6459855" cy="1003935"/>
          </a:xfrm>
          <a:custGeom>
            <a:avLst/>
            <a:gdLst>
              <a:gd name="sw" fmla="*/ 1 w 10173"/>
              <a:gd name="sh" fmla="*/ 1 h 1580"/>
              <a:gd name="mins" fmla="min sw sh"/>
              <a:gd name="dsw" fmla="+- 0 sw mins"/>
              <a:gd name="dsh" fmla="+- 0 sh mins"/>
              <a:gd name="p0x0" fmla="*/ 150 w 10173"/>
              <a:gd name="p0y0" fmla="*/ 0 h 1580"/>
              <a:gd name="p0x1" fmla="*/ 10023 w 10173"/>
              <a:gd name="p0y1" fmla="*/ 0 h 1580"/>
              <a:gd name="p0x2" fmla="*/ 10105 w 10173"/>
              <a:gd name="p0y2" fmla="*/ 0 h 1580"/>
              <a:gd name="p0x3" fmla="*/ 10173 w 10173"/>
              <a:gd name="p0y3" fmla="*/ 67 h 1580"/>
              <a:gd name="p0x4" fmla="*/ 10173 w 10173"/>
              <a:gd name="p0y4" fmla="*/ 150 h 1580"/>
              <a:gd name="p0x5" fmla="*/ 10173 w 10173"/>
              <a:gd name="p0y5" fmla="*/ 1430 h 1580"/>
              <a:gd name="p0x6" fmla="*/ 10173 w 10173"/>
              <a:gd name="p0y6" fmla="*/ 1513 h 1580"/>
              <a:gd name="p0x7" fmla="*/ 10105 w 10173"/>
              <a:gd name="p0y7" fmla="*/ 1580 h 1580"/>
              <a:gd name="p0x8" fmla="*/ 10023 w 10173"/>
              <a:gd name="p0y8" fmla="*/ 1580 h 1580"/>
              <a:gd name="p0x9" fmla="*/ 150 w 10173"/>
              <a:gd name="p0y9" fmla="*/ 1580 h 1580"/>
              <a:gd name="p0x10" fmla="*/ 67 w 10173"/>
              <a:gd name="p0y10" fmla="*/ 1580 h 1580"/>
              <a:gd name="p0x11" fmla="*/ 0 w 10173"/>
              <a:gd name="p0y11" fmla="*/ 1513 h 1580"/>
              <a:gd name="p0x12" fmla="*/ 0 w 10173"/>
              <a:gd name="p0y12" fmla="*/ 1430 h 1580"/>
              <a:gd name="p0x13" fmla="*/ 0 w 10173"/>
              <a:gd name="p0y13" fmla="*/ 150 h 1580"/>
              <a:gd name="p0x14" fmla="*/ 0 w 10173"/>
              <a:gd name="p0y14" fmla="*/ 67 h 1580"/>
              <a:gd name="p0x15" fmla="*/ 67 w 10173"/>
              <a:gd name="p0y15" fmla="*/ 0 h 1580"/>
              <a:gd name="p0x16" fmla="*/ 150 w 10173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47"/>
            </p:custDataLst>
          </p:nvPr>
        </p:nvSpPr>
        <p:spPr>
          <a:xfrm>
            <a:off x="5351116" y="4549997"/>
            <a:ext cx="6069359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电能产生策略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8"/>
            </p:custDataLst>
          </p:nvPr>
        </p:nvSpPr>
        <p:spPr>
          <a:xfrm>
            <a:off x="5351116" y="4807648"/>
            <a:ext cx="6069359" cy="398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包括制动能量回收（无需额外燃料）和发动机充电（在效率低下时提升），充电效率取决于发动机工作点。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9"/>
            </p:custDataLst>
          </p:nvPr>
        </p:nvSpPr>
        <p:spPr>
          <a:xfrm>
            <a:off x="5155565" y="5467985"/>
            <a:ext cx="6459855" cy="1003935"/>
          </a:xfrm>
          <a:custGeom>
            <a:avLst/>
            <a:gdLst>
              <a:gd name="sw" fmla="*/ 1 w 10173"/>
              <a:gd name="sh" fmla="*/ 1 h 1580"/>
              <a:gd name="mins" fmla="min sw sh"/>
              <a:gd name="dsw" fmla="+- 0 sw mins"/>
              <a:gd name="dsh" fmla="+- 0 sh mins"/>
              <a:gd name="p0x0" fmla="*/ 150 w 10173"/>
              <a:gd name="p0y0" fmla="*/ 0 h 1580"/>
              <a:gd name="p0x1" fmla="*/ 10023 w 10173"/>
              <a:gd name="p0y1" fmla="*/ 0 h 1580"/>
              <a:gd name="p0x2" fmla="*/ 10105 w 10173"/>
              <a:gd name="p0y2" fmla="*/ 0 h 1580"/>
              <a:gd name="p0x3" fmla="*/ 10173 w 10173"/>
              <a:gd name="p0y3" fmla="*/ 67 h 1580"/>
              <a:gd name="p0x4" fmla="*/ 10173 w 10173"/>
              <a:gd name="p0y4" fmla="*/ 150 h 1580"/>
              <a:gd name="p0x5" fmla="*/ 10173 w 10173"/>
              <a:gd name="p0y5" fmla="*/ 1430 h 1580"/>
              <a:gd name="p0x6" fmla="*/ 10173 w 10173"/>
              <a:gd name="p0y6" fmla="*/ 1513 h 1580"/>
              <a:gd name="p0x7" fmla="*/ 10105 w 10173"/>
              <a:gd name="p0y7" fmla="*/ 1580 h 1580"/>
              <a:gd name="p0x8" fmla="*/ 10023 w 10173"/>
              <a:gd name="p0y8" fmla="*/ 1580 h 1580"/>
              <a:gd name="p0x9" fmla="*/ 150 w 10173"/>
              <a:gd name="p0y9" fmla="*/ 1580 h 1580"/>
              <a:gd name="p0x10" fmla="*/ 67 w 10173"/>
              <a:gd name="p0y10" fmla="*/ 1580 h 1580"/>
              <a:gd name="p0x11" fmla="*/ 0 w 10173"/>
              <a:gd name="p0y11" fmla="*/ 1513 h 1580"/>
              <a:gd name="p0x12" fmla="*/ 0 w 10173"/>
              <a:gd name="p0y12" fmla="*/ 1430 h 1580"/>
              <a:gd name="p0x13" fmla="*/ 0 w 10173"/>
              <a:gd name="p0y13" fmla="*/ 150 h 1580"/>
              <a:gd name="p0x14" fmla="*/ 0 w 10173"/>
              <a:gd name="p0y14" fmla="*/ 67 h 1580"/>
              <a:gd name="p0x15" fmla="*/ 67 w 10173"/>
              <a:gd name="p0y15" fmla="*/ 0 h 1580"/>
              <a:gd name="p0x16" fmla="*/ 150 w 10173"/>
              <a:gd name="p0y16" fmla="*/ 0 h 15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50"/>
            </p:custDataLst>
          </p:nvPr>
        </p:nvSpPr>
        <p:spPr>
          <a:xfrm>
            <a:off x="5351116" y="5639648"/>
            <a:ext cx="6069359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内燃机设计优化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51"/>
            </p:custDataLst>
          </p:nvPr>
        </p:nvSpPr>
        <p:spPr>
          <a:xfrm>
            <a:off x="5351116" y="5897299"/>
            <a:ext cx="6069359" cy="3981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电力驱动可补偿转矩不足，允许省略第二个涡轮增压器由电动机替代，可选用不同内燃机概念，效率优化限制在缩小的工作范围内。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再生制动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05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再生制动原理与策略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"/>
            </p:custDataLst>
          </p:nvPr>
        </p:nvSpPr>
        <p:spPr>
          <a:xfrm>
            <a:off x="571500" y="5175885"/>
            <a:ext cx="190500" cy="190500"/>
          </a:xfrm>
          <a:custGeom>
            <a:avLst/>
            <a:gdLst>
              <a:gd name="sw" fmla="*/ 1 w 300"/>
              <a:gd name="sh" fmla="*/ 1 h 300"/>
              <a:gd name="mins" fmla="min sw sh"/>
              <a:gd name="dsw" fmla="+- 0 sw mins"/>
              <a:gd name="dsh" fmla="+- 0 sh mins"/>
              <a:gd name="p0x0" fmla="*/ 150 w 300"/>
              <a:gd name="p0y0" fmla="*/ 0 h 300"/>
              <a:gd name="p0x1" fmla="*/ 232 w 300"/>
              <a:gd name="p0y1" fmla="*/ 0 h 300"/>
              <a:gd name="p0x2" fmla="*/ 300 w 300"/>
              <a:gd name="p0y2" fmla="*/ 67 h 300"/>
              <a:gd name="p0x3" fmla="*/ 300 w 300"/>
              <a:gd name="p0y3" fmla="*/ 150 h 300"/>
              <a:gd name="p0x4" fmla="*/ 300 w 300"/>
              <a:gd name="p0y4" fmla="*/ 232 h 300"/>
              <a:gd name="p0x5" fmla="*/ 232 w 300"/>
              <a:gd name="p0y5" fmla="*/ 300 h 300"/>
              <a:gd name="p0x6" fmla="*/ 150 w 300"/>
              <a:gd name="p0y6" fmla="*/ 300 h 300"/>
              <a:gd name="p0x7" fmla="*/ 67 w 300"/>
              <a:gd name="p0y7" fmla="*/ 300 h 300"/>
              <a:gd name="p0x8" fmla="*/ 0 w 300"/>
              <a:gd name="p0y8" fmla="*/ 232 h 300"/>
              <a:gd name="p0x9" fmla="*/ 0 w 300"/>
              <a:gd name="p0y9" fmla="*/ 150 h 300"/>
              <a:gd name="p0x10" fmla="*/ 0 w 300"/>
              <a:gd name="p0y10" fmla="*/ 67 h 300"/>
              <a:gd name="p0x11" fmla="*/ 67 w 300"/>
              <a:gd name="p0y11" fmla="*/ 0 h 300"/>
              <a:gd name="p0x12" fmla="*/ 150 w 300"/>
              <a:gd name="p0y12" fmla="*/ 0 h 30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4545" b="-4545"/>
          <a:stretch>
            <a:fillRect/>
          </a:stretch>
        </p:blipFill>
        <p:spPr>
          <a:xfrm>
            <a:off x="609600" y="5213985"/>
            <a:ext cx="114300" cy="11430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>
          <a:xfrm>
            <a:off x="838200" y="5157273"/>
            <a:ext cx="5658221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关键约束：再生制动力矩必须与</a:t>
            </a:r>
            <a:r>
              <a:rPr sz="13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电池荷电状态</a:t>
            </a: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sz="135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电驱动热负荷</a:t>
            </a:r>
            <a:r>
              <a:rPr sz="135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动态适配</a:t>
            </a:r>
            <a:endParaRPr sz="135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7"/>
            </p:custDataLst>
          </p:nvPr>
        </p:nvSpPr>
        <p:spPr>
          <a:xfrm>
            <a:off x="571500" y="1140460"/>
            <a:ext cx="11049000" cy="714375"/>
          </a:xfrm>
          <a:custGeom>
            <a:avLst/>
            <a:gdLst>
              <a:gd name="sw" fmla="*/ 1 w 17400"/>
              <a:gd name="sh" fmla="*/ 1 h 1125"/>
              <a:gd name="mins" fmla="min sw sh"/>
              <a:gd name="dsw" fmla="+- 0 sw mins"/>
              <a:gd name="dsh" fmla="+- 0 sh mins"/>
              <a:gd name="p0x0" fmla="*/ 150 w 17400"/>
              <a:gd name="p0y0" fmla="*/ 0 h 1125"/>
              <a:gd name="p0x1" fmla="*/ 17250 w 17400"/>
              <a:gd name="p0y1" fmla="*/ 0 h 1125"/>
              <a:gd name="p0x2" fmla="*/ 17332 w 17400"/>
              <a:gd name="p0y2" fmla="*/ 0 h 1125"/>
              <a:gd name="p0x3" fmla="*/ 17400 w 17400"/>
              <a:gd name="p0y3" fmla="*/ 67 h 1125"/>
              <a:gd name="p0x4" fmla="*/ 17400 w 17400"/>
              <a:gd name="p0y4" fmla="*/ 150 h 1125"/>
              <a:gd name="p0x5" fmla="*/ 17400 w 17400"/>
              <a:gd name="p0y5" fmla="*/ 975 h 1125"/>
              <a:gd name="p0x6" fmla="*/ 17400 w 17400"/>
              <a:gd name="p0y6" fmla="*/ 1057 h 1125"/>
              <a:gd name="p0x7" fmla="*/ 17332 w 17400"/>
              <a:gd name="p0y7" fmla="*/ 1125 h 1125"/>
              <a:gd name="p0x8" fmla="*/ 17250 w 17400"/>
              <a:gd name="p0y8" fmla="*/ 1125 h 1125"/>
              <a:gd name="p0x9" fmla="*/ 150 w 17400"/>
              <a:gd name="p0y9" fmla="*/ 1125 h 1125"/>
              <a:gd name="p0x10" fmla="*/ 67 w 17400"/>
              <a:gd name="p0y10" fmla="*/ 1125 h 1125"/>
              <a:gd name="p0x11" fmla="*/ 0 w 17400"/>
              <a:gd name="p0y11" fmla="*/ 1057 h 1125"/>
              <a:gd name="p0x12" fmla="*/ 0 w 17400"/>
              <a:gd name="p0y12" fmla="*/ 975 h 1125"/>
              <a:gd name="p0x13" fmla="*/ 0 w 17400"/>
              <a:gd name="p0y13" fmla="*/ 150 h 1125"/>
              <a:gd name="p0x14" fmla="*/ 0 w 17400"/>
              <a:gd name="p0y14" fmla="*/ 67 h 1125"/>
              <a:gd name="p0x15" fmla="*/ 67 w 17400"/>
              <a:gd name="p0y15" fmla="*/ 0 h 1125"/>
              <a:gd name="p0x16" fmla="*/ 150 w 17400"/>
              <a:gd name="p0y16" fmla="*/ 0 h 11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762000" y="1315222"/>
            <a:ext cx="106680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再生制动</a:t>
            </a:r>
            <a:r>
              <a:rPr sz="2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是混合动力汽车节能的关键手段</a:t>
            </a:r>
            <a:endParaRPr sz="21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9"/>
            </p:custDataLst>
          </p:nvPr>
        </p:nvSpPr>
        <p:spPr>
          <a:xfrm>
            <a:off x="575945" y="2124075"/>
            <a:ext cx="5457825" cy="2837815"/>
          </a:xfrm>
          <a:custGeom>
            <a:avLst/>
            <a:gdLst>
              <a:gd name="sw" fmla="*/ 1 w 8595"/>
              <a:gd name="sh" fmla="*/ 1 h 4468"/>
              <a:gd name="mins" fmla="min sw sh"/>
              <a:gd name="dsw" fmla="+- 0 sw mins"/>
              <a:gd name="dsh" fmla="+- 0 sh mins"/>
              <a:gd name="p0x0" fmla="*/ 150 w 8595"/>
              <a:gd name="p0y0" fmla="*/ 0 h 4468"/>
              <a:gd name="p0x1" fmla="*/ 8445 w 8595"/>
              <a:gd name="p0y1" fmla="*/ 0 h 4468"/>
              <a:gd name="p0x2" fmla="*/ 8527 w 8595"/>
              <a:gd name="p0y2" fmla="*/ 0 h 4468"/>
              <a:gd name="p0x3" fmla="*/ 8595 w 8595"/>
              <a:gd name="p0y3" fmla="*/ 67 h 4468"/>
              <a:gd name="p0x4" fmla="*/ 8595 w 8595"/>
              <a:gd name="p0y4" fmla="*/ 150 h 4468"/>
              <a:gd name="p0x5" fmla="*/ 8595 w 8595"/>
              <a:gd name="p0y5" fmla="*/ 4318 h 4468"/>
              <a:gd name="p0x6" fmla="*/ 8595 w 8595"/>
              <a:gd name="p0y6" fmla="*/ 4401 h 4468"/>
              <a:gd name="p0x7" fmla="*/ 8527 w 8595"/>
              <a:gd name="p0y7" fmla="*/ 4468 h 4468"/>
              <a:gd name="p0x8" fmla="*/ 8445 w 8595"/>
              <a:gd name="p0y8" fmla="*/ 4468 h 4468"/>
              <a:gd name="p0x9" fmla="*/ 150 w 8595"/>
              <a:gd name="p0y9" fmla="*/ 4468 h 4468"/>
              <a:gd name="p0x10" fmla="*/ 67 w 8595"/>
              <a:gd name="p0y10" fmla="*/ 4468 h 4468"/>
              <a:gd name="p0x11" fmla="*/ 0 w 8595"/>
              <a:gd name="p0y11" fmla="*/ 4401 h 4468"/>
              <a:gd name="p0x12" fmla="*/ 0 w 8595"/>
              <a:gd name="p0y12" fmla="*/ 4318 h 4468"/>
              <a:gd name="p0x13" fmla="*/ 0 w 8595"/>
              <a:gd name="p0y13" fmla="*/ 150 h 4468"/>
              <a:gd name="p0x14" fmla="*/ 0 w 8595"/>
              <a:gd name="p0y14" fmla="*/ 67 h 4468"/>
              <a:gd name="p0x15" fmla="*/ 67 w 8595"/>
              <a:gd name="p0y15" fmla="*/ 0 h 4468"/>
              <a:gd name="p0x16" fmla="*/ 150 w 8595"/>
              <a:gd name="p0y16" fmla="*/ 0 h 446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771525" y="2303745"/>
            <a:ext cx="50673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两大技术路线对比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9" name="表格 8"/>
          <p:cNvGraphicFramePr/>
          <p:nvPr>
            <p:custDataLst>
              <p:tags r:id="rId11"/>
            </p:custDataLst>
          </p:nvPr>
        </p:nvGraphicFramePr>
        <p:xfrm>
          <a:off x="771525" y="2767330"/>
          <a:ext cx="5067300" cy="199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5600"/>
                <a:gridCol w="2051370"/>
                <a:gridCol w="1870319"/>
              </a:tblGrid>
              <a:tr h="377130"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指标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轻度混合动力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全混合动力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</a:tr>
              <a:tr h="636463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发动机状态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tx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不可解耦</a:t>
                      </a:r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，保留连接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tx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完全解耦</a:t>
                      </a:r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，独立运行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636463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发电机转矩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在发动机阻力矩外</a:t>
                      </a:r>
                      <a:r>
                        <a:rPr sz="1500" b="1">
                          <a:solidFill>
                            <a:schemeClr val="tx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叠加</a:t>
                      </a:r>
                      <a:endParaRPr sz="1500" b="1">
                        <a:solidFill>
                          <a:schemeClr val="tx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tx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替代</a:t>
                      </a:r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发动机阻力矩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49076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能量回收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部分回收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1">
                          <a:solidFill>
                            <a:schemeClr val="tx2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完全回收</a:t>
                      </a:r>
                      <a:endParaRPr sz="1500" b="1">
                        <a:solidFill>
                          <a:schemeClr val="tx2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</a:tbl>
          </a:graphicData>
        </a:graphic>
      </p:graphicFrame>
      <p:sp>
        <p:nvSpPr>
          <p:cNvPr id="11" name="任意多边形 10"/>
          <p:cNvSpPr/>
          <p:nvPr>
            <p:custDataLst>
              <p:tags r:id="rId12"/>
            </p:custDataLst>
          </p:nvPr>
        </p:nvSpPr>
        <p:spPr>
          <a:xfrm>
            <a:off x="6157595" y="2124075"/>
            <a:ext cx="5457825" cy="2837815"/>
          </a:xfrm>
          <a:custGeom>
            <a:avLst/>
            <a:gdLst>
              <a:gd name="sw" fmla="*/ 1 w 8595"/>
              <a:gd name="sh" fmla="*/ 1 h 4468"/>
              <a:gd name="mins" fmla="min sw sh"/>
              <a:gd name="dsw" fmla="+- 0 sw mins"/>
              <a:gd name="dsh" fmla="+- 0 sh mins"/>
              <a:gd name="p0x0" fmla="*/ 150 w 8595"/>
              <a:gd name="p0y0" fmla="*/ 0 h 4468"/>
              <a:gd name="p0x1" fmla="*/ 8445 w 8595"/>
              <a:gd name="p0y1" fmla="*/ 0 h 4468"/>
              <a:gd name="p0x2" fmla="*/ 8527 w 8595"/>
              <a:gd name="p0y2" fmla="*/ 0 h 4468"/>
              <a:gd name="p0x3" fmla="*/ 8595 w 8595"/>
              <a:gd name="p0y3" fmla="*/ 67 h 4468"/>
              <a:gd name="p0x4" fmla="*/ 8595 w 8595"/>
              <a:gd name="p0y4" fmla="*/ 150 h 4468"/>
              <a:gd name="p0x5" fmla="*/ 8595 w 8595"/>
              <a:gd name="p0y5" fmla="*/ 4318 h 4468"/>
              <a:gd name="p0x6" fmla="*/ 8595 w 8595"/>
              <a:gd name="p0y6" fmla="*/ 4401 h 4468"/>
              <a:gd name="p0x7" fmla="*/ 8527 w 8595"/>
              <a:gd name="p0y7" fmla="*/ 4468 h 4468"/>
              <a:gd name="p0x8" fmla="*/ 8445 w 8595"/>
              <a:gd name="p0y8" fmla="*/ 4468 h 4468"/>
              <a:gd name="p0x9" fmla="*/ 150 w 8595"/>
              <a:gd name="p0y9" fmla="*/ 4468 h 4468"/>
              <a:gd name="p0x10" fmla="*/ 67 w 8595"/>
              <a:gd name="p0y10" fmla="*/ 4468 h 4468"/>
              <a:gd name="p0x11" fmla="*/ 0 w 8595"/>
              <a:gd name="p0y11" fmla="*/ 4401 h 4468"/>
              <a:gd name="p0x12" fmla="*/ 0 w 8595"/>
              <a:gd name="p0y12" fmla="*/ 4318 h 4468"/>
              <a:gd name="p0x13" fmla="*/ 0 w 8595"/>
              <a:gd name="p0y13" fmla="*/ 150 h 4468"/>
              <a:gd name="p0x14" fmla="*/ 0 w 8595"/>
              <a:gd name="p0y14" fmla="*/ 67 h 4468"/>
              <a:gd name="p0x15" fmla="*/ 67 w 8595"/>
              <a:gd name="p0y15" fmla="*/ 0 h 4468"/>
              <a:gd name="p0x16" fmla="*/ 150 w 8595"/>
              <a:gd name="p0y16" fmla="*/ 0 h 446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>
            <p:custDataLst>
              <p:tags r:id="rId13"/>
            </p:custDataLst>
          </p:nvPr>
        </p:nvSpPr>
        <p:spPr>
          <a:xfrm>
            <a:off x="6353175" y="243268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2000" t="-897" r="-2000" b="-897"/>
          <a:stretch>
            <a:fillRect/>
          </a:stretch>
        </p:blipFill>
        <p:spPr>
          <a:xfrm>
            <a:off x="6438900" y="2513965"/>
            <a:ext cx="247650" cy="25209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7"/>
            </p:custDataLst>
          </p:nvPr>
        </p:nvSpPr>
        <p:spPr>
          <a:xfrm>
            <a:off x="6924675" y="2303745"/>
            <a:ext cx="1543126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启动</a:t>
            </a:r>
            <a:r>
              <a:rPr lang="en-US" alt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停止</a:t>
            </a:r>
            <a:endParaRPr lang="zh-CN" altLang="en-US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8"/>
            </p:custDataLst>
          </p:nvPr>
        </p:nvSpPr>
        <p:spPr>
          <a:xfrm>
            <a:off x="6924675" y="2676173"/>
            <a:ext cx="17145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发动机频繁重启供电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9"/>
            </p:custDataLst>
          </p:nvPr>
        </p:nvSpPr>
        <p:spPr>
          <a:xfrm>
            <a:off x="6353175" y="319278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-2273" t="-897" r="-2273" b="-897"/>
          <a:stretch>
            <a:fillRect/>
          </a:stretch>
        </p:blipFill>
        <p:spPr>
          <a:xfrm>
            <a:off x="6452870" y="3274060"/>
            <a:ext cx="219075" cy="25209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23"/>
            </p:custDataLst>
          </p:nvPr>
        </p:nvSpPr>
        <p:spPr>
          <a:xfrm>
            <a:off x="6924675" y="3063811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轻度混动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4"/>
            </p:custDataLst>
          </p:nvPr>
        </p:nvSpPr>
        <p:spPr>
          <a:xfrm>
            <a:off x="6924675" y="3436239"/>
            <a:ext cx="13716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辅助电驱动助力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5"/>
            </p:custDataLst>
          </p:nvPr>
        </p:nvSpPr>
        <p:spPr>
          <a:xfrm>
            <a:off x="6353175" y="39528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2000" t="-16167" r="-2000" b="-16167"/>
          <a:stretch>
            <a:fillRect/>
          </a:stretch>
        </p:blipFill>
        <p:spPr>
          <a:xfrm>
            <a:off x="6438900" y="4034155"/>
            <a:ext cx="247650" cy="252095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9"/>
            </p:custDataLst>
          </p:nvPr>
        </p:nvSpPr>
        <p:spPr>
          <a:xfrm>
            <a:off x="6924675" y="3823878"/>
            <a:ext cx="1082878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全混动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30"/>
            </p:custDataLst>
          </p:nvPr>
        </p:nvSpPr>
        <p:spPr>
          <a:xfrm>
            <a:off x="6924675" y="4196305"/>
            <a:ext cx="12002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纯电驱动续航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31"/>
            </p:custDataLst>
          </p:nvPr>
        </p:nvSpPr>
        <p:spPr>
          <a:xfrm>
            <a:off x="575945" y="5695315"/>
            <a:ext cx="2108835" cy="776605"/>
          </a:xfrm>
          <a:custGeom>
            <a:avLst/>
            <a:gdLst>
              <a:gd name="sw" fmla="*/ 1 w 3320"/>
              <a:gd name="sh" fmla="*/ 1 h 1223"/>
              <a:gd name="mins" fmla="min sw sh"/>
              <a:gd name="dsw" fmla="+- 0 sw mins"/>
              <a:gd name="dsh" fmla="+- 0 sh mins"/>
              <a:gd name="p0x0" fmla="*/ 150 w 3320"/>
              <a:gd name="p0y0" fmla="*/ 0 h 1223"/>
              <a:gd name="p0x1" fmla="*/ 3170 w 3320"/>
              <a:gd name="p0y1" fmla="*/ 0 h 1223"/>
              <a:gd name="p0x2" fmla="*/ 3253 w 3320"/>
              <a:gd name="p0y2" fmla="*/ 0 h 1223"/>
              <a:gd name="p0x3" fmla="*/ 3320 w 3320"/>
              <a:gd name="p0y3" fmla="*/ 67 h 1223"/>
              <a:gd name="p0x4" fmla="*/ 3320 w 3320"/>
              <a:gd name="p0y4" fmla="*/ 150 h 1223"/>
              <a:gd name="p0x5" fmla="*/ 3320 w 3320"/>
              <a:gd name="p0y5" fmla="*/ 1073 h 1223"/>
              <a:gd name="p0x6" fmla="*/ 3320 w 3320"/>
              <a:gd name="p0y6" fmla="*/ 1156 h 1223"/>
              <a:gd name="p0x7" fmla="*/ 3253 w 3320"/>
              <a:gd name="p0y7" fmla="*/ 1223 h 1223"/>
              <a:gd name="p0x8" fmla="*/ 3170 w 3320"/>
              <a:gd name="p0y8" fmla="*/ 1223 h 1223"/>
              <a:gd name="p0x9" fmla="*/ 150 w 3320"/>
              <a:gd name="p0y9" fmla="*/ 1223 h 1223"/>
              <a:gd name="p0x10" fmla="*/ 67 w 3320"/>
              <a:gd name="p0y10" fmla="*/ 1223 h 1223"/>
              <a:gd name="p0x11" fmla="*/ 0 w 3320"/>
              <a:gd name="p0y11" fmla="*/ 1156 h 1223"/>
              <a:gd name="p0x12" fmla="*/ 0 w 3320"/>
              <a:gd name="p0y12" fmla="*/ 1073 h 1223"/>
              <a:gd name="p0x13" fmla="*/ 0 w 3320"/>
              <a:gd name="p0y13" fmla="*/ 150 h 1223"/>
              <a:gd name="p0x14" fmla="*/ 0 w 3320"/>
              <a:gd name="p0y14" fmla="*/ 67 h 1223"/>
              <a:gd name="p0x15" fmla="*/ 67 w 3320"/>
              <a:gd name="p0y15" fmla="*/ 0 h 1223"/>
              <a:gd name="p0x16" fmla="*/ 150 w 3320"/>
              <a:gd name="p0y16" fmla="*/ 0 h 122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32"/>
            </p:custDataLst>
          </p:nvPr>
        </p:nvSpPr>
        <p:spPr>
          <a:xfrm>
            <a:off x="2079203" y="5593509"/>
            <a:ext cx="982113" cy="5133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3600" b="1" spc="-180">
                <a:solidFill>
                  <a:srgbClr val="376FF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01</a:t>
            </a:r>
            <a:endParaRPr sz="3600" b="1" spc="-180">
              <a:solidFill>
                <a:srgbClr val="376FF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3"/>
            </p:custDataLst>
          </p:nvPr>
        </p:nvSpPr>
        <p:spPr>
          <a:xfrm>
            <a:off x="2808605" y="5695315"/>
            <a:ext cx="2108835" cy="776605"/>
          </a:xfrm>
          <a:custGeom>
            <a:avLst/>
            <a:gdLst>
              <a:gd name="sw" fmla="*/ 1 w 3320"/>
              <a:gd name="sh" fmla="*/ 1 h 1223"/>
              <a:gd name="mins" fmla="min sw sh"/>
              <a:gd name="dsw" fmla="+- 0 sw mins"/>
              <a:gd name="dsh" fmla="+- 0 sh mins"/>
              <a:gd name="p0x0" fmla="*/ 150 w 3320"/>
              <a:gd name="p0y0" fmla="*/ 0 h 1223"/>
              <a:gd name="p0x1" fmla="*/ 3170 w 3320"/>
              <a:gd name="p0y1" fmla="*/ 0 h 1223"/>
              <a:gd name="p0x2" fmla="*/ 3253 w 3320"/>
              <a:gd name="p0y2" fmla="*/ 0 h 1223"/>
              <a:gd name="p0x3" fmla="*/ 3320 w 3320"/>
              <a:gd name="p0y3" fmla="*/ 67 h 1223"/>
              <a:gd name="p0x4" fmla="*/ 3320 w 3320"/>
              <a:gd name="p0y4" fmla="*/ 150 h 1223"/>
              <a:gd name="p0x5" fmla="*/ 3320 w 3320"/>
              <a:gd name="p0y5" fmla="*/ 1073 h 1223"/>
              <a:gd name="p0x6" fmla="*/ 3320 w 3320"/>
              <a:gd name="p0y6" fmla="*/ 1156 h 1223"/>
              <a:gd name="p0x7" fmla="*/ 3253 w 3320"/>
              <a:gd name="p0y7" fmla="*/ 1223 h 1223"/>
              <a:gd name="p0x8" fmla="*/ 3170 w 3320"/>
              <a:gd name="p0y8" fmla="*/ 1223 h 1223"/>
              <a:gd name="p0x9" fmla="*/ 150 w 3320"/>
              <a:gd name="p0y9" fmla="*/ 1223 h 1223"/>
              <a:gd name="p0x10" fmla="*/ 67 w 3320"/>
              <a:gd name="p0y10" fmla="*/ 1223 h 1223"/>
              <a:gd name="p0x11" fmla="*/ 0 w 3320"/>
              <a:gd name="p0y11" fmla="*/ 1156 h 1223"/>
              <a:gd name="p0x12" fmla="*/ 0 w 3320"/>
              <a:gd name="p0y12" fmla="*/ 1073 h 1223"/>
              <a:gd name="p0x13" fmla="*/ 0 w 3320"/>
              <a:gd name="p0y13" fmla="*/ 150 h 1223"/>
              <a:gd name="p0x14" fmla="*/ 0 w 3320"/>
              <a:gd name="p0y14" fmla="*/ 67 h 1223"/>
              <a:gd name="p0x15" fmla="*/ 67 w 3320"/>
              <a:gd name="p0y15" fmla="*/ 0 h 1223"/>
              <a:gd name="p0x16" fmla="*/ 150 w 3320"/>
              <a:gd name="p0y16" fmla="*/ 0 h 122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4"/>
            </p:custDataLst>
          </p:nvPr>
        </p:nvSpPr>
        <p:spPr>
          <a:xfrm>
            <a:off x="3961952" y="5576364"/>
            <a:ext cx="1636814" cy="8524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6000" b="1" spc="-300">
                <a:solidFill>
                  <a:srgbClr val="376FF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02</a:t>
            </a:r>
            <a:endParaRPr sz="6000" b="1" spc="-300">
              <a:solidFill>
                <a:srgbClr val="376FF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35"/>
            </p:custDataLst>
          </p:nvPr>
        </p:nvSpPr>
        <p:spPr>
          <a:xfrm>
            <a:off x="5041265" y="5695315"/>
            <a:ext cx="2108835" cy="776605"/>
          </a:xfrm>
          <a:custGeom>
            <a:avLst/>
            <a:gdLst>
              <a:gd name="sw" fmla="*/ 1 w 3320"/>
              <a:gd name="sh" fmla="*/ 1 h 1223"/>
              <a:gd name="mins" fmla="min sw sh"/>
              <a:gd name="dsw" fmla="+- 0 sw mins"/>
              <a:gd name="dsh" fmla="+- 0 sh mins"/>
              <a:gd name="p0x0" fmla="*/ 150 w 3320"/>
              <a:gd name="p0y0" fmla="*/ 0 h 1223"/>
              <a:gd name="p0x1" fmla="*/ 3170 w 3320"/>
              <a:gd name="p0y1" fmla="*/ 0 h 1223"/>
              <a:gd name="p0x2" fmla="*/ 3253 w 3320"/>
              <a:gd name="p0y2" fmla="*/ 0 h 1223"/>
              <a:gd name="p0x3" fmla="*/ 3320 w 3320"/>
              <a:gd name="p0y3" fmla="*/ 67 h 1223"/>
              <a:gd name="p0x4" fmla="*/ 3320 w 3320"/>
              <a:gd name="p0y4" fmla="*/ 150 h 1223"/>
              <a:gd name="p0x5" fmla="*/ 3320 w 3320"/>
              <a:gd name="p0y5" fmla="*/ 1073 h 1223"/>
              <a:gd name="p0x6" fmla="*/ 3320 w 3320"/>
              <a:gd name="p0y6" fmla="*/ 1156 h 1223"/>
              <a:gd name="p0x7" fmla="*/ 3253 w 3320"/>
              <a:gd name="p0y7" fmla="*/ 1223 h 1223"/>
              <a:gd name="p0x8" fmla="*/ 3170 w 3320"/>
              <a:gd name="p0y8" fmla="*/ 1223 h 1223"/>
              <a:gd name="p0x9" fmla="*/ 150 w 3320"/>
              <a:gd name="p0y9" fmla="*/ 1223 h 1223"/>
              <a:gd name="p0x10" fmla="*/ 67 w 3320"/>
              <a:gd name="p0y10" fmla="*/ 1223 h 1223"/>
              <a:gd name="p0x11" fmla="*/ 0 w 3320"/>
              <a:gd name="p0y11" fmla="*/ 1156 h 1223"/>
              <a:gd name="p0x12" fmla="*/ 0 w 3320"/>
              <a:gd name="p0y12" fmla="*/ 1073 h 1223"/>
              <a:gd name="p0x13" fmla="*/ 0 w 3320"/>
              <a:gd name="p0y13" fmla="*/ 150 h 1223"/>
              <a:gd name="p0x14" fmla="*/ 0 w 3320"/>
              <a:gd name="p0y14" fmla="*/ 67 h 1223"/>
              <a:gd name="p0x15" fmla="*/ 67 w 3320"/>
              <a:gd name="p0y15" fmla="*/ 0 h 1223"/>
              <a:gd name="p0x16" fmla="*/ 150 w 3320"/>
              <a:gd name="p0y16" fmla="*/ 0 h 122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36"/>
            </p:custDataLst>
          </p:nvPr>
        </p:nvSpPr>
        <p:spPr>
          <a:xfrm>
            <a:off x="6194603" y="5576364"/>
            <a:ext cx="1636814" cy="8524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6000" b="1" spc="-300">
                <a:solidFill>
                  <a:srgbClr val="376FF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03</a:t>
            </a:r>
            <a:endParaRPr sz="6000" b="1" spc="-300">
              <a:solidFill>
                <a:srgbClr val="376FF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37"/>
            </p:custDataLst>
          </p:nvPr>
        </p:nvSpPr>
        <p:spPr>
          <a:xfrm>
            <a:off x="7273925" y="5695315"/>
            <a:ext cx="2108835" cy="776605"/>
          </a:xfrm>
          <a:custGeom>
            <a:avLst/>
            <a:gdLst>
              <a:gd name="sw" fmla="*/ 1 w 3320"/>
              <a:gd name="sh" fmla="*/ 1 h 1223"/>
              <a:gd name="mins" fmla="min sw sh"/>
              <a:gd name="dsw" fmla="+- 0 sw mins"/>
              <a:gd name="dsh" fmla="+- 0 sh mins"/>
              <a:gd name="p0x0" fmla="*/ 150 w 3320"/>
              <a:gd name="p0y0" fmla="*/ 0 h 1223"/>
              <a:gd name="p0x1" fmla="*/ 3170 w 3320"/>
              <a:gd name="p0y1" fmla="*/ 0 h 1223"/>
              <a:gd name="p0x2" fmla="*/ 3253 w 3320"/>
              <a:gd name="p0y2" fmla="*/ 0 h 1223"/>
              <a:gd name="p0x3" fmla="*/ 3320 w 3320"/>
              <a:gd name="p0y3" fmla="*/ 67 h 1223"/>
              <a:gd name="p0x4" fmla="*/ 3320 w 3320"/>
              <a:gd name="p0y4" fmla="*/ 150 h 1223"/>
              <a:gd name="p0x5" fmla="*/ 3320 w 3320"/>
              <a:gd name="p0y5" fmla="*/ 1073 h 1223"/>
              <a:gd name="p0x6" fmla="*/ 3320 w 3320"/>
              <a:gd name="p0y6" fmla="*/ 1156 h 1223"/>
              <a:gd name="p0x7" fmla="*/ 3253 w 3320"/>
              <a:gd name="p0y7" fmla="*/ 1223 h 1223"/>
              <a:gd name="p0x8" fmla="*/ 3170 w 3320"/>
              <a:gd name="p0y8" fmla="*/ 1223 h 1223"/>
              <a:gd name="p0x9" fmla="*/ 150 w 3320"/>
              <a:gd name="p0y9" fmla="*/ 1223 h 1223"/>
              <a:gd name="p0x10" fmla="*/ 67 w 3320"/>
              <a:gd name="p0y10" fmla="*/ 1223 h 1223"/>
              <a:gd name="p0x11" fmla="*/ 0 w 3320"/>
              <a:gd name="p0y11" fmla="*/ 1156 h 1223"/>
              <a:gd name="p0x12" fmla="*/ 0 w 3320"/>
              <a:gd name="p0y12" fmla="*/ 1073 h 1223"/>
              <a:gd name="p0x13" fmla="*/ 0 w 3320"/>
              <a:gd name="p0y13" fmla="*/ 150 h 1223"/>
              <a:gd name="p0x14" fmla="*/ 0 w 3320"/>
              <a:gd name="p0y14" fmla="*/ 67 h 1223"/>
              <a:gd name="p0x15" fmla="*/ 67 w 3320"/>
              <a:gd name="p0y15" fmla="*/ 0 h 1223"/>
              <a:gd name="p0x16" fmla="*/ 150 w 3320"/>
              <a:gd name="p0y16" fmla="*/ 0 h 122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38"/>
            </p:custDataLst>
          </p:nvPr>
        </p:nvSpPr>
        <p:spPr>
          <a:xfrm>
            <a:off x="8427244" y="5576364"/>
            <a:ext cx="1636814" cy="8524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6000" b="1" spc="-300">
                <a:solidFill>
                  <a:srgbClr val="376FF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04</a:t>
            </a:r>
            <a:endParaRPr sz="6000" b="1" spc="-300">
              <a:solidFill>
                <a:srgbClr val="376FF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39"/>
            </p:custDataLst>
          </p:nvPr>
        </p:nvSpPr>
        <p:spPr>
          <a:xfrm>
            <a:off x="9506585" y="5695315"/>
            <a:ext cx="2108835" cy="776605"/>
          </a:xfrm>
          <a:custGeom>
            <a:avLst/>
            <a:gdLst>
              <a:gd name="sw" fmla="*/ 1 w 3320"/>
              <a:gd name="sh" fmla="*/ 1 h 1223"/>
              <a:gd name="mins" fmla="min sw sh"/>
              <a:gd name="dsw" fmla="+- 0 sw mins"/>
              <a:gd name="dsh" fmla="+- 0 sh mins"/>
              <a:gd name="p0x0" fmla="*/ 150 w 3320"/>
              <a:gd name="p0y0" fmla="*/ 0 h 1223"/>
              <a:gd name="p0x1" fmla="*/ 3170 w 3320"/>
              <a:gd name="p0y1" fmla="*/ 0 h 1223"/>
              <a:gd name="p0x2" fmla="*/ 3253 w 3320"/>
              <a:gd name="p0y2" fmla="*/ 0 h 1223"/>
              <a:gd name="p0x3" fmla="*/ 3320 w 3320"/>
              <a:gd name="p0y3" fmla="*/ 67 h 1223"/>
              <a:gd name="p0x4" fmla="*/ 3320 w 3320"/>
              <a:gd name="p0y4" fmla="*/ 150 h 1223"/>
              <a:gd name="p0x5" fmla="*/ 3320 w 3320"/>
              <a:gd name="p0y5" fmla="*/ 1073 h 1223"/>
              <a:gd name="p0x6" fmla="*/ 3320 w 3320"/>
              <a:gd name="p0y6" fmla="*/ 1156 h 1223"/>
              <a:gd name="p0x7" fmla="*/ 3253 w 3320"/>
              <a:gd name="p0y7" fmla="*/ 1223 h 1223"/>
              <a:gd name="p0x8" fmla="*/ 3170 w 3320"/>
              <a:gd name="p0y8" fmla="*/ 1223 h 1223"/>
              <a:gd name="p0x9" fmla="*/ 150 w 3320"/>
              <a:gd name="p0y9" fmla="*/ 1223 h 1223"/>
              <a:gd name="p0x10" fmla="*/ 67 w 3320"/>
              <a:gd name="p0y10" fmla="*/ 1223 h 1223"/>
              <a:gd name="p0x11" fmla="*/ 0 w 3320"/>
              <a:gd name="p0y11" fmla="*/ 1156 h 1223"/>
              <a:gd name="p0x12" fmla="*/ 0 w 3320"/>
              <a:gd name="p0y12" fmla="*/ 1073 h 1223"/>
              <a:gd name="p0x13" fmla="*/ 0 w 3320"/>
              <a:gd name="p0y13" fmla="*/ 150 h 1223"/>
              <a:gd name="p0x14" fmla="*/ 0 w 3320"/>
              <a:gd name="p0y14" fmla="*/ 67 h 1223"/>
              <a:gd name="p0x15" fmla="*/ 67 w 3320"/>
              <a:gd name="p0y15" fmla="*/ 0 h 1223"/>
              <a:gd name="p0x16" fmla="*/ 150 w 3320"/>
              <a:gd name="p0y16" fmla="*/ 0 h 122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40"/>
            </p:custDataLst>
          </p:nvPr>
        </p:nvSpPr>
        <p:spPr>
          <a:xfrm>
            <a:off x="10659894" y="5576364"/>
            <a:ext cx="1636814" cy="85248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6000" b="1" spc="-300">
                <a:solidFill>
                  <a:srgbClr val="376FFF">
                    <a:alpha val="50001"/>
                  </a:srgbClr>
                </a:solidFill>
                <a:latin typeface="微软雅黑" panose="020B0503020204020204" charset="-122"/>
                <a:ea typeface="微软雅黑" panose="020B0503020204020204" charset="-122"/>
              </a:rPr>
              <a:t>05</a:t>
            </a:r>
            <a:endParaRPr sz="6000" b="1" spc="-300">
              <a:solidFill>
                <a:srgbClr val="376FFF">
                  <a:alpha val="50001"/>
                </a:srgb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41"/>
            </p:custDataLst>
          </p:nvPr>
        </p:nvSpPr>
        <p:spPr>
          <a:xfrm>
            <a:off x="771525" y="5836215"/>
            <a:ext cx="1756391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识别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42"/>
            </p:custDataLst>
          </p:nvPr>
        </p:nvSpPr>
        <p:spPr>
          <a:xfrm>
            <a:off x="771525" y="6115298"/>
            <a:ext cx="1828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精确解析驾驶员减速命令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43"/>
            </p:custDataLst>
          </p:nvPr>
        </p:nvSpPr>
        <p:spPr>
          <a:xfrm>
            <a:off x="3004166" y="5836215"/>
            <a:ext cx="1756391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保持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44"/>
            </p:custDataLst>
          </p:nvPr>
        </p:nvSpPr>
        <p:spPr>
          <a:xfrm>
            <a:off x="3004166" y="6115298"/>
            <a:ext cx="1756391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维持传统车辆制动能力基准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5"/>
            </p:custDataLst>
          </p:nvPr>
        </p:nvSpPr>
        <p:spPr>
          <a:xfrm>
            <a:off x="5236816" y="5836215"/>
            <a:ext cx="1756391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分配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46"/>
            </p:custDataLst>
          </p:nvPr>
        </p:nvSpPr>
        <p:spPr>
          <a:xfrm>
            <a:off x="5236816" y="6115298"/>
            <a:ext cx="1756391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稳定性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舒适性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效率三角平衡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7"/>
            </p:custDataLst>
          </p:nvPr>
        </p:nvSpPr>
        <p:spPr>
          <a:xfrm>
            <a:off x="7469457" y="5836215"/>
            <a:ext cx="1756391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轴荷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8"/>
            </p:custDataLst>
          </p:nvPr>
        </p:nvSpPr>
        <p:spPr>
          <a:xfrm>
            <a:off x="7469457" y="6115298"/>
            <a:ext cx="1828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前后轴制动力矩动态分配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49"/>
            </p:custDataLst>
          </p:nvPr>
        </p:nvSpPr>
        <p:spPr>
          <a:xfrm>
            <a:off x="9702108" y="5836215"/>
            <a:ext cx="1756391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协同</a:t>
            </a:r>
            <a:endParaRPr sz="1500" b="1" spc="30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0"/>
            </p:custDataLst>
          </p:nvPr>
        </p:nvSpPr>
        <p:spPr>
          <a:xfrm>
            <a:off x="9702108" y="6115298"/>
            <a:ext cx="1756391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传动系统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ECU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与制动控制单元实时数据接口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协同制动操作与制动力分配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766445" y="1299845"/>
            <a:ext cx="1636395" cy="4981575"/>
          </a:xfrm>
          <a:custGeom>
            <a:avLst/>
            <a:gdLst>
              <a:gd name="sw" fmla="*/ 1 w 2576"/>
              <a:gd name="sh" fmla="*/ 1 h 7845"/>
              <a:gd name="mins" fmla="min sw sh"/>
              <a:gd name="dsw" fmla="+- 0 sw mins"/>
              <a:gd name="dsh" fmla="+- 0 sh mins"/>
              <a:gd name="p0x0" fmla="*/ 150 w 2576"/>
              <a:gd name="p0y0" fmla="*/ 0 h 7845"/>
              <a:gd name="p0x1" fmla="*/ 2426 w 2576"/>
              <a:gd name="p0y1" fmla="*/ 0 h 7845"/>
              <a:gd name="p0x2" fmla="*/ 2509 w 2576"/>
              <a:gd name="p0y2" fmla="*/ 0 h 7845"/>
              <a:gd name="p0x3" fmla="*/ 2576 w 2576"/>
              <a:gd name="p0y3" fmla="*/ 67 h 7845"/>
              <a:gd name="p0x4" fmla="*/ 2576 w 2576"/>
              <a:gd name="p0y4" fmla="*/ 150 h 7845"/>
              <a:gd name="p0x5" fmla="*/ 2576 w 2576"/>
              <a:gd name="p0y5" fmla="*/ 7695 h 7845"/>
              <a:gd name="p0x6" fmla="*/ 2576 w 2576"/>
              <a:gd name="p0y6" fmla="*/ 7777 h 7845"/>
              <a:gd name="p0x7" fmla="*/ 2509 w 2576"/>
              <a:gd name="p0y7" fmla="*/ 7845 h 7845"/>
              <a:gd name="p0x8" fmla="*/ 2426 w 2576"/>
              <a:gd name="p0y8" fmla="*/ 7845 h 7845"/>
              <a:gd name="p0x9" fmla="*/ 150 w 2576"/>
              <a:gd name="p0y9" fmla="*/ 7845 h 7845"/>
              <a:gd name="p0x10" fmla="*/ 67 w 2576"/>
              <a:gd name="p0y10" fmla="*/ 7845 h 7845"/>
              <a:gd name="p0x11" fmla="*/ 0 w 2576"/>
              <a:gd name="p0y11" fmla="*/ 7777 h 7845"/>
              <a:gd name="p0x12" fmla="*/ 0 w 2576"/>
              <a:gd name="p0y12" fmla="*/ 7695 h 7845"/>
              <a:gd name="p0x13" fmla="*/ 0 w 2576"/>
              <a:gd name="p0y13" fmla="*/ 150 h 7845"/>
              <a:gd name="p0x14" fmla="*/ 0 w 2576"/>
              <a:gd name="p0y14" fmla="*/ 67 h 7845"/>
              <a:gd name="p0x15" fmla="*/ 67 w 2576"/>
              <a:gd name="p0y15" fmla="*/ 0 h 7845"/>
              <a:gd name="p0x16" fmla="*/ 150 w 2576"/>
              <a:gd name="p0y16" fmla="*/ 0 h 7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97372" y="1988820"/>
            <a:ext cx="1175147" cy="1032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制动力分配必须兼顾</a:t>
            </a:r>
            <a:endParaRPr lang="zh-CN"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975341" y="3097530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能量回收效率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318241" y="3941445"/>
            <a:ext cx="5334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975341" y="4345305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车辆稳定性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397422" y="5227320"/>
            <a:ext cx="37504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3021965" y="1299845"/>
            <a:ext cx="1636395" cy="4981575"/>
          </a:xfrm>
          <a:custGeom>
            <a:avLst/>
            <a:gdLst>
              <a:gd name="sw" fmla="*/ 1 w 2576"/>
              <a:gd name="sh" fmla="*/ 1 h 7845"/>
              <a:gd name="mins" fmla="min sw sh"/>
              <a:gd name="dsw" fmla="+- 0 sw mins"/>
              <a:gd name="dsh" fmla="+- 0 sh mins"/>
              <a:gd name="p0x0" fmla="*/ 150 w 2576"/>
              <a:gd name="p0y0" fmla="*/ 0 h 7845"/>
              <a:gd name="p0x1" fmla="*/ 2426 w 2576"/>
              <a:gd name="p0y1" fmla="*/ 0 h 7845"/>
              <a:gd name="p0x2" fmla="*/ 2509 w 2576"/>
              <a:gd name="p0y2" fmla="*/ 0 h 7845"/>
              <a:gd name="p0x3" fmla="*/ 2576 w 2576"/>
              <a:gd name="p0y3" fmla="*/ 67 h 7845"/>
              <a:gd name="p0x4" fmla="*/ 2576 w 2576"/>
              <a:gd name="p0y4" fmla="*/ 150 h 7845"/>
              <a:gd name="p0x5" fmla="*/ 2576 w 2576"/>
              <a:gd name="p0y5" fmla="*/ 7695 h 7845"/>
              <a:gd name="p0x6" fmla="*/ 2576 w 2576"/>
              <a:gd name="p0y6" fmla="*/ 7777 h 7845"/>
              <a:gd name="p0x7" fmla="*/ 2509 w 2576"/>
              <a:gd name="p0y7" fmla="*/ 7845 h 7845"/>
              <a:gd name="p0x8" fmla="*/ 2426 w 2576"/>
              <a:gd name="p0y8" fmla="*/ 7845 h 7845"/>
              <a:gd name="p0x9" fmla="*/ 150 w 2576"/>
              <a:gd name="p0y9" fmla="*/ 7845 h 7845"/>
              <a:gd name="p0x10" fmla="*/ 67 w 2576"/>
              <a:gd name="p0y10" fmla="*/ 7845 h 7845"/>
              <a:gd name="p0x11" fmla="*/ 0 w 2576"/>
              <a:gd name="p0y11" fmla="*/ 7777 h 7845"/>
              <a:gd name="p0x12" fmla="*/ 0 w 2576"/>
              <a:gd name="p0y12" fmla="*/ 7695 h 7845"/>
              <a:gd name="p0x13" fmla="*/ 0 w 2576"/>
              <a:gd name="p0y13" fmla="*/ 150 h 7845"/>
              <a:gd name="p0x14" fmla="*/ 0 w 2576"/>
              <a:gd name="p0y14" fmla="*/ 67 h 7845"/>
              <a:gd name="p0x15" fmla="*/ 67 w 2576"/>
              <a:gd name="p0y15" fmla="*/ 0 h 7845"/>
              <a:gd name="p0x16" fmla="*/ 150 w 2576"/>
              <a:gd name="p0y16" fmla="*/ 0 h 7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3252864" y="1988820"/>
            <a:ext cx="1175147" cy="1032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制动力分配必须兼顾</a:t>
            </a:r>
            <a:endParaRPr lang="zh-CN"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3230832" y="3097530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能量回收效率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3573732" y="3941445"/>
            <a:ext cx="5334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3230832" y="4345305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车辆稳定性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3652914" y="5227320"/>
            <a:ext cx="37504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4"/>
            </p:custDataLst>
          </p:nvPr>
        </p:nvSpPr>
        <p:spPr>
          <a:xfrm>
            <a:off x="5277485" y="1299845"/>
            <a:ext cx="1636395" cy="4981575"/>
          </a:xfrm>
          <a:custGeom>
            <a:avLst/>
            <a:gdLst>
              <a:gd name="sw" fmla="*/ 1 w 2577"/>
              <a:gd name="sh" fmla="*/ 1 h 7845"/>
              <a:gd name="mins" fmla="min sw sh"/>
              <a:gd name="dsw" fmla="+- 0 sw mins"/>
              <a:gd name="dsh" fmla="+- 0 sh mins"/>
              <a:gd name="p0x0" fmla="*/ 150 w 2577"/>
              <a:gd name="p0y0" fmla="*/ 0 h 7845"/>
              <a:gd name="p0x1" fmla="*/ 2427 w 2577"/>
              <a:gd name="p0y1" fmla="*/ 0 h 7845"/>
              <a:gd name="p0x2" fmla="*/ 2509 w 2577"/>
              <a:gd name="p0y2" fmla="*/ 0 h 7845"/>
              <a:gd name="p0x3" fmla="*/ 2577 w 2577"/>
              <a:gd name="p0y3" fmla="*/ 67 h 7845"/>
              <a:gd name="p0x4" fmla="*/ 2577 w 2577"/>
              <a:gd name="p0y4" fmla="*/ 150 h 7845"/>
              <a:gd name="p0x5" fmla="*/ 2577 w 2577"/>
              <a:gd name="p0y5" fmla="*/ 7695 h 7845"/>
              <a:gd name="p0x6" fmla="*/ 2577 w 2577"/>
              <a:gd name="p0y6" fmla="*/ 7777 h 7845"/>
              <a:gd name="p0x7" fmla="*/ 2509 w 2577"/>
              <a:gd name="p0y7" fmla="*/ 7845 h 7845"/>
              <a:gd name="p0x8" fmla="*/ 2427 w 2577"/>
              <a:gd name="p0y8" fmla="*/ 7845 h 7845"/>
              <a:gd name="p0x9" fmla="*/ 150 w 2577"/>
              <a:gd name="p0y9" fmla="*/ 7845 h 7845"/>
              <a:gd name="p0x10" fmla="*/ 67 w 2577"/>
              <a:gd name="p0y10" fmla="*/ 7845 h 7845"/>
              <a:gd name="p0x11" fmla="*/ 0 w 2577"/>
              <a:gd name="p0y11" fmla="*/ 7777 h 7845"/>
              <a:gd name="p0x12" fmla="*/ 0 w 2577"/>
              <a:gd name="p0y12" fmla="*/ 7695 h 7845"/>
              <a:gd name="p0x13" fmla="*/ 0 w 2577"/>
              <a:gd name="p0y13" fmla="*/ 150 h 7845"/>
              <a:gd name="p0x14" fmla="*/ 0 w 2577"/>
              <a:gd name="p0y14" fmla="*/ 67 h 7845"/>
              <a:gd name="p0x15" fmla="*/ 67 w 2577"/>
              <a:gd name="p0y15" fmla="*/ 0 h 7845"/>
              <a:gd name="p0x16" fmla="*/ 150 w 2577"/>
              <a:gd name="p0y16" fmla="*/ 0 h 7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5508355" y="1988820"/>
            <a:ext cx="1175147" cy="1032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制动力分配必须兼顾</a:t>
            </a:r>
            <a:endParaRPr lang="zh-CN"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5486324" y="3097530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能量回收效率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5829224" y="3941445"/>
            <a:ext cx="5334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5486324" y="4345305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车辆稳定性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5908405" y="5227320"/>
            <a:ext cx="37504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0"/>
            </p:custDataLst>
          </p:nvPr>
        </p:nvSpPr>
        <p:spPr>
          <a:xfrm>
            <a:off x="7533005" y="1299845"/>
            <a:ext cx="1636395" cy="4981575"/>
          </a:xfrm>
          <a:custGeom>
            <a:avLst/>
            <a:gdLst>
              <a:gd name="sw" fmla="*/ 1 w 2576"/>
              <a:gd name="sh" fmla="*/ 1 h 7845"/>
              <a:gd name="mins" fmla="min sw sh"/>
              <a:gd name="dsw" fmla="+- 0 sw mins"/>
              <a:gd name="dsh" fmla="+- 0 sh mins"/>
              <a:gd name="p0x0" fmla="*/ 150 w 2576"/>
              <a:gd name="p0y0" fmla="*/ 0 h 7845"/>
              <a:gd name="p0x1" fmla="*/ 2426 w 2576"/>
              <a:gd name="p0y1" fmla="*/ 0 h 7845"/>
              <a:gd name="p0x2" fmla="*/ 2509 w 2576"/>
              <a:gd name="p0y2" fmla="*/ 0 h 7845"/>
              <a:gd name="p0x3" fmla="*/ 2576 w 2576"/>
              <a:gd name="p0y3" fmla="*/ 67 h 7845"/>
              <a:gd name="p0x4" fmla="*/ 2576 w 2576"/>
              <a:gd name="p0y4" fmla="*/ 150 h 7845"/>
              <a:gd name="p0x5" fmla="*/ 2576 w 2576"/>
              <a:gd name="p0y5" fmla="*/ 7695 h 7845"/>
              <a:gd name="p0x6" fmla="*/ 2576 w 2576"/>
              <a:gd name="p0y6" fmla="*/ 7777 h 7845"/>
              <a:gd name="p0x7" fmla="*/ 2509 w 2576"/>
              <a:gd name="p0y7" fmla="*/ 7845 h 7845"/>
              <a:gd name="p0x8" fmla="*/ 2426 w 2576"/>
              <a:gd name="p0y8" fmla="*/ 7845 h 7845"/>
              <a:gd name="p0x9" fmla="*/ 150 w 2576"/>
              <a:gd name="p0y9" fmla="*/ 7845 h 7845"/>
              <a:gd name="p0x10" fmla="*/ 67 w 2576"/>
              <a:gd name="p0y10" fmla="*/ 7845 h 7845"/>
              <a:gd name="p0x11" fmla="*/ 0 w 2576"/>
              <a:gd name="p0y11" fmla="*/ 7777 h 7845"/>
              <a:gd name="p0x12" fmla="*/ 0 w 2576"/>
              <a:gd name="p0y12" fmla="*/ 7695 h 7845"/>
              <a:gd name="p0x13" fmla="*/ 0 w 2576"/>
              <a:gd name="p0y13" fmla="*/ 150 h 7845"/>
              <a:gd name="p0x14" fmla="*/ 0 w 2576"/>
              <a:gd name="p0y14" fmla="*/ 67 h 7845"/>
              <a:gd name="p0x15" fmla="*/ 67 w 2576"/>
              <a:gd name="p0y15" fmla="*/ 0 h 7845"/>
              <a:gd name="p0x16" fmla="*/ 150 w 2576"/>
              <a:gd name="p0y16" fmla="*/ 0 h 7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7763913" y="1988820"/>
            <a:ext cx="1175147" cy="1032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制动力分配必须兼顾</a:t>
            </a:r>
            <a:endParaRPr lang="zh-CN"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7741882" y="3097530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能量回收效率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8084782" y="3941445"/>
            <a:ext cx="5334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4"/>
            </p:custDataLst>
          </p:nvPr>
        </p:nvSpPr>
        <p:spPr>
          <a:xfrm>
            <a:off x="7741882" y="4345305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车辆稳定性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5"/>
            </p:custDataLst>
          </p:nvPr>
        </p:nvSpPr>
        <p:spPr>
          <a:xfrm>
            <a:off x="8163963" y="5227320"/>
            <a:ext cx="37504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6"/>
            </p:custDataLst>
          </p:nvPr>
        </p:nvSpPr>
        <p:spPr>
          <a:xfrm>
            <a:off x="9788525" y="1299845"/>
            <a:ext cx="1636395" cy="4981575"/>
          </a:xfrm>
          <a:custGeom>
            <a:avLst/>
            <a:gdLst>
              <a:gd name="sw" fmla="*/ 1 w 2577"/>
              <a:gd name="sh" fmla="*/ 1 h 7845"/>
              <a:gd name="mins" fmla="min sw sh"/>
              <a:gd name="dsw" fmla="+- 0 sw mins"/>
              <a:gd name="dsh" fmla="+- 0 sh mins"/>
              <a:gd name="p0x0" fmla="*/ 150 w 2577"/>
              <a:gd name="p0y0" fmla="*/ 0 h 7845"/>
              <a:gd name="p0x1" fmla="*/ 2427 w 2577"/>
              <a:gd name="p0y1" fmla="*/ 0 h 7845"/>
              <a:gd name="p0x2" fmla="*/ 2509 w 2577"/>
              <a:gd name="p0y2" fmla="*/ 0 h 7845"/>
              <a:gd name="p0x3" fmla="*/ 2577 w 2577"/>
              <a:gd name="p0y3" fmla="*/ 67 h 7845"/>
              <a:gd name="p0x4" fmla="*/ 2577 w 2577"/>
              <a:gd name="p0y4" fmla="*/ 150 h 7845"/>
              <a:gd name="p0x5" fmla="*/ 2577 w 2577"/>
              <a:gd name="p0y5" fmla="*/ 7695 h 7845"/>
              <a:gd name="p0x6" fmla="*/ 2577 w 2577"/>
              <a:gd name="p0y6" fmla="*/ 7777 h 7845"/>
              <a:gd name="p0x7" fmla="*/ 2509 w 2577"/>
              <a:gd name="p0y7" fmla="*/ 7845 h 7845"/>
              <a:gd name="p0x8" fmla="*/ 2427 w 2577"/>
              <a:gd name="p0y8" fmla="*/ 7845 h 7845"/>
              <a:gd name="p0x9" fmla="*/ 150 w 2577"/>
              <a:gd name="p0y9" fmla="*/ 7845 h 7845"/>
              <a:gd name="p0x10" fmla="*/ 67 w 2577"/>
              <a:gd name="p0y10" fmla="*/ 7845 h 7845"/>
              <a:gd name="p0x11" fmla="*/ 0 w 2577"/>
              <a:gd name="p0y11" fmla="*/ 7777 h 7845"/>
              <a:gd name="p0x12" fmla="*/ 0 w 2577"/>
              <a:gd name="p0y12" fmla="*/ 7695 h 7845"/>
              <a:gd name="p0x13" fmla="*/ 0 w 2577"/>
              <a:gd name="p0y13" fmla="*/ 150 h 7845"/>
              <a:gd name="p0x14" fmla="*/ 0 w 2577"/>
              <a:gd name="p0y14" fmla="*/ 67 h 7845"/>
              <a:gd name="p0x15" fmla="*/ 67 w 2577"/>
              <a:gd name="p0y15" fmla="*/ 0 h 7845"/>
              <a:gd name="p0x16" fmla="*/ 150 w 2577"/>
              <a:gd name="p0y16" fmla="*/ 0 h 7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27"/>
            </p:custDataLst>
          </p:nvPr>
        </p:nvSpPr>
        <p:spPr>
          <a:xfrm>
            <a:off x="10019405" y="1988820"/>
            <a:ext cx="1175147" cy="1032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制动力分配必须兼顾</a:t>
            </a:r>
            <a:endParaRPr lang="zh-CN"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8"/>
            </p:custDataLst>
          </p:nvPr>
        </p:nvSpPr>
        <p:spPr>
          <a:xfrm>
            <a:off x="9997373" y="3097530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能量回收效率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9"/>
            </p:custDataLst>
          </p:nvPr>
        </p:nvSpPr>
        <p:spPr>
          <a:xfrm>
            <a:off x="10340273" y="3941445"/>
            <a:ext cx="5334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30"/>
            </p:custDataLst>
          </p:nvPr>
        </p:nvSpPr>
        <p:spPr>
          <a:xfrm>
            <a:off x="9997373" y="4345305"/>
            <a:ext cx="1219200" cy="801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4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车辆稳定性</a:t>
            </a:r>
            <a:endParaRPr sz="24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1"/>
            </p:custDataLst>
          </p:nvPr>
        </p:nvSpPr>
        <p:spPr>
          <a:xfrm>
            <a:off x="10419455" y="5227320"/>
            <a:ext cx="37504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混合储能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06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电负载特性与化学电池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6998970" cy="1971675"/>
          </a:xfrm>
          <a:custGeom>
            <a:avLst/>
            <a:gdLst>
              <a:gd name="sw" fmla="*/ 1 w 11021"/>
              <a:gd name="sh" fmla="*/ 1 h 3105"/>
              <a:gd name="mins" fmla="min sw sh"/>
              <a:gd name="dsw" fmla="+- 0 sw mins"/>
              <a:gd name="dsh" fmla="+- 0 sh mins"/>
              <a:gd name="p0x0" fmla="*/ 150 w 11021"/>
              <a:gd name="p0y0" fmla="*/ 0 h 3105"/>
              <a:gd name="p0x1" fmla="*/ 10871 w 11021"/>
              <a:gd name="p0y1" fmla="*/ 0 h 3105"/>
              <a:gd name="p0x2" fmla="*/ 10954 w 11021"/>
              <a:gd name="p0y2" fmla="*/ 0 h 3105"/>
              <a:gd name="p0x3" fmla="*/ 11021 w 11021"/>
              <a:gd name="p0y3" fmla="*/ 67 h 3105"/>
              <a:gd name="p0x4" fmla="*/ 11021 w 11021"/>
              <a:gd name="p0y4" fmla="*/ 150 h 3105"/>
              <a:gd name="p0x5" fmla="*/ 11021 w 11021"/>
              <a:gd name="p0y5" fmla="*/ 2955 h 3105"/>
              <a:gd name="p0x6" fmla="*/ 11021 w 11021"/>
              <a:gd name="p0y6" fmla="*/ 3037 h 3105"/>
              <a:gd name="p0x7" fmla="*/ 10954 w 11021"/>
              <a:gd name="p0y7" fmla="*/ 3105 h 3105"/>
              <a:gd name="p0x8" fmla="*/ 10871 w 11021"/>
              <a:gd name="p0y8" fmla="*/ 3105 h 3105"/>
              <a:gd name="p0x9" fmla="*/ 150 w 11021"/>
              <a:gd name="p0y9" fmla="*/ 3105 h 3105"/>
              <a:gd name="p0x10" fmla="*/ 67 w 11021"/>
              <a:gd name="p0y10" fmla="*/ 3105 h 3105"/>
              <a:gd name="p0x11" fmla="*/ 0 w 11021"/>
              <a:gd name="p0y11" fmla="*/ 3037 h 3105"/>
              <a:gd name="p0x12" fmla="*/ 0 w 11021"/>
              <a:gd name="p0y12" fmla="*/ 2955 h 3105"/>
              <a:gd name="p0x13" fmla="*/ 0 w 11021"/>
              <a:gd name="p0y13" fmla="*/ 150 h 3105"/>
              <a:gd name="p0x14" fmla="*/ 0 w 11021"/>
              <a:gd name="p0y14" fmla="*/ 67 h 3105"/>
              <a:gd name="p0x15" fmla="*/ 67 w 11021"/>
              <a:gd name="p0y15" fmla="*/ 0 h 3105"/>
              <a:gd name="p0x16" fmla="*/ 150 w 11021"/>
              <a:gd name="p0y16" fmla="*/ 0 h 31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771525" y="130492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 descr="92b7cf98-9f99-11f1-89bc-c6733873bdd1"/>
          <p:cNvPicPr/>
          <p:nvPr>
            <p:custDataLst>
              <p:tags r:id="rId4"/>
            </p:custDataLst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8200" y="1371600"/>
            <a:ext cx="209550" cy="20955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190625" y="1293495"/>
            <a:ext cx="244301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非牵引峰值总功率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771525" y="1691640"/>
            <a:ext cx="1864814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2160</a:t>
            </a:r>
            <a:endParaRPr sz="4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141039" y="1955483"/>
            <a:ext cx="54307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771525" y="2390775"/>
            <a:ext cx="1404718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平均值约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720W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1"/>
            </p:custDataLst>
          </p:nvPr>
        </p:nvSpPr>
        <p:spPr>
          <a:xfrm>
            <a:off x="575945" y="3204845"/>
            <a:ext cx="2250440" cy="1571625"/>
          </a:xfrm>
          <a:custGeom>
            <a:avLst/>
            <a:gdLst>
              <a:gd name="sw" fmla="*/ 1 w 3543"/>
              <a:gd name="sh" fmla="*/ 1 h 2475"/>
              <a:gd name="mins" fmla="min sw sh"/>
              <a:gd name="dsw" fmla="+- 0 sw mins"/>
              <a:gd name="dsh" fmla="+- 0 sh mins"/>
              <a:gd name="p0x0" fmla="*/ 150 w 3543"/>
              <a:gd name="p0y0" fmla="*/ 0 h 2475"/>
              <a:gd name="p0x1" fmla="*/ 3393 w 3543"/>
              <a:gd name="p0y1" fmla="*/ 0 h 2475"/>
              <a:gd name="p0x2" fmla="*/ 3476 w 3543"/>
              <a:gd name="p0y2" fmla="*/ 0 h 2475"/>
              <a:gd name="p0x3" fmla="*/ 3543 w 3543"/>
              <a:gd name="p0y3" fmla="*/ 67 h 2475"/>
              <a:gd name="p0x4" fmla="*/ 3543 w 3543"/>
              <a:gd name="p0y4" fmla="*/ 150 h 2475"/>
              <a:gd name="p0x5" fmla="*/ 3543 w 3543"/>
              <a:gd name="p0y5" fmla="*/ 2325 h 2475"/>
              <a:gd name="p0x6" fmla="*/ 3543 w 3543"/>
              <a:gd name="p0y6" fmla="*/ 2407 h 2475"/>
              <a:gd name="p0x7" fmla="*/ 3476 w 3543"/>
              <a:gd name="p0y7" fmla="*/ 2475 h 2475"/>
              <a:gd name="p0x8" fmla="*/ 3393 w 3543"/>
              <a:gd name="p0y8" fmla="*/ 2475 h 2475"/>
              <a:gd name="p0x9" fmla="*/ 150 w 3543"/>
              <a:gd name="p0y9" fmla="*/ 2475 h 2475"/>
              <a:gd name="p0x10" fmla="*/ 67 w 3543"/>
              <a:gd name="p0y10" fmla="*/ 2475 h 2475"/>
              <a:gd name="p0x11" fmla="*/ 0 w 3543"/>
              <a:gd name="p0y11" fmla="*/ 2407 h 2475"/>
              <a:gd name="p0x12" fmla="*/ 0 w 3543"/>
              <a:gd name="p0y12" fmla="*/ 2325 h 2475"/>
              <a:gd name="p0x13" fmla="*/ 0 w 3543"/>
              <a:gd name="p0y13" fmla="*/ 150 h 2475"/>
              <a:gd name="p0x14" fmla="*/ 0 w 3543"/>
              <a:gd name="p0y14" fmla="*/ 67 h 2475"/>
              <a:gd name="p0x15" fmla="*/ 67 w 3543"/>
              <a:gd name="p0y15" fmla="*/ 0 h 2475"/>
              <a:gd name="p0x16" fmla="*/ 150 w 3543"/>
              <a:gd name="p0y16" fmla="*/ 0 h 24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1154316" y="3614738"/>
            <a:ext cx="1094261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200</a:t>
            </a:r>
            <a:endParaRPr sz="30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1156173" y="4114800"/>
            <a:ext cx="1090613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连续负荷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W</a:t>
            </a:r>
            <a:endParaRPr lang="en-US" altLang="zh-CN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4"/>
            </p:custDataLst>
          </p:nvPr>
        </p:nvSpPr>
        <p:spPr>
          <a:xfrm>
            <a:off x="2950210" y="3204845"/>
            <a:ext cx="2250440" cy="1571625"/>
          </a:xfrm>
          <a:custGeom>
            <a:avLst/>
            <a:gdLst>
              <a:gd name="sw" fmla="*/ 1 w 3543"/>
              <a:gd name="sh" fmla="*/ 1 h 2475"/>
              <a:gd name="mins" fmla="min sw sh"/>
              <a:gd name="dsw" fmla="+- 0 sw mins"/>
              <a:gd name="dsh" fmla="+- 0 sh mins"/>
              <a:gd name="p0x0" fmla="*/ 150 w 3543"/>
              <a:gd name="p0y0" fmla="*/ 0 h 2475"/>
              <a:gd name="p0x1" fmla="*/ 3393 w 3543"/>
              <a:gd name="p0y1" fmla="*/ 0 h 2475"/>
              <a:gd name="p0x2" fmla="*/ 3476 w 3543"/>
              <a:gd name="p0y2" fmla="*/ 0 h 2475"/>
              <a:gd name="p0x3" fmla="*/ 3543 w 3543"/>
              <a:gd name="p0y3" fmla="*/ 67 h 2475"/>
              <a:gd name="p0x4" fmla="*/ 3543 w 3543"/>
              <a:gd name="p0y4" fmla="*/ 150 h 2475"/>
              <a:gd name="p0x5" fmla="*/ 3543 w 3543"/>
              <a:gd name="p0y5" fmla="*/ 2325 h 2475"/>
              <a:gd name="p0x6" fmla="*/ 3543 w 3543"/>
              <a:gd name="p0y6" fmla="*/ 2407 h 2475"/>
              <a:gd name="p0x7" fmla="*/ 3476 w 3543"/>
              <a:gd name="p0y7" fmla="*/ 2475 h 2475"/>
              <a:gd name="p0x8" fmla="*/ 3393 w 3543"/>
              <a:gd name="p0y8" fmla="*/ 2475 h 2475"/>
              <a:gd name="p0x9" fmla="*/ 150 w 3543"/>
              <a:gd name="p0y9" fmla="*/ 2475 h 2475"/>
              <a:gd name="p0x10" fmla="*/ 67 w 3543"/>
              <a:gd name="p0y10" fmla="*/ 2475 h 2475"/>
              <a:gd name="p0x11" fmla="*/ 0 w 3543"/>
              <a:gd name="p0y11" fmla="*/ 2407 h 2475"/>
              <a:gd name="p0x12" fmla="*/ 0 w 3543"/>
              <a:gd name="p0y12" fmla="*/ 2325 h 2475"/>
              <a:gd name="p0x13" fmla="*/ 0 w 3543"/>
              <a:gd name="p0y13" fmla="*/ 150 h 2475"/>
              <a:gd name="p0x14" fmla="*/ 0 w 3543"/>
              <a:gd name="p0y14" fmla="*/ 67 h 2475"/>
              <a:gd name="p0x15" fmla="*/ 67 w 3543"/>
              <a:gd name="p0y15" fmla="*/ 0 h 2475"/>
              <a:gd name="p0x16" fmla="*/ 150 w 3543"/>
              <a:gd name="p0y16" fmla="*/ 0 h 24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528575" y="3614738"/>
            <a:ext cx="1094260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260</a:t>
            </a:r>
            <a:endParaRPr sz="30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3444707" y="4114800"/>
            <a:ext cx="1262062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长时间负荷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W</a:t>
            </a:r>
            <a:endParaRPr lang="en-US" altLang="zh-CN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7"/>
            </p:custDataLst>
          </p:nvPr>
        </p:nvSpPr>
        <p:spPr>
          <a:xfrm>
            <a:off x="5324475" y="3204845"/>
            <a:ext cx="2250440" cy="1571625"/>
          </a:xfrm>
          <a:custGeom>
            <a:avLst/>
            <a:gdLst>
              <a:gd name="sw" fmla="*/ 1 w 3543"/>
              <a:gd name="sh" fmla="*/ 1 h 2475"/>
              <a:gd name="mins" fmla="min sw sh"/>
              <a:gd name="dsw" fmla="+- 0 sw mins"/>
              <a:gd name="dsh" fmla="+- 0 sh mins"/>
              <a:gd name="p0x0" fmla="*/ 150 w 3543"/>
              <a:gd name="p0y0" fmla="*/ 0 h 2475"/>
              <a:gd name="p0x1" fmla="*/ 3393 w 3543"/>
              <a:gd name="p0y1" fmla="*/ 0 h 2475"/>
              <a:gd name="p0x2" fmla="*/ 3476 w 3543"/>
              <a:gd name="p0y2" fmla="*/ 0 h 2475"/>
              <a:gd name="p0x3" fmla="*/ 3543 w 3543"/>
              <a:gd name="p0y3" fmla="*/ 67 h 2475"/>
              <a:gd name="p0x4" fmla="*/ 3543 w 3543"/>
              <a:gd name="p0y4" fmla="*/ 150 h 2475"/>
              <a:gd name="p0x5" fmla="*/ 3543 w 3543"/>
              <a:gd name="p0y5" fmla="*/ 2325 h 2475"/>
              <a:gd name="p0x6" fmla="*/ 3543 w 3543"/>
              <a:gd name="p0y6" fmla="*/ 2407 h 2475"/>
              <a:gd name="p0x7" fmla="*/ 3476 w 3543"/>
              <a:gd name="p0y7" fmla="*/ 2475 h 2475"/>
              <a:gd name="p0x8" fmla="*/ 3393 w 3543"/>
              <a:gd name="p0y8" fmla="*/ 2475 h 2475"/>
              <a:gd name="p0x9" fmla="*/ 150 w 3543"/>
              <a:gd name="p0y9" fmla="*/ 2475 h 2475"/>
              <a:gd name="p0x10" fmla="*/ 67 w 3543"/>
              <a:gd name="p0y10" fmla="*/ 2475 h 2475"/>
              <a:gd name="p0x11" fmla="*/ 0 w 3543"/>
              <a:gd name="p0y11" fmla="*/ 2407 h 2475"/>
              <a:gd name="p0x12" fmla="*/ 0 w 3543"/>
              <a:gd name="p0y12" fmla="*/ 2325 h 2475"/>
              <a:gd name="p0x13" fmla="*/ 0 w 3543"/>
              <a:gd name="p0y13" fmla="*/ 150 h 2475"/>
              <a:gd name="p0x14" fmla="*/ 0 w 3543"/>
              <a:gd name="p0y14" fmla="*/ 67 h 2475"/>
              <a:gd name="p0x15" fmla="*/ 67 w 3543"/>
              <a:gd name="p0y15" fmla="*/ 0 h 2475"/>
              <a:gd name="p0x16" fmla="*/ 150 w 3543"/>
              <a:gd name="p0y16" fmla="*/ 0 h 24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8"/>
            </p:custDataLst>
          </p:nvPr>
        </p:nvSpPr>
        <p:spPr>
          <a:xfrm>
            <a:off x="5783980" y="3614738"/>
            <a:ext cx="1332014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1700</a:t>
            </a:r>
            <a:endParaRPr sz="30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5904681" y="4114800"/>
            <a:ext cx="1090613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间歇负荷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W</a:t>
            </a:r>
            <a:endParaRPr lang="en-US" altLang="zh-CN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20"/>
            </p:custDataLst>
          </p:nvPr>
        </p:nvSpPr>
        <p:spPr>
          <a:xfrm>
            <a:off x="575945" y="4900295"/>
            <a:ext cx="3437255" cy="1571625"/>
          </a:xfrm>
          <a:custGeom>
            <a:avLst/>
            <a:gdLst>
              <a:gd name="sw" fmla="*/ 1 w 5413"/>
              <a:gd name="sh" fmla="*/ 1 h 2475"/>
              <a:gd name="mins" fmla="min sw sh"/>
              <a:gd name="dsw" fmla="+- 0 sw mins"/>
              <a:gd name="dsh" fmla="+- 0 sh mins"/>
              <a:gd name="p0x0" fmla="*/ 150 w 5413"/>
              <a:gd name="p0y0" fmla="*/ 0 h 2475"/>
              <a:gd name="p0x1" fmla="*/ 5263 w 5413"/>
              <a:gd name="p0y1" fmla="*/ 0 h 2475"/>
              <a:gd name="p0x2" fmla="*/ 5346 w 5413"/>
              <a:gd name="p0y2" fmla="*/ 0 h 2475"/>
              <a:gd name="p0x3" fmla="*/ 5413 w 5413"/>
              <a:gd name="p0y3" fmla="*/ 67 h 2475"/>
              <a:gd name="p0x4" fmla="*/ 5413 w 5413"/>
              <a:gd name="p0y4" fmla="*/ 150 h 2475"/>
              <a:gd name="p0x5" fmla="*/ 5413 w 5413"/>
              <a:gd name="p0y5" fmla="*/ 2325 h 2475"/>
              <a:gd name="p0x6" fmla="*/ 5413 w 5413"/>
              <a:gd name="p0y6" fmla="*/ 2407 h 2475"/>
              <a:gd name="p0x7" fmla="*/ 5346 w 5413"/>
              <a:gd name="p0y7" fmla="*/ 2475 h 2475"/>
              <a:gd name="p0x8" fmla="*/ 5263 w 5413"/>
              <a:gd name="p0y8" fmla="*/ 2475 h 2475"/>
              <a:gd name="p0x9" fmla="*/ 150 w 5413"/>
              <a:gd name="p0y9" fmla="*/ 2475 h 2475"/>
              <a:gd name="p0x10" fmla="*/ 67 w 5413"/>
              <a:gd name="p0y10" fmla="*/ 2475 h 2475"/>
              <a:gd name="p0x11" fmla="*/ 0 w 5413"/>
              <a:gd name="p0y11" fmla="*/ 2407 h 2475"/>
              <a:gd name="p0x12" fmla="*/ 0 w 5413"/>
              <a:gd name="p0y12" fmla="*/ 2325 h 2475"/>
              <a:gd name="p0x13" fmla="*/ 0 w 5413"/>
              <a:gd name="p0y13" fmla="*/ 150 h 2475"/>
              <a:gd name="p0x14" fmla="*/ 0 w 5413"/>
              <a:gd name="p0y14" fmla="*/ 67 h 2475"/>
              <a:gd name="p0x15" fmla="*/ 67 w 5413"/>
              <a:gd name="p0y15" fmla="*/ 0 h 2475"/>
              <a:gd name="p0x16" fmla="*/ 150 w 5413"/>
              <a:gd name="p0y16" fmla="*/ 0 h 24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21"/>
            </p:custDataLst>
          </p:nvPr>
        </p:nvSpPr>
        <p:spPr>
          <a:xfrm>
            <a:off x="771525" y="5310188"/>
            <a:ext cx="856507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45</a:t>
            </a:r>
            <a:endParaRPr sz="30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2"/>
            </p:custDataLst>
          </p:nvPr>
        </p:nvSpPr>
        <p:spPr>
          <a:xfrm>
            <a:off x="1285132" y="5462588"/>
            <a:ext cx="954662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Wh/kg</a:t>
            </a:r>
            <a:endParaRPr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>
            <p:custDataLst>
              <p:tags r:id="rId23"/>
            </p:custDataLst>
          </p:nvPr>
        </p:nvSpPr>
        <p:spPr>
          <a:xfrm>
            <a:off x="771525" y="5810250"/>
            <a:ext cx="3047028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铅酸电池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(C5/5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倍率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)</a:t>
            </a:r>
            <a:endParaRPr lang="en-US" altLang="zh-CN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4"/>
            </p:custDataLst>
          </p:nvPr>
        </p:nvSpPr>
        <p:spPr>
          <a:xfrm>
            <a:off x="4137025" y="4900295"/>
            <a:ext cx="3437890" cy="1571625"/>
          </a:xfrm>
          <a:custGeom>
            <a:avLst/>
            <a:gdLst>
              <a:gd name="sw" fmla="*/ 1 w 5413"/>
              <a:gd name="sh" fmla="*/ 1 h 2475"/>
              <a:gd name="mins" fmla="min sw sh"/>
              <a:gd name="dsw" fmla="+- 0 sw mins"/>
              <a:gd name="dsh" fmla="+- 0 sh mins"/>
              <a:gd name="p0x0" fmla="*/ 150 w 5413"/>
              <a:gd name="p0y0" fmla="*/ 0 h 2475"/>
              <a:gd name="p0x1" fmla="*/ 5263 w 5413"/>
              <a:gd name="p0y1" fmla="*/ 0 h 2475"/>
              <a:gd name="p0x2" fmla="*/ 5346 w 5413"/>
              <a:gd name="p0y2" fmla="*/ 0 h 2475"/>
              <a:gd name="p0x3" fmla="*/ 5413 w 5413"/>
              <a:gd name="p0y3" fmla="*/ 67 h 2475"/>
              <a:gd name="p0x4" fmla="*/ 5413 w 5413"/>
              <a:gd name="p0y4" fmla="*/ 150 h 2475"/>
              <a:gd name="p0x5" fmla="*/ 5413 w 5413"/>
              <a:gd name="p0y5" fmla="*/ 2325 h 2475"/>
              <a:gd name="p0x6" fmla="*/ 5413 w 5413"/>
              <a:gd name="p0y6" fmla="*/ 2407 h 2475"/>
              <a:gd name="p0x7" fmla="*/ 5346 w 5413"/>
              <a:gd name="p0y7" fmla="*/ 2475 h 2475"/>
              <a:gd name="p0x8" fmla="*/ 5263 w 5413"/>
              <a:gd name="p0y8" fmla="*/ 2475 h 2475"/>
              <a:gd name="p0x9" fmla="*/ 150 w 5413"/>
              <a:gd name="p0y9" fmla="*/ 2475 h 2475"/>
              <a:gd name="p0x10" fmla="*/ 67 w 5413"/>
              <a:gd name="p0y10" fmla="*/ 2475 h 2475"/>
              <a:gd name="p0x11" fmla="*/ 0 w 5413"/>
              <a:gd name="p0y11" fmla="*/ 2407 h 2475"/>
              <a:gd name="p0x12" fmla="*/ 0 w 5413"/>
              <a:gd name="p0y12" fmla="*/ 2325 h 2475"/>
              <a:gd name="p0x13" fmla="*/ 0 w 5413"/>
              <a:gd name="p0y13" fmla="*/ 150 h 2475"/>
              <a:gd name="p0x14" fmla="*/ 0 w 5413"/>
              <a:gd name="p0y14" fmla="*/ 67 h 2475"/>
              <a:gd name="p0x15" fmla="*/ 67 w 5413"/>
              <a:gd name="p0y15" fmla="*/ 0 h 2475"/>
              <a:gd name="p0x16" fmla="*/ 150 w 5413"/>
              <a:gd name="p0y16" fmla="*/ 0 h 24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5"/>
            </p:custDataLst>
          </p:nvPr>
        </p:nvSpPr>
        <p:spPr>
          <a:xfrm>
            <a:off x="4332903" y="5191125"/>
            <a:ext cx="1094261" cy="519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150</a:t>
            </a:r>
            <a:endParaRPr sz="30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6"/>
            </p:custDataLst>
          </p:nvPr>
        </p:nvSpPr>
        <p:spPr>
          <a:xfrm>
            <a:off x="5084264" y="5343525"/>
            <a:ext cx="954662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Wh/kg</a:t>
            </a:r>
            <a:endParaRPr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7"/>
            </p:custDataLst>
          </p:nvPr>
        </p:nvSpPr>
        <p:spPr>
          <a:xfrm>
            <a:off x="4332903" y="5691188"/>
            <a:ext cx="3047029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锂离子电池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8"/>
            </p:custDataLst>
          </p:nvPr>
        </p:nvSpPr>
        <p:spPr>
          <a:xfrm>
            <a:off x="4332903" y="5957888"/>
            <a:ext cx="1421235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比功率</a:t>
            </a:r>
            <a:r>
              <a:rPr lang="en-US" alt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4000W/kg</a:t>
            </a:r>
            <a:endParaRPr sz="1200" b="1" spc="-12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29"/>
            </p:custDataLst>
          </p:nvPr>
        </p:nvSpPr>
        <p:spPr>
          <a:xfrm>
            <a:off x="7851140" y="1109345"/>
            <a:ext cx="3764280" cy="5362575"/>
          </a:xfrm>
          <a:custGeom>
            <a:avLst/>
            <a:gdLst>
              <a:gd name="sw" fmla="*/ 1 w 5927"/>
              <a:gd name="sh" fmla="*/ 1 h 8445"/>
              <a:gd name="mins" fmla="min sw sh"/>
              <a:gd name="dsw" fmla="+- 0 sw mins"/>
              <a:gd name="dsh" fmla="+- 0 sh mins"/>
              <a:gd name="p0x0" fmla="*/ 150 w 5927"/>
              <a:gd name="p0y0" fmla="*/ 0 h 8445"/>
              <a:gd name="p0x1" fmla="*/ 5777 w 5927"/>
              <a:gd name="p0y1" fmla="*/ 0 h 8445"/>
              <a:gd name="p0x2" fmla="*/ 5860 w 5927"/>
              <a:gd name="p0y2" fmla="*/ 0 h 8445"/>
              <a:gd name="p0x3" fmla="*/ 5927 w 5927"/>
              <a:gd name="p0y3" fmla="*/ 67 h 8445"/>
              <a:gd name="p0x4" fmla="*/ 5927 w 5927"/>
              <a:gd name="p0y4" fmla="*/ 150 h 8445"/>
              <a:gd name="p0x5" fmla="*/ 5927 w 5927"/>
              <a:gd name="p0y5" fmla="*/ 8295 h 8445"/>
              <a:gd name="p0x6" fmla="*/ 5927 w 5927"/>
              <a:gd name="p0y6" fmla="*/ 8377 h 8445"/>
              <a:gd name="p0x7" fmla="*/ 5860 w 5927"/>
              <a:gd name="p0y7" fmla="*/ 8445 h 8445"/>
              <a:gd name="p0x8" fmla="*/ 5777 w 5927"/>
              <a:gd name="p0y8" fmla="*/ 8445 h 8445"/>
              <a:gd name="p0x9" fmla="*/ 150 w 5927"/>
              <a:gd name="p0y9" fmla="*/ 8445 h 8445"/>
              <a:gd name="p0x10" fmla="*/ 67 w 5927"/>
              <a:gd name="p0y10" fmla="*/ 8445 h 8445"/>
              <a:gd name="p0x11" fmla="*/ 0 w 5927"/>
              <a:gd name="p0y11" fmla="*/ 8377 h 8445"/>
              <a:gd name="p0x12" fmla="*/ 0 w 5927"/>
              <a:gd name="p0y12" fmla="*/ 8295 h 8445"/>
              <a:gd name="p0x13" fmla="*/ 0 w 5927"/>
              <a:gd name="p0y13" fmla="*/ 150 h 8445"/>
              <a:gd name="p0x14" fmla="*/ 0 w 5927"/>
              <a:gd name="p0y14" fmla="*/ 67 h 8445"/>
              <a:gd name="p0x15" fmla="*/ 67 w 5927"/>
              <a:gd name="p0y15" fmla="*/ 0 h 8445"/>
              <a:gd name="p0x16" fmla="*/ 150 w 5927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30"/>
            </p:custDataLst>
          </p:nvPr>
        </p:nvSpPr>
        <p:spPr>
          <a:xfrm>
            <a:off x="8046692" y="1288732"/>
            <a:ext cx="3373707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电池能量损失与热管理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1"/>
            </p:custDataLst>
          </p:nvPr>
        </p:nvSpPr>
        <p:spPr>
          <a:xfrm>
            <a:off x="8046085" y="274193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3" name="图片 32" descr="92b7d24b-9f99-11f1-89bc-c6733873bdd1"/>
          <p:cNvPicPr/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289" t="-178" r="289" b="178"/>
          <a:stretch>
            <a:fillRect/>
          </a:stretch>
        </p:blipFill>
        <p:spPr>
          <a:xfrm>
            <a:off x="8112760" y="2808605"/>
            <a:ext cx="209550" cy="209550"/>
          </a:xfrm>
          <a:prstGeom prst="rect">
            <a:avLst/>
          </a:prstGeom>
        </p:spPr>
      </p:pic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8503892" y="2728017"/>
            <a:ext cx="22289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内阻损失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6"/>
            </p:custDataLst>
          </p:nvPr>
        </p:nvSpPr>
        <p:spPr>
          <a:xfrm>
            <a:off x="8503892" y="3003290"/>
            <a:ext cx="24003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放电和充电过程中的能量损失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7"/>
            </p:custDataLst>
          </p:nvPr>
        </p:nvSpPr>
        <p:spPr>
          <a:xfrm>
            <a:off x="8046085" y="34067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8" name="图片 37" descr="92b7d399-9f99-11f1-89bc-c6733873bdd1"/>
          <p:cNvPicPr/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289" t="-165" r="289" b="165"/>
          <a:stretch>
            <a:fillRect/>
          </a:stretch>
        </p:blipFill>
        <p:spPr>
          <a:xfrm>
            <a:off x="8112760" y="3473450"/>
            <a:ext cx="209550" cy="209550"/>
          </a:xfrm>
          <a:prstGeom prst="rect">
            <a:avLst/>
          </a:prstGeom>
        </p:spPr>
      </p:pic>
      <p:sp>
        <p:nvSpPr>
          <p:cNvPr id="40" name="文本框 39"/>
          <p:cNvSpPr txBox="1"/>
          <p:nvPr>
            <p:custDataLst>
              <p:tags r:id="rId41"/>
            </p:custDataLst>
          </p:nvPr>
        </p:nvSpPr>
        <p:spPr>
          <a:xfrm>
            <a:off x="8503892" y="3392834"/>
            <a:ext cx="25718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低温影响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42"/>
            </p:custDataLst>
          </p:nvPr>
        </p:nvSpPr>
        <p:spPr>
          <a:xfrm>
            <a:off x="8503892" y="3668106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电阻升高，需热管理保持适当温度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43"/>
            </p:custDataLst>
          </p:nvPr>
        </p:nvSpPr>
        <p:spPr>
          <a:xfrm>
            <a:off x="8046085" y="407162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 descr="92b7d403-9f99-11f1-89bc-c6733873bdd1"/>
          <p:cNvPicPr/>
          <p:nvPr>
            <p:custDataLst>
              <p:tags r:id="rId44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rcRect l="-289" t="-151" r="289" b="151"/>
          <a:stretch>
            <a:fillRect/>
          </a:stretch>
        </p:blipFill>
        <p:spPr>
          <a:xfrm>
            <a:off x="8112760" y="4138295"/>
            <a:ext cx="209550" cy="209550"/>
          </a:xfrm>
          <a:prstGeom prst="rect">
            <a:avLst/>
          </a:prstGeom>
        </p:spPr>
      </p:pic>
      <p:sp>
        <p:nvSpPr>
          <p:cNvPr id="45" name="文本框 44"/>
          <p:cNvSpPr txBox="1"/>
          <p:nvPr>
            <p:custDataLst>
              <p:tags r:id="rId47"/>
            </p:custDataLst>
          </p:nvPr>
        </p:nvSpPr>
        <p:spPr>
          <a:xfrm>
            <a:off x="8503892" y="4057650"/>
            <a:ext cx="238593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荷电区间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8"/>
            </p:custDataLst>
          </p:nvPr>
        </p:nvSpPr>
        <p:spPr>
          <a:xfrm>
            <a:off x="8503892" y="4332922"/>
            <a:ext cx="2557395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40%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60%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中间范围运行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49"/>
            </p:custDataLst>
          </p:nvPr>
        </p:nvSpPr>
        <p:spPr>
          <a:xfrm>
            <a:off x="8046085" y="473646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 descr="92b7d475-9f99-11f1-89bc-c6733873bdd1"/>
          <p:cNvPicPr/>
          <p:nvPr>
            <p:custDataLst>
              <p:tags r:id="rId50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rcRect l="-289" t="-137" r="289" b="137"/>
          <a:stretch>
            <a:fillRect/>
          </a:stretch>
        </p:blipFill>
        <p:spPr>
          <a:xfrm>
            <a:off x="8112760" y="4803140"/>
            <a:ext cx="209550" cy="20955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53"/>
            </p:custDataLst>
          </p:nvPr>
        </p:nvSpPr>
        <p:spPr>
          <a:xfrm>
            <a:off x="8503892" y="4722466"/>
            <a:ext cx="27432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电流控制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4"/>
            </p:custDataLst>
          </p:nvPr>
        </p:nvSpPr>
        <p:spPr>
          <a:xfrm>
            <a:off x="8503892" y="4997739"/>
            <a:ext cx="29147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避免高电流，减少损失，简化热管理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飞轮储能与超级电容器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3546475" cy="2047875"/>
          </a:xfrm>
          <a:custGeom>
            <a:avLst/>
            <a:gdLst>
              <a:gd name="sw" fmla="*/ 1 w 5585"/>
              <a:gd name="sh" fmla="*/ 1 h 3225"/>
              <a:gd name="mins" fmla="min sw sh"/>
              <a:gd name="dsw" fmla="+- 0 sw mins"/>
              <a:gd name="dsh" fmla="+- 0 sh mins"/>
              <a:gd name="p0x0" fmla="*/ 150 w 5585"/>
              <a:gd name="p0y0" fmla="*/ 0 h 3225"/>
              <a:gd name="p0x1" fmla="*/ 5435 w 5585"/>
              <a:gd name="p0y1" fmla="*/ 0 h 3225"/>
              <a:gd name="p0x2" fmla="*/ 5517 w 5585"/>
              <a:gd name="p0y2" fmla="*/ 0 h 3225"/>
              <a:gd name="p0x3" fmla="*/ 5585 w 5585"/>
              <a:gd name="p0y3" fmla="*/ 67 h 3225"/>
              <a:gd name="p0x4" fmla="*/ 5585 w 5585"/>
              <a:gd name="p0y4" fmla="*/ 150 h 3225"/>
              <a:gd name="p0x5" fmla="*/ 5585 w 5585"/>
              <a:gd name="p0y5" fmla="*/ 3075 h 3225"/>
              <a:gd name="p0x6" fmla="*/ 5585 w 5585"/>
              <a:gd name="p0y6" fmla="*/ 3157 h 3225"/>
              <a:gd name="p0x7" fmla="*/ 5517 w 5585"/>
              <a:gd name="p0y7" fmla="*/ 3225 h 3225"/>
              <a:gd name="p0x8" fmla="*/ 5435 w 5585"/>
              <a:gd name="p0y8" fmla="*/ 3225 h 3225"/>
              <a:gd name="p0x9" fmla="*/ 150 w 5585"/>
              <a:gd name="p0y9" fmla="*/ 3225 h 3225"/>
              <a:gd name="p0x10" fmla="*/ 67 w 5585"/>
              <a:gd name="p0y10" fmla="*/ 3225 h 3225"/>
              <a:gd name="p0x11" fmla="*/ 0 w 5585"/>
              <a:gd name="p0y11" fmla="*/ 3157 h 3225"/>
              <a:gd name="p0x12" fmla="*/ 0 w 5585"/>
              <a:gd name="p0y12" fmla="*/ 3075 h 3225"/>
              <a:gd name="p0x13" fmla="*/ 0 w 5585"/>
              <a:gd name="p0y13" fmla="*/ 150 h 3225"/>
              <a:gd name="p0x14" fmla="*/ 0 w 5585"/>
              <a:gd name="p0y14" fmla="*/ 67 h 3225"/>
              <a:gd name="p0x15" fmla="*/ 67 w 5585"/>
              <a:gd name="p0y15" fmla="*/ 0 h 3225"/>
              <a:gd name="p0x16" fmla="*/ 150 w 5585"/>
              <a:gd name="p0y16" fmla="*/ 0 h 32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42756" y="1541145"/>
            <a:ext cx="3346923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300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MW/600MWh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006575" y="2205038"/>
            <a:ext cx="8573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建设规模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1939290" y="2447925"/>
            <a:ext cx="819785" cy="252095"/>
          </a:xfrm>
          <a:custGeom>
            <a:avLst/>
            <a:gdLst>
              <a:gd name="sw" fmla="*/ 1 w 1290"/>
              <a:gd name="sh" fmla="*/ 1 h 397"/>
              <a:gd name="mins" fmla="min sw sh"/>
              <a:gd name="dsw" fmla="+- 0 sw mins"/>
              <a:gd name="dsh" fmla="+- 0 sh mins"/>
              <a:gd name="p0x0" fmla="*/ 198 w 1290"/>
              <a:gd name="p0y0" fmla="*/ 0 h 397"/>
              <a:gd name="p0x1" fmla="*/ 1091 w 1290"/>
              <a:gd name="p0y1" fmla="*/ 0 h 397"/>
              <a:gd name="p0x2" fmla="*/ 1201 w 1290"/>
              <a:gd name="p0y2" fmla="*/ 0 h 397"/>
              <a:gd name="p0x3" fmla="*/ 1290 w 1290"/>
              <a:gd name="p0y3" fmla="*/ 88 h 397"/>
              <a:gd name="p0x4" fmla="*/ 1290 w 1290"/>
              <a:gd name="p0y4" fmla="*/ 198 h 397"/>
              <a:gd name="p0x5" fmla="*/ 1290 w 1290"/>
              <a:gd name="p0y5" fmla="*/ 308 h 397"/>
              <a:gd name="p0x6" fmla="*/ 1201 w 1290"/>
              <a:gd name="p0y6" fmla="*/ 397 h 397"/>
              <a:gd name="p0x7" fmla="*/ 1091 w 1290"/>
              <a:gd name="p0y7" fmla="*/ 397 h 397"/>
              <a:gd name="p0x8" fmla="*/ 198 w 1290"/>
              <a:gd name="p0y8" fmla="*/ 397 h 397"/>
              <a:gd name="p0x9" fmla="*/ 88 w 1290"/>
              <a:gd name="p0y9" fmla="*/ 397 h 397"/>
              <a:gd name="p0x10" fmla="*/ 0 w 1290"/>
              <a:gd name="p0y10" fmla="*/ 308 h 397"/>
              <a:gd name="p0x11" fmla="*/ 0 w 1290"/>
              <a:gd name="p0y11" fmla="*/ 198 h 397"/>
              <a:gd name="p0x12" fmla="*/ 0 w 1290"/>
              <a:gd name="p0y12" fmla="*/ 88 h 397"/>
              <a:gd name="p0x13" fmla="*/ 88 w 1290"/>
              <a:gd name="p0y13" fmla="*/ 0 h 397"/>
              <a:gd name="p0x14" fmla="*/ 198 w 129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939900" y="2486025"/>
            <a:ext cx="8763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600"/>
              <a:t> </a:t>
            </a:r>
            <a:r>
              <a:rPr sz="10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大规模储能</a:t>
            </a:r>
            <a:endParaRPr sz="105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4322445" y="1109345"/>
            <a:ext cx="3546475" cy="2047875"/>
          </a:xfrm>
          <a:custGeom>
            <a:avLst/>
            <a:gdLst>
              <a:gd name="sw" fmla="*/ 1 w 5585"/>
              <a:gd name="sh" fmla="*/ 1 h 3225"/>
              <a:gd name="mins" fmla="min sw sh"/>
              <a:gd name="dsw" fmla="+- 0 sw mins"/>
              <a:gd name="dsh" fmla="+- 0 sh mins"/>
              <a:gd name="p0x0" fmla="*/ 150 w 5585"/>
              <a:gd name="p0y0" fmla="*/ 0 h 3225"/>
              <a:gd name="p0x1" fmla="*/ 5435 w 5585"/>
              <a:gd name="p0y1" fmla="*/ 0 h 3225"/>
              <a:gd name="p0x2" fmla="*/ 5517 w 5585"/>
              <a:gd name="p0y2" fmla="*/ 0 h 3225"/>
              <a:gd name="p0x3" fmla="*/ 5585 w 5585"/>
              <a:gd name="p0y3" fmla="*/ 67 h 3225"/>
              <a:gd name="p0x4" fmla="*/ 5585 w 5585"/>
              <a:gd name="p0y4" fmla="*/ 150 h 3225"/>
              <a:gd name="p0x5" fmla="*/ 5585 w 5585"/>
              <a:gd name="p0y5" fmla="*/ 3075 h 3225"/>
              <a:gd name="p0x6" fmla="*/ 5585 w 5585"/>
              <a:gd name="p0y6" fmla="*/ 3157 h 3225"/>
              <a:gd name="p0x7" fmla="*/ 5517 w 5585"/>
              <a:gd name="p0y7" fmla="*/ 3225 h 3225"/>
              <a:gd name="p0x8" fmla="*/ 5435 w 5585"/>
              <a:gd name="p0y8" fmla="*/ 3225 h 3225"/>
              <a:gd name="p0x9" fmla="*/ 150 w 5585"/>
              <a:gd name="p0y9" fmla="*/ 3225 h 3225"/>
              <a:gd name="p0x10" fmla="*/ 67 w 5585"/>
              <a:gd name="p0y10" fmla="*/ 3225 h 3225"/>
              <a:gd name="p0x11" fmla="*/ 0 w 5585"/>
              <a:gd name="p0y11" fmla="*/ 3157 h 3225"/>
              <a:gd name="p0x12" fmla="*/ 0 w 5585"/>
              <a:gd name="p0y12" fmla="*/ 3075 h 3225"/>
              <a:gd name="p0x13" fmla="*/ 0 w 5585"/>
              <a:gd name="p0y13" fmla="*/ 150 h 3225"/>
              <a:gd name="p0x14" fmla="*/ 0 w 5585"/>
              <a:gd name="p0y14" fmla="*/ 67 h 3225"/>
              <a:gd name="p0x15" fmla="*/ 67 w 5585"/>
              <a:gd name="p0y15" fmla="*/ 0 h 3225"/>
              <a:gd name="p0x16" fmla="*/ 150 w 5585"/>
              <a:gd name="p0y16" fmla="*/ 0 h 32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5260181" y="1541145"/>
            <a:ext cx="2205114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11.5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亿元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5753100" y="2205038"/>
            <a:ext cx="8573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建设成本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0"/>
            </p:custDataLst>
          </p:nvPr>
        </p:nvSpPr>
        <p:spPr>
          <a:xfrm>
            <a:off x="5819775" y="2447925"/>
            <a:ext cx="552450" cy="252095"/>
          </a:xfrm>
          <a:custGeom>
            <a:avLst/>
            <a:gdLst>
              <a:gd name="sw" fmla="*/ 1 w 870"/>
              <a:gd name="sh" fmla="*/ 1 h 397"/>
              <a:gd name="mins" fmla="min sw sh"/>
              <a:gd name="dsw" fmla="+- 0 sw mins"/>
              <a:gd name="dsh" fmla="+- 0 sh mins"/>
              <a:gd name="p0x0" fmla="*/ 198 w 870"/>
              <a:gd name="p0y0" fmla="*/ 0 h 397"/>
              <a:gd name="p0x1" fmla="*/ 671 w 870"/>
              <a:gd name="p0y1" fmla="*/ 0 h 397"/>
              <a:gd name="p0x2" fmla="*/ 781 w 870"/>
              <a:gd name="p0y2" fmla="*/ 0 h 397"/>
              <a:gd name="p0x3" fmla="*/ 870 w 870"/>
              <a:gd name="p0y3" fmla="*/ 88 h 397"/>
              <a:gd name="p0x4" fmla="*/ 870 w 870"/>
              <a:gd name="p0y4" fmla="*/ 198 h 397"/>
              <a:gd name="p0x5" fmla="*/ 870 w 870"/>
              <a:gd name="p0y5" fmla="*/ 308 h 397"/>
              <a:gd name="p0x6" fmla="*/ 781 w 870"/>
              <a:gd name="p0y6" fmla="*/ 397 h 397"/>
              <a:gd name="p0x7" fmla="*/ 671 w 870"/>
              <a:gd name="p0y7" fmla="*/ 397 h 397"/>
              <a:gd name="p0x8" fmla="*/ 198 w 870"/>
              <a:gd name="p0y8" fmla="*/ 397 h 397"/>
              <a:gd name="p0x9" fmla="*/ 88 w 870"/>
              <a:gd name="p0y9" fmla="*/ 397 h 397"/>
              <a:gd name="p0x10" fmla="*/ 0 w 870"/>
              <a:gd name="p0y10" fmla="*/ 308 h 397"/>
              <a:gd name="p0x11" fmla="*/ 0 w 870"/>
              <a:gd name="p0y11" fmla="*/ 198 h 397"/>
              <a:gd name="p0x12" fmla="*/ 0 w 870"/>
              <a:gd name="p0y12" fmla="*/ 88 h 397"/>
              <a:gd name="p0x13" fmla="*/ 88 w 870"/>
              <a:gd name="p0y13" fmla="*/ 0 h 397"/>
              <a:gd name="p0x14" fmla="*/ 198 w 87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5819775" y="2486025"/>
            <a:ext cx="60967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600"/>
              <a:t> </a:t>
            </a:r>
            <a:r>
              <a:rPr sz="10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总投资</a:t>
            </a:r>
            <a:endParaRPr sz="105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2"/>
            </p:custDataLst>
          </p:nvPr>
        </p:nvSpPr>
        <p:spPr>
          <a:xfrm>
            <a:off x="8068945" y="1109345"/>
            <a:ext cx="3546475" cy="2047875"/>
          </a:xfrm>
          <a:custGeom>
            <a:avLst/>
            <a:gdLst>
              <a:gd name="sw" fmla="*/ 1 w 5585"/>
              <a:gd name="sh" fmla="*/ 1 h 3225"/>
              <a:gd name="mins" fmla="min sw sh"/>
              <a:gd name="dsw" fmla="+- 0 sw mins"/>
              <a:gd name="dsh" fmla="+- 0 sh mins"/>
              <a:gd name="p0x0" fmla="*/ 150 w 5585"/>
              <a:gd name="p0y0" fmla="*/ 0 h 3225"/>
              <a:gd name="p0x1" fmla="*/ 5435 w 5585"/>
              <a:gd name="p0y1" fmla="*/ 0 h 3225"/>
              <a:gd name="p0x2" fmla="*/ 5517 w 5585"/>
              <a:gd name="p0y2" fmla="*/ 0 h 3225"/>
              <a:gd name="p0x3" fmla="*/ 5585 w 5585"/>
              <a:gd name="p0y3" fmla="*/ 67 h 3225"/>
              <a:gd name="p0x4" fmla="*/ 5585 w 5585"/>
              <a:gd name="p0y4" fmla="*/ 150 h 3225"/>
              <a:gd name="p0x5" fmla="*/ 5585 w 5585"/>
              <a:gd name="p0y5" fmla="*/ 3075 h 3225"/>
              <a:gd name="p0x6" fmla="*/ 5585 w 5585"/>
              <a:gd name="p0y6" fmla="*/ 3157 h 3225"/>
              <a:gd name="p0x7" fmla="*/ 5517 w 5585"/>
              <a:gd name="p0y7" fmla="*/ 3225 h 3225"/>
              <a:gd name="p0x8" fmla="*/ 5435 w 5585"/>
              <a:gd name="p0y8" fmla="*/ 3225 h 3225"/>
              <a:gd name="p0x9" fmla="*/ 150 w 5585"/>
              <a:gd name="p0y9" fmla="*/ 3225 h 3225"/>
              <a:gd name="p0x10" fmla="*/ 67 w 5585"/>
              <a:gd name="p0y10" fmla="*/ 3225 h 3225"/>
              <a:gd name="p0x11" fmla="*/ 0 w 5585"/>
              <a:gd name="p0y11" fmla="*/ 3157 h 3225"/>
              <a:gd name="p0x12" fmla="*/ 0 w 5585"/>
              <a:gd name="p0y12" fmla="*/ 3075 h 3225"/>
              <a:gd name="p0x13" fmla="*/ 0 w 5585"/>
              <a:gd name="p0y13" fmla="*/ 150 h 3225"/>
              <a:gd name="p0x14" fmla="*/ 0 w 5585"/>
              <a:gd name="p0y14" fmla="*/ 67 h 3225"/>
              <a:gd name="p0x15" fmla="*/ 67 w 5585"/>
              <a:gd name="p0y15" fmla="*/ 0 h 3225"/>
              <a:gd name="p0x16" fmla="*/ 150 w 5585"/>
              <a:gd name="p0y16" fmla="*/ 0 h 32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9120263" y="1541145"/>
            <a:ext cx="1977933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≥85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9499626" y="2205038"/>
            <a:ext cx="8573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系统效率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5"/>
            </p:custDataLst>
          </p:nvPr>
        </p:nvSpPr>
        <p:spPr>
          <a:xfrm>
            <a:off x="9499600" y="2447925"/>
            <a:ext cx="685800" cy="252095"/>
          </a:xfrm>
          <a:custGeom>
            <a:avLst/>
            <a:gdLst>
              <a:gd name="sw" fmla="*/ 1 w 1080"/>
              <a:gd name="sh" fmla="*/ 1 h 397"/>
              <a:gd name="mins" fmla="min sw sh"/>
              <a:gd name="dsw" fmla="+- 0 sw mins"/>
              <a:gd name="dsh" fmla="+- 0 sh mins"/>
              <a:gd name="p0x0" fmla="*/ 198 w 1080"/>
              <a:gd name="p0y0" fmla="*/ 0 h 397"/>
              <a:gd name="p0x1" fmla="*/ 881 w 1080"/>
              <a:gd name="p0y1" fmla="*/ 0 h 397"/>
              <a:gd name="p0x2" fmla="*/ 991 w 1080"/>
              <a:gd name="p0y2" fmla="*/ 0 h 397"/>
              <a:gd name="p0x3" fmla="*/ 1080 w 1080"/>
              <a:gd name="p0y3" fmla="*/ 88 h 397"/>
              <a:gd name="p0x4" fmla="*/ 1080 w 1080"/>
              <a:gd name="p0y4" fmla="*/ 198 h 397"/>
              <a:gd name="p0x5" fmla="*/ 1080 w 1080"/>
              <a:gd name="p0y5" fmla="*/ 308 h 397"/>
              <a:gd name="p0x6" fmla="*/ 991 w 1080"/>
              <a:gd name="p0y6" fmla="*/ 397 h 397"/>
              <a:gd name="p0x7" fmla="*/ 881 w 1080"/>
              <a:gd name="p0y7" fmla="*/ 397 h 397"/>
              <a:gd name="p0x8" fmla="*/ 198 w 1080"/>
              <a:gd name="p0y8" fmla="*/ 397 h 397"/>
              <a:gd name="p0x9" fmla="*/ 88 w 1080"/>
              <a:gd name="p0y9" fmla="*/ 397 h 397"/>
              <a:gd name="p0x10" fmla="*/ 0 w 1080"/>
              <a:gd name="p0y10" fmla="*/ 308 h 397"/>
              <a:gd name="p0x11" fmla="*/ 0 w 1080"/>
              <a:gd name="p0y11" fmla="*/ 198 h 397"/>
              <a:gd name="p0x12" fmla="*/ 0 w 1080"/>
              <a:gd name="p0y12" fmla="*/ 88 h 397"/>
              <a:gd name="p0x13" fmla="*/ 88 w 1080"/>
              <a:gd name="p0y13" fmla="*/ 0 h 397"/>
              <a:gd name="p0x14" fmla="*/ 198 w 1080"/>
              <a:gd name="p0y14" fmla="*/ 0 h 39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E5F7E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6"/>
            </p:custDataLst>
          </p:nvPr>
        </p:nvSpPr>
        <p:spPr>
          <a:xfrm>
            <a:off x="9499626" y="2486025"/>
            <a:ext cx="743026" cy="176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600"/>
              <a:t> </a:t>
            </a:r>
            <a:r>
              <a:rPr sz="1050" b="1">
                <a:solidFill>
                  <a:srgbClr val="1A5C42"/>
                </a:solidFill>
                <a:latin typeface="微软雅黑" panose="020B0503020204020204" charset="-122"/>
                <a:ea typeface="微软雅黑" panose="020B0503020204020204" charset="-122"/>
              </a:rPr>
              <a:t>高效运行</a:t>
            </a:r>
            <a:endParaRPr sz="1050" b="1">
              <a:solidFill>
                <a:srgbClr val="1A5C4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7"/>
            </p:custDataLst>
          </p:nvPr>
        </p:nvSpPr>
        <p:spPr>
          <a:xfrm>
            <a:off x="575945" y="3395345"/>
            <a:ext cx="5419725" cy="3076575"/>
          </a:xfrm>
          <a:custGeom>
            <a:avLst/>
            <a:gdLst>
              <a:gd name="sw" fmla="*/ 1 w 8535"/>
              <a:gd name="sh" fmla="*/ 1 h 4845"/>
              <a:gd name="mins" fmla="min sw sh"/>
              <a:gd name="dsw" fmla="+- 0 sw mins"/>
              <a:gd name="dsh" fmla="+- 0 sh mins"/>
              <a:gd name="p0x0" fmla="*/ 150 w 8535"/>
              <a:gd name="p0y0" fmla="*/ 0 h 4845"/>
              <a:gd name="p0x1" fmla="*/ 8385 w 8535"/>
              <a:gd name="p0y1" fmla="*/ 0 h 4845"/>
              <a:gd name="p0x2" fmla="*/ 8467 w 8535"/>
              <a:gd name="p0y2" fmla="*/ 0 h 4845"/>
              <a:gd name="p0x3" fmla="*/ 8535 w 8535"/>
              <a:gd name="p0y3" fmla="*/ 67 h 4845"/>
              <a:gd name="p0x4" fmla="*/ 8535 w 8535"/>
              <a:gd name="p0y4" fmla="*/ 150 h 4845"/>
              <a:gd name="p0x5" fmla="*/ 8535 w 8535"/>
              <a:gd name="p0y5" fmla="*/ 4695 h 4845"/>
              <a:gd name="p0x6" fmla="*/ 8535 w 8535"/>
              <a:gd name="p0y6" fmla="*/ 4777 h 4845"/>
              <a:gd name="p0x7" fmla="*/ 8467 w 8535"/>
              <a:gd name="p0y7" fmla="*/ 4845 h 4845"/>
              <a:gd name="p0x8" fmla="*/ 8385 w 8535"/>
              <a:gd name="p0y8" fmla="*/ 4845 h 4845"/>
              <a:gd name="p0x9" fmla="*/ 150 w 8535"/>
              <a:gd name="p0y9" fmla="*/ 4845 h 4845"/>
              <a:gd name="p0x10" fmla="*/ 67 w 8535"/>
              <a:gd name="p0y10" fmla="*/ 4845 h 4845"/>
              <a:gd name="p0x11" fmla="*/ 0 w 8535"/>
              <a:gd name="p0y11" fmla="*/ 4777 h 4845"/>
              <a:gd name="p0x12" fmla="*/ 0 w 8535"/>
              <a:gd name="p0y12" fmla="*/ 4695 h 4845"/>
              <a:gd name="p0x13" fmla="*/ 0 w 8535"/>
              <a:gd name="p0y13" fmla="*/ 150 h 4845"/>
              <a:gd name="p0x14" fmla="*/ 0 w 8535"/>
              <a:gd name="p0y14" fmla="*/ 67 h 4845"/>
              <a:gd name="p0x15" fmla="*/ 67 w 8535"/>
              <a:gd name="p0y15" fmla="*/ 0 h 4845"/>
              <a:gd name="p0x16" fmla="*/ 150 w 8535"/>
              <a:gd name="p0y16" fmla="*/ 0 h 4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771525" y="3622358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能量型（容量型）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9"/>
            </p:custDataLst>
          </p:nvPr>
        </p:nvSpPr>
        <p:spPr>
          <a:xfrm>
            <a:off x="771525" y="4086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-2632" t="-16667" r="-2632" b="-16667"/>
          <a:stretch>
            <a:fillRect/>
          </a:stretch>
        </p:blipFill>
        <p:spPr>
          <a:xfrm>
            <a:off x="809625" y="4143375"/>
            <a:ext cx="190500" cy="152400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23"/>
            </p:custDataLst>
          </p:nvPr>
        </p:nvSpPr>
        <p:spPr>
          <a:xfrm>
            <a:off x="1114425" y="4093369"/>
            <a:ext cx="1714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磷酸铁锂电池</a:t>
            </a:r>
            <a:r>
              <a:rPr sz="15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为主</a:t>
            </a:r>
            <a:endParaRPr sz="150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4"/>
            </p:custDataLst>
          </p:nvPr>
        </p:nvSpPr>
        <p:spPr>
          <a:xfrm>
            <a:off x="771525" y="4467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828675" y="4524375"/>
            <a:ext cx="152400" cy="15240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8"/>
            </p:custDataLst>
          </p:nvPr>
        </p:nvSpPr>
        <p:spPr>
          <a:xfrm>
            <a:off x="1114425" y="4474369"/>
            <a:ext cx="1184148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4h</a:t>
            </a:r>
            <a:r>
              <a:rPr sz="15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持续放电</a:t>
            </a:r>
            <a:endParaRPr sz="150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29"/>
            </p:custDataLst>
          </p:nvPr>
        </p:nvSpPr>
        <p:spPr>
          <a:xfrm>
            <a:off x="771525" y="4848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-7143" b="-7143"/>
          <a:stretch>
            <a:fillRect/>
          </a:stretch>
        </p:blipFill>
        <p:spPr>
          <a:xfrm>
            <a:off x="828675" y="4905375"/>
            <a:ext cx="152400" cy="15240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33"/>
            </p:custDataLst>
          </p:nvPr>
        </p:nvSpPr>
        <p:spPr>
          <a:xfrm>
            <a:off x="1114425" y="4855369"/>
            <a:ext cx="1684068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支撑</a:t>
            </a:r>
            <a:r>
              <a:rPr 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4h+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调峰填谷</a:t>
            </a:r>
            <a:endParaRPr lang="zh-CN" altLang="en-US"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4"/>
            </p:custDataLst>
          </p:nvPr>
        </p:nvSpPr>
        <p:spPr>
          <a:xfrm>
            <a:off x="771525" y="5229225"/>
            <a:ext cx="5029200" cy="1000125"/>
          </a:xfrm>
          <a:custGeom>
            <a:avLst/>
            <a:gdLst>
              <a:gd name="sw" fmla="*/ 1 w 7920"/>
              <a:gd name="sh" fmla="*/ 1 h 1575"/>
              <a:gd name="mins" fmla="min sw sh"/>
              <a:gd name="dsw" fmla="+- 0 sw mins"/>
              <a:gd name="dsh" fmla="+- 0 sh mins"/>
              <a:gd name="p0x0" fmla="*/ 150 w 7920"/>
              <a:gd name="p0y0" fmla="*/ 0 h 1575"/>
              <a:gd name="p0x1" fmla="*/ 7770 w 7920"/>
              <a:gd name="p0y1" fmla="*/ 0 h 1575"/>
              <a:gd name="p0x2" fmla="*/ 7852 w 7920"/>
              <a:gd name="p0y2" fmla="*/ 0 h 1575"/>
              <a:gd name="p0x3" fmla="*/ 7920 w 7920"/>
              <a:gd name="p0y3" fmla="*/ 67 h 1575"/>
              <a:gd name="p0x4" fmla="*/ 7920 w 7920"/>
              <a:gd name="p0y4" fmla="*/ 150 h 1575"/>
              <a:gd name="p0x5" fmla="*/ 7920 w 7920"/>
              <a:gd name="p0y5" fmla="*/ 1425 h 1575"/>
              <a:gd name="p0x6" fmla="*/ 7920 w 7920"/>
              <a:gd name="p0y6" fmla="*/ 1507 h 1575"/>
              <a:gd name="p0x7" fmla="*/ 7852 w 7920"/>
              <a:gd name="p0y7" fmla="*/ 1575 h 1575"/>
              <a:gd name="p0x8" fmla="*/ 7770 w 7920"/>
              <a:gd name="p0y8" fmla="*/ 1575 h 1575"/>
              <a:gd name="p0x9" fmla="*/ 150 w 7920"/>
              <a:gd name="p0y9" fmla="*/ 1575 h 1575"/>
              <a:gd name="p0x10" fmla="*/ 67 w 7920"/>
              <a:gd name="p0y10" fmla="*/ 1575 h 1575"/>
              <a:gd name="p0x11" fmla="*/ 0 w 7920"/>
              <a:gd name="p0y11" fmla="*/ 1507 h 1575"/>
              <a:gd name="p0x12" fmla="*/ 0 w 7920"/>
              <a:gd name="p0y12" fmla="*/ 1425 h 1575"/>
              <a:gd name="p0x13" fmla="*/ 0 w 7920"/>
              <a:gd name="p0y13" fmla="*/ 150 h 1575"/>
              <a:gd name="p0x14" fmla="*/ 0 w 7920"/>
              <a:gd name="p0y14" fmla="*/ 67 h 1575"/>
              <a:gd name="p0x15" fmla="*/ 67 w 7920"/>
              <a:gd name="p0y15" fmla="*/ 0 h 1575"/>
              <a:gd name="p0x16" fmla="*/ 150 w 7920"/>
              <a:gd name="p0y16" fmla="*/ 0 h 15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35"/>
            </p:custDataLst>
          </p:nvPr>
        </p:nvSpPr>
        <p:spPr>
          <a:xfrm>
            <a:off x="2515572" y="5314969"/>
            <a:ext cx="1998316" cy="55911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36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600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MWh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36"/>
            </p:custDataLst>
          </p:nvPr>
        </p:nvSpPr>
        <p:spPr>
          <a:xfrm>
            <a:off x="2943149" y="5885478"/>
            <a:ext cx="8573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储能容量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7"/>
            </p:custDataLst>
          </p:nvPr>
        </p:nvSpPr>
        <p:spPr>
          <a:xfrm>
            <a:off x="6195695" y="3395345"/>
            <a:ext cx="5419725" cy="3076575"/>
          </a:xfrm>
          <a:custGeom>
            <a:avLst/>
            <a:gdLst>
              <a:gd name="sw" fmla="*/ 1 w 8535"/>
              <a:gd name="sh" fmla="*/ 1 h 4845"/>
              <a:gd name="mins" fmla="min sw sh"/>
              <a:gd name="dsw" fmla="+- 0 sw mins"/>
              <a:gd name="dsh" fmla="+- 0 sh mins"/>
              <a:gd name="p0x0" fmla="*/ 150 w 8535"/>
              <a:gd name="p0y0" fmla="*/ 0 h 4845"/>
              <a:gd name="p0x1" fmla="*/ 8385 w 8535"/>
              <a:gd name="p0y1" fmla="*/ 0 h 4845"/>
              <a:gd name="p0x2" fmla="*/ 8467 w 8535"/>
              <a:gd name="p0y2" fmla="*/ 0 h 4845"/>
              <a:gd name="p0x3" fmla="*/ 8535 w 8535"/>
              <a:gd name="p0y3" fmla="*/ 67 h 4845"/>
              <a:gd name="p0x4" fmla="*/ 8535 w 8535"/>
              <a:gd name="p0y4" fmla="*/ 150 h 4845"/>
              <a:gd name="p0x5" fmla="*/ 8535 w 8535"/>
              <a:gd name="p0y5" fmla="*/ 4695 h 4845"/>
              <a:gd name="p0x6" fmla="*/ 8535 w 8535"/>
              <a:gd name="p0y6" fmla="*/ 4777 h 4845"/>
              <a:gd name="p0x7" fmla="*/ 8467 w 8535"/>
              <a:gd name="p0y7" fmla="*/ 4845 h 4845"/>
              <a:gd name="p0x8" fmla="*/ 8385 w 8535"/>
              <a:gd name="p0y8" fmla="*/ 4845 h 4845"/>
              <a:gd name="p0x9" fmla="*/ 150 w 8535"/>
              <a:gd name="p0y9" fmla="*/ 4845 h 4845"/>
              <a:gd name="p0x10" fmla="*/ 67 w 8535"/>
              <a:gd name="p0y10" fmla="*/ 4845 h 4845"/>
              <a:gd name="p0x11" fmla="*/ 0 w 8535"/>
              <a:gd name="p0y11" fmla="*/ 4777 h 4845"/>
              <a:gd name="p0x12" fmla="*/ 0 w 8535"/>
              <a:gd name="p0y12" fmla="*/ 4695 h 4845"/>
              <a:gd name="p0x13" fmla="*/ 0 w 8535"/>
              <a:gd name="p0y13" fmla="*/ 150 h 4845"/>
              <a:gd name="p0x14" fmla="*/ 0 w 8535"/>
              <a:gd name="p0y14" fmla="*/ 67 h 4845"/>
              <a:gd name="p0x15" fmla="*/ 67 w 8535"/>
              <a:gd name="p0y15" fmla="*/ 0 h 4845"/>
              <a:gd name="p0x16" fmla="*/ 150 w 8535"/>
              <a:gd name="p0y16" fmla="*/ 0 h 4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38"/>
            </p:custDataLst>
          </p:nvPr>
        </p:nvSpPr>
        <p:spPr>
          <a:xfrm>
            <a:off x="6391275" y="3622358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功率型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9"/>
            </p:custDataLst>
          </p:nvPr>
        </p:nvSpPr>
        <p:spPr>
          <a:xfrm>
            <a:off x="6391275" y="4086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rcRect l="-3125" r="-3125"/>
          <a:stretch>
            <a:fillRect/>
          </a:stretch>
        </p:blipFill>
        <p:spPr>
          <a:xfrm>
            <a:off x="6457950" y="4143375"/>
            <a:ext cx="133350" cy="152400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43"/>
            </p:custDataLst>
          </p:nvPr>
        </p:nvSpPr>
        <p:spPr>
          <a:xfrm>
            <a:off x="6734175" y="4093369"/>
            <a:ext cx="183341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飞轮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超级电容</a:t>
            </a:r>
            <a:r>
              <a:rPr sz="15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混合</a:t>
            </a:r>
            <a:endParaRPr sz="150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44"/>
            </p:custDataLst>
          </p:nvPr>
        </p:nvSpPr>
        <p:spPr>
          <a:xfrm>
            <a:off x="6391275" y="4467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-3846" t="-3333" r="-3846" b="-3333"/>
          <a:stretch>
            <a:fillRect/>
          </a:stretch>
        </p:blipFill>
        <p:spPr>
          <a:xfrm>
            <a:off x="6457950" y="4524375"/>
            <a:ext cx="133350" cy="152400"/>
          </a:xfrm>
          <a:prstGeom prst="rect">
            <a:avLst/>
          </a:prstGeom>
        </p:spPr>
      </p:pic>
      <p:sp>
        <p:nvSpPr>
          <p:cNvPr id="41" name="文本框 40"/>
          <p:cNvSpPr txBox="1"/>
          <p:nvPr>
            <p:custDataLst>
              <p:tags r:id="rId48"/>
            </p:custDataLst>
          </p:nvPr>
        </p:nvSpPr>
        <p:spPr>
          <a:xfrm>
            <a:off x="6734175" y="4474369"/>
            <a:ext cx="1330671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15min</a:t>
            </a:r>
            <a:r>
              <a:rPr 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级</a:t>
            </a:r>
            <a:r>
              <a:rPr sz="15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响应</a:t>
            </a:r>
            <a:endParaRPr sz="150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49"/>
            </p:custDataLst>
          </p:nvPr>
        </p:nvSpPr>
        <p:spPr>
          <a:xfrm>
            <a:off x="6391275" y="4848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rcRect t="-16667" b="-16667"/>
          <a:stretch>
            <a:fillRect/>
          </a:stretch>
        </p:blipFill>
        <p:spPr>
          <a:xfrm>
            <a:off x="6448425" y="4905375"/>
            <a:ext cx="152400" cy="15240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53"/>
            </p:custDataLst>
          </p:nvPr>
        </p:nvSpPr>
        <p:spPr>
          <a:xfrm>
            <a:off x="6734175" y="4855369"/>
            <a:ext cx="133350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快速</a:t>
            </a: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频率调节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54"/>
            </p:custDataLst>
          </p:nvPr>
        </p:nvSpPr>
        <p:spPr>
          <a:xfrm>
            <a:off x="6391275" y="5229225"/>
            <a:ext cx="5029200" cy="1000125"/>
          </a:xfrm>
          <a:custGeom>
            <a:avLst/>
            <a:gdLst>
              <a:gd name="sw" fmla="*/ 1 w 7920"/>
              <a:gd name="sh" fmla="*/ 1 h 1575"/>
              <a:gd name="mins" fmla="min sw sh"/>
              <a:gd name="dsw" fmla="+- 0 sw mins"/>
              <a:gd name="dsh" fmla="+- 0 sh mins"/>
              <a:gd name="p0x0" fmla="*/ 150 w 7920"/>
              <a:gd name="p0y0" fmla="*/ 0 h 1575"/>
              <a:gd name="p0x1" fmla="*/ 7770 w 7920"/>
              <a:gd name="p0y1" fmla="*/ 0 h 1575"/>
              <a:gd name="p0x2" fmla="*/ 7852 w 7920"/>
              <a:gd name="p0y2" fmla="*/ 0 h 1575"/>
              <a:gd name="p0x3" fmla="*/ 7920 w 7920"/>
              <a:gd name="p0y3" fmla="*/ 67 h 1575"/>
              <a:gd name="p0x4" fmla="*/ 7920 w 7920"/>
              <a:gd name="p0y4" fmla="*/ 150 h 1575"/>
              <a:gd name="p0x5" fmla="*/ 7920 w 7920"/>
              <a:gd name="p0y5" fmla="*/ 1425 h 1575"/>
              <a:gd name="p0x6" fmla="*/ 7920 w 7920"/>
              <a:gd name="p0y6" fmla="*/ 1507 h 1575"/>
              <a:gd name="p0x7" fmla="*/ 7852 w 7920"/>
              <a:gd name="p0y7" fmla="*/ 1575 h 1575"/>
              <a:gd name="p0x8" fmla="*/ 7770 w 7920"/>
              <a:gd name="p0y8" fmla="*/ 1575 h 1575"/>
              <a:gd name="p0x9" fmla="*/ 150 w 7920"/>
              <a:gd name="p0y9" fmla="*/ 1575 h 1575"/>
              <a:gd name="p0x10" fmla="*/ 67 w 7920"/>
              <a:gd name="p0y10" fmla="*/ 1575 h 1575"/>
              <a:gd name="p0x11" fmla="*/ 0 w 7920"/>
              <a:gd name="p0y11" fmla="*/ 1507 h 1575"/>
              <a:gd name="p0x12" fmla="*/ 0 w 7920"/>
              <a:gd name="p0y12" fmla="*/ 1425 h 1575"/>
              <a:gd name="p0x13" fmla="*/ 0 w 7920"/>
              <a:gd name="p0y13" fmla="*/ 150 h 1575"/>
              <a:gd name="p0x14" fmla="*/ 0 w 7920"/>
              <a:gd name="p0y14" fmla="*/ 67 h 1575"/>
              <a:gd name="p0x15" fmla="*/ 67 w 7920"/>
              <a:gd name="p0y15" fmla="*/ 0 h 1575"/>
              <a:gd name="p0x16" fmla="*/ 150 w 7920"/>
              <a:gd name="p0y16" fmla="*/ 0 h 15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>
            <p:custDataLst>
              <p:tags r:id="rId55"/>
            </p:custDataLst>
          </p:nvPr>
        </p:nvSpPr>
        <p:spPr>
          <a:xfrm>
            <a:off x="8214275" y="5314969"/>
            <a:ext cx="1840401" cy="55911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36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300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MW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56"/>
            </p:custDataLst>
          </p:nvPr>
        </p:nvSpPr>
        <p:spPr>
          <a:xfrm>
            <a:off x="8562899" y="5885478"/>
            <a:ext cx="8573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额定功率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发展概论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01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混合储能系统架构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5419725" cy="2047875"/>
          </a:xfrm>
          <a:custGeom>
            <a:avLst/>
            <a:gdLst>
              <a:gd name="sw" fmla="*/ 1 w 8535"/>
              <a:gd name="sh" fmla="*/ 1 h 3225"/>
              <a:gd name="mins" fmla="min sw sh"/>
              <a:gd name="dsw" fmla="+- 0 sw mins"/>
              <a:gd name="dsh" fmla="+- 0 sh mins"/>
              <a:gd name="p0x0" fmla="*/ 240 w 8535"/>
              <a:gd name="p0y0" fmla="*/ 0 h 3225"/>
              <a:gd name="p0x1" fmla="*/ 8295 w 8535"/>
              <a:gd name="p0y1" fmla="*/ 0 h 3225"/>
              <a:gd name="p0x2" fmla="*/ 8427 w 8535"/>
              <a:gd name="p0y2" fmla="*/ 0 h 3225"/>
              <a:gd name="p0x3" fmla="*/ 8535 w 8535"/>
              <a:gd name="p0y3" fmla="*/ 107 h 3225"/>
              <a:gd name="p0x4" fmla="*/ 8535 w 8535"/>
              <a:gd name="p0y4" fmla="*/ 240 h 3225"/>
              <a:gd name="p0x5" fmla="*/ 8535 w 8535"/>
              <a:gd name="p0y5" fmla="*/ 2985 h 3225"/>
              <a:gd name="p0x6" fmla="*/ 8535 w 8535"/>
              <a:gd name="p0y6" fmla="*/ 3117 h 3225"/>
              <a:gd name="p0x7" fmla="*/ 8427 w 8535"/>
              <a:gd name="p0y7" fmla="*/ 3225 h 3225"/>
              <a:gd name="p0x8" fmla="*/ 8295 w 8535"/>
              <a:gd name="p0y8" fmla="*/ 3225 h 3225"/>
              <a:gd name="p0x9" fmla="*/ 240 w 8535"/>
              <a:gd name="p0y9" fmla="*/ 3225 h 3225"/>
              <a:gd name="p0x10" fmla="*/ 107 w 8535"/>
              <a:gd name="p0y10" fmla="*/ 3225 h 3225"/>
              <a:gd name="p0x11" fmla="*/ 0 w 8535"/>
              <a:gd name="p0y11" fmla="*/ 3117 h 3225"/>
              <a:gd name="p0x12" fmla="*/ 0 w 8535"/>
              <a:gd name="p0y12" fmla="*/ 2985 h 3225"/>
              <a:gd name="p0x13" fmla="*/ 0 w 8535"/>
              <a:gd name="p0y13" fmla="*/ 240 h 3225"/>
              <a:gd name="p0x14" fmla="*/ 0 w 8535"/>
              <a:gd name="p0y14" fmla="*/ 107 h 3225"/>
              <a:gd name="p0x15" fmla="*/ 107 w 8535"/>
              <a:gd name="p0y15" fmla="*/ 0 h 3225"/>
              <a:gd name="p0x16" fmla="*/ 240 w 8535"/>
              <a:gd name="p0y16" fmla="*/ 0 h 32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被动连接</a:t>
            </a:r>
            <a:endParaRPr sz="2100" b="1" spc="42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1525" y="17145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15b6d356-9f98-11f1-b169-42e5ddbd3138"/>
          <p:cNvPicPr/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28675" y="1771650"/>
            <a:ext cx="152400" cy="1524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114425" y="1700689"/>
            <a:ext cx="3086252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直接并联</a:t>
            </a: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，无需控制单元，结构最简单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9"/>
            </p:custDataLst>
          </p:nvPr>
        </p:nvSpPr>
        <p:spPr>
          <a:xfrm>
            <a:off x="771525" y="20193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 descr="15b6cb8d-9f98-11f1-b169-42e5ddbd3138"/>
          <p:cNvPicPr/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828675" y="2076450"/>
            <a:ext cx="152400" cy="15240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1114425" y="2005489"/>
            <a:ext cx="3600602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功能类似电流滤波器，</a:t>
            </a:r>
            <a:r>
              <a:rPr sz="13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高峰值电池电流被拉平</a:t>
            </a:r>
            <a:endParaRPr sz="135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4"/>
            </p:custDataLst>
          </p:nvPr>
        </p:nvSpPr>
        <p:spPr>
          <a:xfrm>
            <a:off x="771525" y="23241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15b6d4bd-9f98-11f1-b169-42e5ddbd3138"/>
          <p:cNvPicPr/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28675" y="2381250"/>
            <a:ext cx="152400" cy="1524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8"/>
            </p:custDataLst>
          </p:nvPr>
        </p:nvSpPr>
        <p:spPr>
          <a:xfrm>
            <a:off x="1114425" y="2310289"/>
            <a:ext cx="41148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阶跃负载先由超级电容器承担，再逐渐转移到电池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9"/>
            </p:custDataLst>
          </p:nvPr>
        </p:nvSpPr>
        <p:spPr>
          <a:xfrm>
            <a:off x="771525" y="26289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 descr="15b6cd77-9f98-11f1-b169-42e5ddbd3138"/>
          <p:cNvPicPr/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828675" y="2686050"/>
            <a:ext cx="152400" cy="15240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1114425" y="2615089"/>
            <a:ext cx="325762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负载消失时，超级电容器由电池自动充电</a:t>
            </a:r>
            <a:endParaRPr sz="135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4"/>
            </p:custDataLst>
          </p:nvPr>
        </p:nvSpPr>
        <p:spPr>
          <a:xfrm>
            <a:off x="6195695" y="1109345"/>
            <a:ext cx="5419725" cy="2047875"/>
          </a:xfrm>
          <a:custGeom>
            <a:avLst/>
            <a:gdLst>
              <a:gd name="sw" fmla="*/ 1 w 8535"/>
              <a:gd name="sh" fmla="*/ 1 h 3225"/>
              <a:gd name="mins" fmla="min sw sh"/>
              <a:gd name="dsw" fmla="+- 0 sw mins"/>
              <a:gd name="dsh" fmla="+- 0 sh mins"/>
              <a:gd name="p0x0" fmla="*/ 240 w 8535"/>
              <a:gd name="p0y0" fmla="*/ 0 h 3225"/>
              <a:gd name="p0x1" fmla="*/ 8295 w 8535"/>
              <a:gd name="p0y1" fmla="*/ 0 h 3225"/>
              <a:gd name="p0x2" fmla="*/ 8427 w 8535"/>
              <a:gd name="p0y2" fmla="*/ 0 h 3225"/>
              <a:gd name="p0x3" fmla="*/ 8535 w 8535"/>
              <a:gd name="p0y3" fmla="*/ 107 h 3225"/>
              <a:gd name="p0x4" fmla="*/ 8535 w 8535"/>
              <a:gd name="p0y4" fmla="*/ 240 h 3225"/>
              <a:gd name="p0x5" fmla="*/ 8535 w 8535"/>
              <a:gd name="p0y5" fmla="*/ 2985 h 3225"/>
              <a:gd name="p0x6" fmla="*/ 8535 w 8535"/>
              <a:gd name="p0y6" fmla="*/ 3117 h 3225"/>
              <a:gd name="p0x7" fmla="*/ 8427 w 8535"/>
              <a:gd name="p0y7" fmla="*/ 3225 h 3225"/>
              <a:gd name="p0x8" fmla="*/ 8295 w 8535"/>
              <a:gd name="p0y8" fmla="*/ 3225 h 3225"/>
              <a:gd name="p0x9" fmla="*/ 240 w 8535"/>
              <a:gd name="p0y9" fmla="*/ 3225 h 3225"/>
              <a:gd name="p0x10" fmla="*/ 107 w 8535"/>
              <a:gd name="p0y10" fmla="*/ 3225 h 3225"/>
              <a:gd name="p0x11" fmla="*/ 0 w 8535"/>
              <a:gd name="p0y11" fmla="*/ 3117 h 3225"/>
              <a:gd name="p0x12" fmla="*/ 0 w 8535"/>
              <a:gd name="p0y12" fmla="*/ 2985 h 3225"/>
              <a:gd name="p0x13" fmla="*/ 0 w 8535"/>
              <a:gd name="p0y13" fmla="*/ 240 h 3225"/>
              <a:gd name="p0x14" fmla="*/ 0 w 8535"/>
              <a:gd name="p0y14" fmla="*/ 107 h 3225"/>
              <a:gd name="p0x15" fmla="*/ 107 w 8535"/>
              <a:gd name="p0y15" fmla="*/ 0 h 3225"/>
              <a:gd name="p0x16" fmla="*/ 240 w 8535"/>
              <a:gd name="p0y16" fmla="*/ 0 h 32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>
              <a:lumMod val="97844"/>
            </a:schemeClr>
          </a:solidFill>
          <a:ln w="9525" cmpd="sng">
            <a:solidFill>
              <a:srgbClr val="C8D9F5"/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5"/>
            </p:custDataLst>
          </p:nvPr>
        </p:nvSpPr>
        <p:spPr>
          <a:xfrm>
            <a:off x="6391275" y="1288732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主动连接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6"/>
            </p:custDataLst>
          </p:nvPr>
        </p:nvSpPr>
        <p:spPr>
          <a:xfrm>
            <a:off x="6391275" y="17145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15b6d29d-9f98-11f1-b169-42e5ddbd3138"/>
          <p:cNvPicPr/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6448425" y="1771650"/>
            <a:ext cx="152400" cy="15240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30"/>
            </p:custDataLst>
          </p:nvPr>
        </p:nvSpPr>
        <p:spPr>
          <a:xfrm>
            <a:off x="6734175" y="1700689"/>
            <a:ext cx="462922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电力电子调节器管理电池、超级电容器与负载间的功率流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31"/>
            </p:custDataLst>
          </p:nvPr>
        </p:nvSpPr>
        <p:spPr>
          <a:xfrm>
            <a:off x="6391275" y="19697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 descr="15b6d0ef-9f98-11f1-b169-42e5ddbd3138"/>
          <p:cNvPicPr/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-125" b="125"/>
          <a:stretch>
            <a:fillRect/>
          </a:stretch>
        </p:blipFill>
        <p:spPr>
          <a:xfrm>
            <a:off x="6448425" y="2026920"/>
            <a:ext cx="152400" cy="152400"/>
          </a:xfrm>
          <a:prstGeom prst="rect">
            <a:avLst/>
          </a:prstGeom>
        </p:spPr>
      </p:pic>
      <p:sp>
        <p:nvSpPr>
          <p:cNvPr id="31" name="文本框 30"/>
          <p:cNvSpPr txBox="1"/>
          <p:nvPr>
            <p:custDataLst>
              <p:tags r:id="rId35"/>
            </p:custDataLst>
          </p:nvPr>
        </p:nvSpPr>
        <p:spPr>
          <a:xfrm>
            <a:off x="6734175" y="1956149"/>
            <a:ext cx="4686300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三种运行模式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：超级电容器峰值运行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蓄电池充电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电池单独运行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6"/>
            </p:custDataLst>
          </p:nvPr>
        </p:nvSpPr>
        <p:spPr>
          <a:xfrm>
            <a:off x="6391275" y="23571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3" name="图片 32" descr="15b6d126-9f98-11f1-b169-42e5ddbd3138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t="-208" b="208"/>
          <a:stretch>
            <a:fillRect/>
          </a:stretch>
        </p:blipFill>
        <p:spPr>
          <a:xfrm>
            <a:off x="6448425" y="2414270"/>
            <a:ext cx="152400" cy="152400"/>
          </a:xfrm>
          <a:prstGeom prst="rect">
            <a:avLst/>
          </a:prstGeom>
        </p:spPr>
      </p:pic>
      <p:sp>
        <p:nvSpPr>
          <p:cNvPr id="35" name="文本框 34"/>
          <p:cNvSpPr txBox="1"/>
          <p:nvPr>
            <p:custDataLst>
              <p:tags r:id="rId40"/>
            </p:custDataLst>
          </p:nvPr>
        </p:nvSpPr>
        <p:spPr>
          <a:xfrm>
            <a:off x="6734175" y="2343626"/>
            <a:ext cx="4656687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控制目标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：满足负载功率、保持电池电流预设范围、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SOC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维持在</a:t>
            </a:r>
            <a:r>
              <a:rPr lang="en-US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0.4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0.6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41"/>
            </p:custDataLst>
          </p:nvPr>
        </p:nvSpPr>
        <p:spPr>
          <a:xfrm>
            <a:off x="6391275" y="27444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 descr="15b6cf2d-9f98-11f1-b169-42e5ddbd3138"/>
          <p:cNvPicPr/>
          <p:nvPr>
            <p:custDataLst>
              <p:tags r:id="rId42"/>
            </p:custDataLst>
          </p:nvPr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rcRect t="-291" b="291"/>
          <a:stretch>
            <a:fillRect/>
          </a:stretch>
        </p:blipFill>
        <p:spPr>
          <a:xfrm>
            <a:off x="6448425" y="2801620"/>
            <a:ext cx="152400" cy="152400"/>
          </a:xfrm>
          <a:prstGeom prst="rect">
            <a:avLst/>
          </a:prstGeom>
        </p:spPr>
      </p:pic>
      <p:sp>
        <p:nvSpPr>
          <p:cNvPr id="39" name="文本框 38"/>
          <p:cNvSpPr txBox="1"/>
          <p:nvPr>
            <p:custDataLst>
              <p:tags r:id="rId45"/>
            </p:custDataLst>
          </p:nvPr>
        </p:nvSpPr>
        <p:spPr>
          <a:xfrm>
            <a:off x="6734175" y="2731103"/>
            <a:ext cx="497212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充分利用超级电容器高功率特性，电池组体积更小，效率更高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6"/>
            </p:custDataLst>
          </p:nvPr>
        </p:nvSpPr>
        <p:spPr>
          <a:xfrm>
            <a:off x="575945" y="3395345"/>
            <a:ext cx="11039475" cy="3076575"/>
          </a:xfrm>
          <a:custGeom>
            <a:avLst/>
            <a:gdLst>
              <a:gd name="sw" fmla="*/ 1 w 17385"/>
              <a:gd name="sh" fmla="*/ 1 h 4845"/>
              <a:gd name="mins" fmla="min sw sh"/>
              <a:gd name="dsw" fmla="+- 0 sw mins"/>
              <a:gd name="dsh" fmla="+- 0 sh mins"/>
              <a:gd name="p0x0" fmla="*/ 150 w 17385"/>
              <a:gd name="p0y0" fmla="*/ 0 h 4845"/>
              <a:gd name="p0x1" fmla="*/ 17235 w 17385"/>
              <a:gd name="p0y1" fmla="*/ 0 h 4845"/>
              <a:gd name="p0x2" fmla="*/ 17317 w 17385"/>
              <a:gd name="p0y2" fmla="*/ 0 h 4845"/>
              <a:gd name="p0x3" fmla="*/ 17385 w 17385"/>
              <a:gd name="p0y3" fmla="*/ 67 h 4845"/>
              <a:gd name="p0x4" fmla="*/ 17385 w 17385"/>
              <a:gd name="p0y4" fmla="*/ 150 h 4845"/>
              <a:gd name="p0x5" fmla="*/ 17385 w 17385"/>
              <a:gd name="p0y5" fmla="*/ 4695 h 4845"/>
              <a:gd name="p0x6" fmla="*/ 17385 w 17385"/>
              <a:gd name="p0y6" fmla="*/ 4777 h 4845"/>
              <a:gd name="p0x7" fmla="*/ 17317 w 17385"/>
              <a:gd name="p0y7" fmla="*/ 4845 h 4845"/>
              <a:gd name="p0x8" fmla="*/ 17235 w 17385"/>
              <a:gd name="p0y8" fmla="*/ 4845 h 4845"/>
              <a:gd name="p0x9" fmla="*/ 150 w 17385"/>
              <a:gd name="p0y9" fmla="*/ 4845 h 4845"/>
              <a:gd name="p0x10" fmla="*/ 67 w 17385"/>
              <a:gd name="p0y10" fmla="*/ 4845 h 4845"/>
              <a:gd name="p0x11" fmla="*/ 0 w 17385"/>
              <a:gd name="p0y11" fmla="*/ 4777 h 4845"/>
              <a:gd name="p0x12" fmla="*/ 0 w 17385"/>
              <a:gd name="p0y12" fmla="*/ 4695 h 4845"/>
              <a:gd name="p0x13" fmla="*/ 0 w 17385"/>
              <a:gd name="p0y13" fmla="*/ 150 h 4845"/>
              <a:gd name="p0x14" fmla="*/ 0 w 17385"/>
              <a:gd name="p0y14" fmla="*/ 67 h 4845"/>
              <a:gd name="p0x15" fmla="*/ 67 w 17385"/>
              <a:gd name="p0y15" fmla="*/ 0 h 4845"/>
              <a:gd name="p0x16" fmla="*/ 150 w 17385"/>
              <a:gd name="p0y16" fmla="*/ 0 h 48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47"/>
            </p:custDataLst>
          </p:nvPr>
        </p:nvSpPr>
        <p:spPr>
          <a:xfrm>
            <a:off x="771525" y="3574733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飞轮</a:t>
            </a:r>
            <a:r>
              <a:rPr lang="en-US" alt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超级电容器</a:t>
            </a:r>
            <a:endParaRPr lang="zh-CN" altLang="en-US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48"/>
            </p:custDataLst>
          </p:nvPr>
        </p:nvSpPr>
        <p:spPr>
          <a:xfrm>
            <a:off x="771525" y="40386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 descr="15b6d0ae-9f98-11f1-b169-42e5ddbd3138"/>
          <p:cNvPicPr/>
          <p:nvPr>
            <p:custDataLst>
              <p:tags r:id="rId49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838200" y="4105275"/>
            <a:ext cx="209550" cy="209550"/>
          </a:xfrm>
          <a:prstGeom prst="rect">
            <a:avLst/>
          </a:prstGeom>
        </p:spPr>
      </p:pic>
      <p:sp>
        <p:nvSpPr>
          <p:cNvPr id="45" name="文本框 44"/>
          <p:cNvSpPr txBox="1"/>
          <p:nvPr>
            <p:custDataLst>
              <p:tags r:id="rId52"/>
            </p:custDataLst>
          </p:nvPr>
        </p:nvSpPr>
        <p:spPr>
          <a:xfrm>
            <a:off x="1228725" y="4024313"/>
            <a:ext cx="30861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系统连接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53"/>
            </p:custDataLst>
          </p:nvPr>
        </p:nvSpPr>
        <p:spPr>
          <a:xfrm>
            <a:off x="1228725" y="4299585"/>
            <a:ext cx="32576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超级电容器可被动或主动连接到飞轮系统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54"/>
            </p:custDataLst>
          </p:nvPr>
        </p:nvSpPr>
        <p:spPr>
          <a:xfrm>
            <a:off x="771525" y="466471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50 w 540"/>
              <a:gd name="p0y0" fmla="*/ 0 h 540"/>
              <a:gd name="p0x1" fmla="*/ 390 w 540"/>
              <a:gd name="p0y1" fmla="*/ 0 h 540"/>
              <a:gd name="p0x2" fmla="*/ 472 w 540"/>
              <a:gd name="p0y2" fmla="*/ 0 h 540"/>
              <a:gd name="p0x3" fmla="*/ 540 w 540"/>
              <a:gd name="p0y3" fmla="*/ 67 h 540"/>
              <a:gd name="p0x4" fmla="*/ 540 w 540"/>
              <a:gd name="p0y4" fmla="*/ 150 h 540"/>
              <a:gd name="p0x5" fmla="*/ 540 w 540"/>
              <a:gd name="p0y5" fmla="*/ 390 h 540"/>
              <a:gd name="p0x6" fmla="*/ 540 w 540"/>
              <a:gd name="p0y6" fmla="*/ 472 h 540"/>
              <a:gd name="p0x7" fmla="*/ 472 w 540"/>
              <a:gd name="p0y7" fmla="*/ 540 h 540"/>
              <a:gd name="p0x8" fmla="*/ 390 w 540"/>
              <a:gd name="p0y8" fmla="*/ 540 h 540"/>
              <a:gd name="p0x9" fmla="*/ 150 w 540"/>
              <a:gd name="p0y9" fmla="*/ 540 h 540"/>
              <a:gd name="p0x10" fmla="*/ 67 w 540"/>
              <a:gd name="p0y10" fmla="*/ 540 h 540"/>
              <a:gd name="p0x11" fmla="*/ 0 w 540"/>
              <a:gd name="p0y11" fmla="*/ 472 h 540"/>
              <a:gd name="p0x12" fmla="*/ 0 w 540"/>
              <a:gd name="p0y12" fmla="*/ 390 h 540"/>
              <a:gd name="p0x13" fmla="*/ 0 w 540"/>
              <a:gd name="p0y13" fmla="*/ 150 h 540"/>
              <a:gd name="p0x14" fmla="*/ 0 w 540"/>
              <a:gd name="p0y14" fmla="*/ 67 h 540"/>
              <a:gd name="p0x15" fmla="*/ 67 w 540"/>
              <a:gd name="p0y15" fmla="*/ 0 h 540"/>
              <a:gd name="p0x16" fmla="*/ 15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 descr="15b6cb65-9f98-11f1-b169-42e5ddbd3138"/>
          <p:cNvPicPr/>
          <p:nvPr>
            <p:custDataLst>
              <p:tags r:id="rId55"/>
            </p:custDataLst>
          </p:nvPr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rcRect t="-289" b="289"/>
          <a:stretch>
            <a:fillRect/>
          </a:stretch>
        </p:blipFill>
        <p:spPr>
          <a:xfrm>
            <a:off x="838200" y="4731385"/>
            <a:ext cx="209550" cy="20955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58"/>
            </p:custDataLst>
          </p:nvPr>
        </p:nvSpPr>
        <p:spPr>
          <a:xfrm>
            <a:off x="1228725" y="4651029"/>
            <a:ext cx="8058598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主动控制优势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9"/>
            </p:custDataLst>
          </p:nvPr>
        </p:nvSpPr>
        <p:spPr>
          <a:xfrm>
            <a:off x="1228725" y="4926301"/>
            <a:ext cx="8401498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飞轮电机更小、运行更稳定、效率更高。相比电池方案额外优势：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延长使用寿命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耐温范围广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维护成本低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传动电机与未来储能趋势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730250"/>
          </a:xfrm>
          <a:custGeom>
            <a:avLst/>
            <a:gdLst>
              <a:gd name="sw" fmla="*/ 1 w 17400"/>
              <a:gd name="sh" fmla="*/ 1 h 1150"/>
              <a:gd name="mins" fmla="min sw sh"/>
              <a:gd name="dsw" fmla="+- 0 sw mins"/>
              <a:gd name="dsh" fmla="+- 0 sh mins"/>
              <a:gd name="p0x0" fmla="*/ 150 w 17400"/>
              <a:gd name="p0y0" fmla="*/ 0 h 1150"/>
              <a:gd name="p0x1" fmla="*/ 17250 w 17400"/>
              <a:gd name="p0y1" fmla="*/ 0 h 1150"/>
              <a:gd name="p0x2" fmla="*/ 17332 w 17400"/>
              <a:gd name="p0y2" fmla="*/ 0 h 1150"/>
              <a:gd name="p0x3" fmla="*/ 17400 w 17400"/>
              <a:gd name="p0y3" fmla="*/ 67 h 1150"/>
              <a:gd name="p0x4" fmla="*/ 17400 w 17400"/>
              <a:gd name="p0y4" fmla="*/ 150 h 1150"/>
              <a:gd name="p0x5" fmla="*/ 17400 w 17400"/>
              <a:gd name="p0y5" fmla="*/ 1000 h 1150"/>
              <a:gd name="p0x6" fmla="*/ 17400 w 17400"/>
              <a:gd name="p0y6" fmla="*/ 1083 h 1150"/>
              <a:gd name="p0x7" fmla="*/ 17332 w 17400"/>
              <a:gd name="p0y7" fmla="*/ 1150 h 1150"/>
              <a:gd name="p0x8" fmla="*/ 17250 w 17400"/>
              <a:gd name="p0y8" fmla="*/ 1150 h 1150"/>
              <a:gd name="p0x9" fmla="*/ 150 w 17400"/>
              <a:gd name="p0y9" fmla="*/ 1150 h 1150"/>
              <a:gd name="p0x10" fmla="*/ 67 w 17400"/>
              <a:gd name="p0y10" fmla="*/ 1150 h 1150"/>
              <a:gd name="p0x11" fmla="*/ 0 w 17400"/>
              <a:gd name="p0y11" fmla="*/ 1083 h 1150"/>
              <a:gd name="p0x12" fmla="*/ 0 w 17400"/>
              <a:gd name="p0y12" fmla="*/ 1000 h 1150"/>
              <a:gd name="p0x13" fmla="*/ 0 w 17400"/>
              <a:gd name="p0y13" fmla="*/ 150 h 1150"/>
              <a:gd name="p0x14" fmla="*/ 0 w 17400"/>
              <a:gd name="p0y14" fmla="*/ 67 h 1150"/>
              <a:gd name="p0x15" fmla="*/ 67 w 17400"/>
              <a:gd name="p0y15" fmla="*/ 0 h 1150"/>
              <a:gd name="p0x16" fmla="*/ 150 w 17400"/>
              <a:gd name="p0y16" fmla="*/ 0 h 11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2000" y="1312155"/>
            <a:ext cx="4343771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兼具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高比能量</a:t>
            </a: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与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高比功率</a:t>
            </a: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的混合储能核心</a:t>
            </a:r>
            <a:endParaRPr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575945" y="2068830"/>
            <a:ext cx="4318635" cy="2282190"/>
          </a:xfrm>
          <a:custGeom>
            <a:avLst/>
            <a:gdLst>
              <a:gd name="sw" fmla="*/ 1 w 6800"/>
              <a:gd name="sh" fmla="*/ 1 h 3594"/>
              <a:gd name="mins" fmla="min sw sh"/>
              <a:gd name="dsw" fmla="+- 0 sw mins"/>
              <a:gd name="dsh" fmla="+- 0 sh mins"/>
              <a:gd name="p0x0" fmla="*/ 150 w 6800"/>
              <a:gd name="p0y0" fmla="*/ 0 h 3594"/>
              <a:gd name="p0x1" fmla="*/ 6650 w 6800"/>
              <a:gd name="p0y1" fmla="*/ 0 h 3594"/>
              <a:gd name="p0x2" fmla="*/ 6733 w 6800"/>
              <a:gd name="p0y2" fmla="*/ 0 h 3594"/>
              <a:gd name="p0x3" fmla="*/ 6800 w 6800"/>
              <a:gd name="p0y3" fmla="*/ 67 h 3594"/>
              <a:gd name="p0x4" fmla="*/ 6800 w 6800"/>
              <a:gd name="p0y4" fmla="*/ 150 h 3594"/>
              <a:gd name="p0x5" fmla="*/ 6800 w 6800"/>
              <a:gd name="p0y5" fmla="*/ 3444 h 3594"/>
              <a:gd name="p0x6" fmla="*/ 6800 w 6800"/>
              <a:gd name="p0y6" fmla="*/ 3527 h 3594"/>
              <a:gd name="p0x7" fmla="*/ 6733 w 6800"/>
              <a:gd name="p0y7" fmla="*/ 3594 h 3594"/>
              <a:gd name="p0x8" fmla="*/ 6650 w 6800"/>
              <a:gd name="p0y8" fmla="*/ 3594 h 3594"/>
              <a:gd name="p0x9" fmla="*/ 150 w 6800"/>
              <a:gd name="p0y9" fmla="*/ 3594 h 3594"/>
              <a:gd name="p0x10" fmla="*/ 67 w 6800"/>
              <a:gd name="p0y10" fmla="*/ 3594 h 3594"/>
              <a:gd name="p0x11" fmla="*/ 0 w 6800"/>
              <a:gd name="p0y11" fmla="*/ 3527 h 3594"/>
              <a:gd name="p0x12" fmla="*/ 0 w 6800"/>
              <a:gd name="p0y12" fmla="*/ 3444 h 3594"/>
              <a:gd name="p0x13" fmla="*/ 0 w 6800"/>
              <a:gd name="p0y13" fmla="*/ 150 h 3594"/>
              <a:gd name="p0x14" fmla="*/ 0 w 6800"/>
              <a:gd name="p0y14" fmla="*/ 67 h 3594"/>
              <a:gd name="p0x15" fmla="*/ 67 w 6800"/>
              <a:gd name="p0y15" fmla="*/ 0 h 3594"/>
              <a:gd name="p0x16" fmla="*/ 150 w 6800"/>
              <a:gd name="p0y16" fmla="*/ 0 h 359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95325" y="2172833"/>
            <a:ext cx="408049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传动电机基本原理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695325" y="257873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1c7deb45-9f99-11f1-b66b-b6ac8d1a5f76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398" b="398"/>
          <a:stretch>
            <a:fillRect/>
          </a:stretch>
        </p:blipFill>
        <p:spPr>
          <a:xfrm>
            <a:off x="752475" y="2635885"/>
            <a:ext cx="152400" cy="1524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1038225" y="2484091"/>
            <a:ext cx="1821504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双机械轴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单电气端口</a:t>
            </a:r>
            <a:endParaRPr lang="zh-CN" altLang="en-US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1038225" y="2742219"/>
            <a:ext cx="1650054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特种电机架构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2"/>
            </p:custDataLst>
          </p:nvPr>
        </p:nvSpPr>
        <p:spPr>
          <a:xfrm>
            <a:off x="695325" y="301879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1c7dec83-9f99-11f1-b66b-b6ac8d1a5f76"/>
          <p:cNvPicPr/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-123" b="123"/>
          <a:stretch>
            <a:fillRect/>
          </a:stretch>
        </p:blipFill>
        <p:spPr>
          <a:xfrm>
            <a:off x="752475" y="3075940"/>
            <a:ext cx="152400" cy="1524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1038225" y="2923727"/>
            <a:ext cx="12192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能量传输速率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1038225" y="3181855"/>
            <a:ext cx="1371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电气端口精准控制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8"/>
            </p:custDataLst>
          </p:nvPr>
        </p:nvSpPr>
        <p:spPr>
          <a:xfrm>
            <a:off x="695325" y="345821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 descr="1c7df1aa-9f99-11f1-b66b-b6ac8d1a5f76"/>
          <p:cNvPicPr/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-270" b="270"/>
          <a:stretch>
            <a:fillRect/>
          </a:stretch>
        </p:blipFill>
        <p:spPr>
          <a:xfrm>
            <a:off x="752475" y="3515360"/>
            <a:ext cx="152400" cy="15240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1038225" y="3363373"/>
            <a:ext cx="1524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转矩平衡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3"/>
            </p:custDataLst>
          </p:nvPr>
        </p:nvSpPr>
        <p:spPr>
          <a:xfrm>
            <a:off x="1038225" y="3621500"/>
            <a:ext cx="16764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双轴大小相等方向相反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4"/>
            </p:custDataLst>
          </p:nvPr>
        </p:nvSpPr>
        <p:spPr>
          <a:xfrm>
            <a:off x="695325" y="389763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1c7deca8-9f99-11f1-b66b-b6ac8d1a5f76"/>
          <p:cNvPicPr/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t="-412" b="412"/>
          <a:stretch>
            <a:fillRect/>
          </a:stretch>
        </p:blipFill>
        <p:spPr>
          <a:xfrm>
            <a:off x="752475" y="3954780"/>
            <a:ext cx="152400" cy="15240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8"/>
            </p:custDataLst>
          </p:nvPr>
        </p:nvSpPr>
        <p:spPr>
          <a:xfrm>
            <a:off x="1038225" y="3803009"/>
            <a:ext cx="1561805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功率公式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1038225" y="4061136"/>
            <a:ext cx="1714205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机械功率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转矩×角速度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0"/>
            </p:custDataLst>
          </p:nvPr>
        </p:nvSpPr>
        <p:spPr>
          <a:xfrm>
            <a:off x="575945" y="4436745"/>
            <a:ext cx="2154555" cy="2035175"/>
          </a:xfrm>
          <a:custGeom>
            <a:avLst/>
            <a:gdLst>
              <a:gd name="sw" fmla="*/ 1 w 3392"/>
              <a:gd name="sh" fmla="*/ 1 h 3204"/>
              <a:gd name="mins" fmla="min sw sh"/>
              <a:gd name="dsw" fmla="+- 0 sw mins"/>
              <a:gd name="dsh" fmla="+- 0 sh mins"/>
              <a:gd name="p0x0" fmla="*/ 150 w 3392"/>
              <a:gd name="p0y0" fmla="*/ 0 h 3204"/>
              <a:gd name="p0x1" fmla="*/ 3392 w 3392"/>
              <a:gd name="p0y1" fmla="*/ 0 h 3204"/>
              <a:gd name="p0x2" fmla="*/ 3392 w 3392"/>
              <a:gd name="p0y2" fmla="*/ 3204 h 3204"/>
              <a:gd name="p0x3" fmla="*/ 150 w 3392"/>
              <a:gd name="p0y3" fmla="*/ 3204 h 3204"/>
              <a:gd name="p0x4" fmla="*/ 67 w 3392"/>
              <a:gd name="p0y4" fmla="*/ 3204 h 3204"/>
              <a:gd name="p0x5" fmla="*/ 0 w 3392"/>
              <a:gd name="p0y5" fmla="*/ 3137 h 3204"/>
              <a:gd name="p0x6" fmla="*/ 0 w 3392"/>
              <a:gd name="p0y6" fmla="*/ 3054 h 3204"/>
              <a:gd name="p0x7" fmla="*/ 0 w 3392"/>
              <a:gd name="p0y7" fmla="*/ 150 h 3204"/>
              <a:gd name="p0x8" fmla="*/ 0 w 3392"/>
              <a:gd name="p0y8" fmla="*/ 67 h 3204"/>
              <a:gd name="p0x9" fmla="*/ 67 w 3392"/>
              <a:gd name="p0y9" fmla="*/ 0 h 3204"/>
              <a:gd name="p0x10" fmla="*/ 150 w 3392"/>
              <a:gd name="p0y10" fmla="*/ 0 h 320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cubicBezTo>
                  <a:pt x="p0x4" y="p0y4"/>
                  <a:pt x="p0x5" y="p0y5"/>
                  <a:pt x="p0x6" y="p0y6"/>
                </a:cubicBezTo>
                <a:lnTo>
                  <a:pt x="p0x7" y="p0y7"/>
                </a:lnTo>
                <a:cubicBezTo>
                  <a:pt x="p0x8" y="p0y8"/>
                  <a:pt x="p0x9" y="p0y9"/>
                  <a:pt x="p0x10" y="p0y1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1"/>
            </p:custDataLst>
          </p:nvPr>
        </p:nvSpPr>
        <p:spPr>
          <a:xfrm>
            <a:off x="695325" y="4556379"/>
            <a:ext cx="1916382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传动电机方案</a:t>
            </a:r>
            <a:endParaRPr sz="1350" b="1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2"/>
            </p:custDataLst>
          </p:nvPr>
        </p:nvSpPr>
        <p:spPr>
          <a:xfrm>
            <a:off x="695325" y="53251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33"/>
            </p:custDataLst>
          </p:nvPr>
        </p:nvSpPr>
        <p:spPr>
          <a:xfrm>
            <a:off x="781050" y="5255704"/>
            <a:ext cx="9144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磁机械传输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4"/>
            </p:custDataLst>
          </p:nvPr>
        </p:nvSpPr>
        <p:spPr>
          <a:xfrm>
            <a:off x="695325" y="55537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5"/>
            </p:custDataLst>
          </p:nvPr>
        </p:nvSpPr>
        <p:spPr>
          <a:xfrm>
            <a:off x="781050" y="5484304"/>
            <a:ext cx="10668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仅需一台电机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6"/>
            </p:custDataLst>
          </p:nvPr>
        </p:nvSpPr>
        <p:spPr>
          <a:xfrm>
            <a:off x="695325" y="57823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7"/>
            </p:custDataLst>
          </p:nvPr>
        </p:nvSpPr>
        <p:spPr>
          <a:xfrm>
            <a:off x="781050" y="5712904"/>
            <a:ext cx="12192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总效率明显更优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8"/>
            </p:custDataLst>
          </p:nvPr>
        </p:nvSpPr>
        <p:spPr>
          <a:xfrm>
            <a:off x="2740025" y="4436745"/>
            <a:ext cx="2154555" cy="2035175"/>
          </a:xfrm>
          <a:custGeom>
            <a:avLst/>
            <a:gdLst>
              <a:gd name="sw" fmla="*/ 1 w 3393"/>
              <a:gd name="sh" fmla="*/ 1 h 3204"/>
              <a:gd name="mins" fmla="min sw sh"/>
              <a:gd name="dsw" fmla="+- 0 sw mins"/>
              <a:gd name="dsh" fmla="+- 0 sh mins"/>
              <a:gd name="p0x0" fmla="*/ 0 w 3393"/>
              <a:gd name="p0y0" fmla="*/ 0 h 3204"/>
              <a:gd name="p0x1" fmla="*/ 3243 w 3393"/>
              <a:gd name="p0y1" fmla="*/ 0 h 3204"/>
              <a:gd name="p0x2" fmla="*/ 3325 w 3393"/>
              <a:gd name="p0y2" fmla="*/ 0 h 3204"/>
              <a:gd name="p0x3" fmla="*/ 3393 w 3393"/>
              <a:gd name="p0y3" fmla="*/ 67 h 3204"/>
              <a:gd name="p0x4" fmla="*/ 3393 w 3393"/>
              <a:gd name="p0y4" fmla="*/ 150 h 3204"/>
              <a:gd name="p0x5" fmla="*/ 3393 w 3393"/>
              <a:gd name="p0y5" fmla="*/ 3054 h 3204"/>
              <a:gd name="p0x6" fmla="*/ 3393 w 3393"/>
              <a:gd name="p0y6" fmla="*/ 3137 h 3204"/>
              <a:gd name="p0x7" fmla="*/ 3325 w 3393"/>
              <a:gd name="p0y7" fmla="*/ 3204 h 3204"/>
              <a:gd name="p0x8" fmla="*/ 3243 w 3393"/>
              <a:gd name="p0y8" fmla="*/ 3204 h 3204"/>
              <a:gd name="p0x9" fmla="*/ 0 w 3393"/>
              <a:gd name="p0y9" fmla="*/ 3204 h 3204"/>
              <a:gd name="p0x10" fmla="*/ 0 w 3393"/>
              <a:gd name="p0y10" fmla="*/ 0 h 320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lnTo>
                  <a:pt x="p0x10" y="p0y10"/>
                </a:lnTo>
                <a:close/>
              </a:path>
            </a:pathLst>
          </a:custGeom>
          <a:solidFill>
            <a:schemeClr val="bg2">
              <a:lumMod val="97844"/>
            </a:schemeClr>
          </a:solidFill>
          <a:ln w="9525" cmpd="sng">
            <a:solidFill>
              <a:srgbClr val="C8D9F5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39"/>
            </p:custDataLst>
          </p:nvPr>
        </p:nvSpPr>
        <p:spPr>
          <a:xfrm>
            <a:off x="2897457" y="4556379"/>
            <a:ext cx="1878359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机械电池方案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40"/>
            </p:custDataLst>
          </p:nvPr>
        </p:nvSpPr>
        <p:spPr>
          <a:xfrm>
            <a:off x="2896870" y="53251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41"/>
            </p:custDataLst>
          </p:nvPr>
        </p:nvSpPr>
        <p:spPr>
          <a:xfrm>
            <a:off x="2983182" y="5255704"/>
            <a:ext cx="1371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受电气额定值限制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2"/>
            </p:custDataLst>
          </p:nvPr>
        </p:nvSpPr>
        <p:spPr>
          <a:xfrm>
            <a:off x="2896870" y="55537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>
            <p:custDataLst>
              <p:tags r:id="rId43"/>
            </p:custDataLst>
          </p:nvPr>
        </p:nvSpPr>
        <p:spPr>
          <a:xfrm>
            <a:off x="2983182" y="5484304"/>
            <a:ext cx="9144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需两台电机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44"/>
            </p:custDataLst>
          </p:nvPr>
        </p:nvSpPr>
        <p:spPr>
          <a:xfrm>
            <a:off x="2896870" y="57823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45"/>
            </p:custDataLst>
          </p:nvPr>
        </p:nvSpPr>
        <p:spPr>
          <a:xfrm>
            <a:off x="2983182" y="5712904"/>
            <a:ext cx="7620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效率较低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46"/>
            </p:custDataLst>
          </p:nvPr>
        </p:nvSpPr>
        <p:spPr>
          <a:xfrm>
            <a:off x="5132705" y="2068830"/>
            <a:ext cx="6482715" cy="2332990"/>
          </a:xfrm>
          <a:custGeom>
            <a:avLst/>
            <a:gdLst>
              <a:gd name="sw" fmla="*/ 1 w 10209"/>
              <a:gd name="sh" fmla="*/ 1 h 3674"/>
              <a:gd name="mins" fmla="min sw sh"/>
              <a:gd name="dsw" fmla="+- 0 sw mins"/>
              <a:gd name="dsh" fmla="+- 0 sh mins"/>
              <a:gd name="p0x0" fmla="*/ 150 w 10209"/>
              <a:gd name="p0y0" fmla="*/ 0 h 3674"/>
              <a:gd name="p0x1" fmla="*/ 10059 w 10209"/>
              <a:gd name="p0y1" fmla="*/ 0 h 3674"/>
              <a:gd name="p0x2" fmla="*/ 10141 w 10209"/>
              <a:gd name="p0y2" fmla="*/ 0 h 3674"/>
              <a:gd name="p0x3" fmla="*/ 10209 w 10209"/>
              <a:gd name="p0y3" fmla="*/ 67 h 3674"/>
              <a:gd name="p0x4" fmla="*/ 10209 w 10209"/>
              <a:gd name="p0y4" fmla="*/ 150 h 3674"/>
              <a:gd name="p0x5" fmla="*/ 10209 w 10209"/>
              <a:gd name="p0y5" fmla="*/ 3524 h 3674"/>
              <a:gd name="p0x6" fmla="*/ 10209 w 10209"/>
              <a:gd name="p0y6" fmla="*/ 3607 h 3674"/>
              <a:gd name="p0x7" fmla="*/ 10141 w 10209"/>
              <a:gd name="p0y7" fmla="*/ 3674 h 3674"/>
              <a:gd name="p0x8" fmla="*/ 10059 w 10209"/>
              <a:gd name="p0y8" fmla="*/ 3674 h 3674"/>
              <a:gd name="p0x9" fmla="*/ 150 w 10209"/>
              <a:gd name="p0y9" fmla="*/ 3674 h 3674"/>
              <a:gd name="p0x10" fmla="*/ 67 w 10209"/>
              <a:gd name="p0y10" fmla="*/ 3674 h 3674"/>
              <a:gd name="p0x11" fmla="*/ 0 w 10209"/>
              <a:gd name="p0y11" fmla="*/ 3607 h 3674"/>
              <a:gd name="p0x12" fmla="*/ 0 w 10209"/>
              <a:gd name="p0y12" fmla="*/ 3524 h 3674"/>
              <a:gd name="p0x13" fmla="*/ 0 w 10209"/>
              <a:gd name="p0y13" fmla="*/ 150 h 3674"/>
              <a:gd name="p0x14" fmla="*/ 0 w 10209"/>
              <a:gd name="p0y14" fmla="*/ 67 h 3674"/>
              <a:gd name="p0x15" fmla="*/ 67 w 10209"/>
              <a:gd name="p0y15" fmla="*/ 0 h 3674"/>
              <a:gd name="p0x16" fmla="*/ 150 w 10209"/>
              <a:gd name="p0y16" fmla="*/ 0 h 367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47"/>
            </p:custDataLst>
          </p:nvPr>
        </p:nvSpPr>
        <p:spPr>
          <a:xfrm>
            <a:off x="5252066" y="2172833"/>
            <a:ext cx="6244609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飞轮系统四种功率流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50" name="表格 49"/>
          <p:cNvGraphicFramePr/>
          <p:nvPr>
            <p:custDataLst>
              <p:tags r:id="rId48"/>
            </p:custDataLst>
          </p:nvPr>
        </p:nvGraphicFramePr>
        <p:xfrm>
          <a:off x="5251450" y="2511425"/>
          <a:ext cx="6244608" cy="1771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9326"/>
                <a:gridCol w="3555282"/>
              </a:tblGrid>
              <a:tr h="377130"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工况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能量流向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</a:tr>
              <a:tr h="348555"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飞轮转速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&gt;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驱动轴（加速）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飞轮多余功率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→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电气端口输入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348555"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飞轮转速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&lt;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驱动轴（加速）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电气端口补偿功率不足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48555"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飞轮转速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&lt;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驱动轴（制动）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驱动轴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+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电气端口共同提供飞轮功率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348555"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飞轮转速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&gt;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驱动轴（制动）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多余功率由电气端口吸收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76200" marR="76200" marT="28575" marB="2857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1" name="任意多边形 50"/>
          <p:cNvSpPr/>
          <p:nvPr>
            <p:custDataLst>
              <p:tags r:id="rId49"/>
            </p:custDataLst>
          </p:nvPr>
        </p:nvSpPr>
        <p:spPr>
          <a:xfrm>
            <a:off x="5132705" y="4487545"/>
            <a:ext cx="6482715" cy="1984375"/>
          </a:xfrm>
          <a:custGeom>
            <a:avLst/>
            <a:gdLst>
              <a:gd name="sw" fmla="*/ 1 w 10209"/>
              <a:gd name="sh" fmla="*/ 1 h 3124"/>
              <a:gd name="mins" fmla="min sw sh"/>
              <a:gd name="dsw" fmla="+- 0 sw mins"/>
              <a:gd name="dsh" fmla="+- 0 sh mins"/>
              <a:gd name="p0x0" fmla="*/ 150 w 10209"/>
              <a:gd name="p0y0" fmla="*/ 0 h 3124"/>
              <a:gd name="p0x1" fmla="*/ 10059 w 10209"/>
              <a:gd name="p0y1" fmla="*/ 0 h 3124"/>
              <a:gd name="p0x2" fmla="*/ 10141 w 10209"/>
              <a:gd name="p0y2" fmla="*/ 0 h 3124"/>
              <a:gd name="p0x3" fmla="*/ 10209 w 10209"/>
              <a:gd name="p0y3" fmla="*/ 67 h 3124"/>
              <a:gd name="p0x4" fmla="*/ 10209 w 10209"/>
              <a:gd name="p0y4" fmla="*/ 150 h 3124"/>
              <a:gd name="p0x5" fmla="*/ 10209 w 10209"/>
              <a:gd name="p0y5" fmla="*/ 2974 h 3124"/>
              <a:gd name="p0x6" fmla="*/ 10209 w 10209"/>
              <a:gd name="p0y6" fmla="*/ 3057 h 3124"/>
              <a:gd name="p0x7" fmla="*/ 10141 w 10209"/>
              <a:gd name="p0y7" fmla="*/ 3124 h 3124"/>
              <a:gd name="p0x8" fmla="*/ 10059 w 10209"/>
              <a:gd name="p0y8" fmla="*/ 3124 h 3124"/>
              <a:gd name="p0x9" fmla="*/ 150 w 10209"/>
              <a:gd name="p0y9" fmla="*/ 3124 h 3124"/>
              <a:gd name="p0x10" fmla="*/ 67 w 10209"/>
              <a:gd name="p0y10" fmla="*/ 3124 h 3124"/>
              <a:gd name="p0x11" fmla="*/ 0 w 10209"/>
              <a:gd name="p0y11" fmla="*/ 3057 h 3124"/>
              <a:gd name="p0x12" fmla="*/ 0 w 10209"/>
              <a:gd name="p0y12" fmla="*/ 2974 h 3124"/>
              <a:gd name="p0x13" fmla="*/ 0 w 10209"/>
              <a:gd name="p0y13" fmla="*/ 150 h 3124"/>
              <a:gd name="p0x14" fmla="*/ 0 w 10209"/>
              <a:gd name="p0y14" fmla="*/ 67 h 3124"/>
              <a:gd name="p0x15" fmla="*/ 67 w 10209"/>
              <a:gd name="p0y15" fmla="*/ 0 h 3124"/>
              <a:gd name="p0x16" fmla="*/ 150 w 10209"/>
              <a:gd name="p0y16" fmla="*/ 0 h 312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>
            <p:custDataLst>
              <p:tags r:id="rId50"/>
            </p:custDataLst>
          </p:nvPr>
        </p:nvSpPr>
        <p:spPr>
          <a:xfrm>
            <a:off x="5252066" y="4591888"/>
            <a:ext cx="6244609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未来发展趋势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任意多边形 52"/>
          <p:cNvSpPr/>
          <p:nvPr>
            <p:custDataLst>
              <p:tags r:id="rId51"/>
            </p:custDataLst>
          </p:nvPr>
        </p:nvSpPr>
        <p:spPr>
          <a:xfrm>
            <a:off x="5251450" y="502158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4" name="图片 53" descr="1c7ded47-9f99-11f1-b66b-b6ac8d1a5f76"/>
          <p:cNvPicPr/>
          <p:nvPr>
            <p:custDataLst>
              <p:tags r:id="rId52"/>
            </p:custDataLst>
          </p:nvPr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rcRect l="-404" t="-219" r="404" b="219"/>
          <a:stretch>
            <a:fillRect/>
          </a:stretch>
        </p:blipFill>
        <p:spPr>
          <a:xfrm>
            <a:off x="5308600" y="5078730"/>
            <a:ext cx="152400" cy="152400"/>
          </a:xfrm>
          <a:prstGeom prst="rect">
            <a:avLst/>
          </a:prstGeom>
        </p:spPr>
      </p:pic>
      <p:sp>
        <p:nvSpPr>
          <p:cNvPr id="56" name="文本框 55"/>
          <p:cNvSpPr txBox="1"/>
          <p:nvPr>
            <p:custDataLst>
              <p:tags r:id="rId55"/>
            </p:custDataLst>
          </p:nvPr>
        </p:nvSpPr>
        <p:spPr>
          <a:xfrm>
            <a:off x="5594966" y="4926740"/>
            <a:ext cx="19812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混合储能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56"/>
            </p:custDataLst>
          </p:nvPr>
        </p:nvSpPr>
        <p:spPr>
          <a:xfrm>
            <a:off x="5594966" y="5184867"/>
            <a:ext cx="21336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飞轮兼作高比能量与高比功率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57"/>
            </p:custDataLst>
          </p:nvPr>
        </p:nvSpPr>
        <p:spPr>
          <a:xfrm>
            <a:off x="5251450" y="55086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9" name="图片 58" descr="1c7defd9-9f99-11f1-b66b-b6ac8d1a5f76"/>
          <p:cNvPicPr/>
          <p:nvPr>
            <p:custDataLst>
              <p:tags r:id="rId58"/>
            </p:custDataLst>
          </p:nvPr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rcRect l="-404" t="-22" r="404" b="22"/>
          <a:stretch>
            <a:fillRect/>
          </a:stretch>
        </p:blipFill>
        <p:spPr>
          <a:xfrm>
            <a:off x="5308600" y="5565775"/>
            <a:ext cx="152400" cy="152400"/>
          </a:xfrm>
          <a:prstGeom prst="rect">
            <a:avLst/>
          </a:prstGeom>
        </p:spPr>
      </p:pic>
      <p:sp>
        <p:nvSpPr>
          <p:cNvPr id="61" name="文本框 60"/>
          <p:cNvSpPr txBox="1"/>
          <p:nvPr>
            <p:custDataLst>
              <p:tags r:id="rId61"/>
            </p:custDataLst>
          </p:nvPr>
        </p:nvSpPr>
        <p:spPr>
          <a:xfrm>
            <a:off x="5594966" y="5413486"/>
            <a:ext cx="1524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超级电容器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文本框 61"/>
          <p:cNvSpPr txBox="1"/>
          <p:nvPr>
            <p:custDataLst>
              <p:tags r:id="rId62"/>
            </p:custDataLst>
          </p:nvPr>
        </p:nvSpPr>
        <p:spPr>
          <a:xfrm>
            <a:off x="5594966" y="5671614"/>
            <a:ext cx="16764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技术成熟推动混合储能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任意多边形 62"/>
          <p:cNvSpPr/>
          <p:nvPr>
            <p:custDataLst>
              <p:tags r:id="rId63"/>
            </p:custDataLst>
          </p:nvPr>
        </p:nvSpPr>
        <p:spPr>
          <a:xfrm>
            <a:off x="5251450" y="599503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4" name="图片 63" descr="1c7defd0-9f99-11f1-b66b-b6ac8d1a5f76"/>
          <p:cNvPicPr/>
          <p:nvPr>
            <p:custDataLst>
              <p:tags r:id="rId64"/>
            </p:custDataLst>
          </p:nvPr>
        </p:nvPicPr>
        <p:blipFill>
          <a:blip r:embed="rId65">
            <a:extLst>
              <a:ext uri="{96DAC541-7B7A-43D3-8B79-37D633B846F1}">
                <asvg:svgBlip xmlns:asvg="http://schemas.microsoft.com/office/drawing/2016/SVG/main" r:embed="rId66"/>
              </a:ext>
            </a:extLst>
          </a:blip>
          <a:srcRect l="-404" t="-237" r="404" b="237"/>
          <a:stretch>
            <a:fillRect/>
          </a:stretch>
        </p:blipFill>
        <p:spPr>
          <a:xfrm>
            <a:off x="5308600" y="6052185"/>
            <a:ext cx="152400" cy="152400"/>
          </a:xfrm>
          <a:prstGeom prst="rect">
            <a:avLst/>
          </a:prstGeom>
        </p:spPr>
      </p:pic>
      <p:sp>
        <p:nvSpPr>
          <p:cNvPr id="66" name="文本框 65"/>
          <p:cNvSpPr txBox="1"/>
          <p:nvPr>
            <p:custDataLst>
              <p:tags r:id="rId67"/>
            </p:custDataLst>
          </p:nvPr>
        </p:nvSpPr>
        <p:spPr>
          <a:xfrm>
            <a:off x="5594966" y="5900223"/>
            <a:ext cx="1524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高级牵引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68"/>
            </p:custDataLst>
          </p:nvPr>
        </p:nvSpPr>
        <p:spPr>
          <a:xfrm>
            <a:off x="5594966" y="6158350"/>
            <a:ext cx="16764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混合存储用于高端负载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69"/>
            </p:custDataLst>
          </p:nvPr>
        </p:nvSpPr>
        <p:spPr>
          <a:xfrm>
            <a:off x="2563495" y="52832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270 w 540"/>
              <a:gd name="p0y0" fmla="*/ 0 h 540"/>
              <a:gd name="p0x1" fmla="*/ 419 w 540"/>
              <a:gd name="p0y1" fmla="*/ 0 h 540"/>
              <a:gd name="p0x2" fmla="*/ 540 w 540"/>
              <a:gd name="p0y2" fmla="*/ 120 h 540"/>
              <a:gd name="p0x3" fmla="*/ 540 w 540"/>
              <a:gd name="p0y3" fmla="*/ 270 h 540"/>
              <a:gd name="p0x4" fmla="*/ 540 w 540"/>
              <a:gd name="p0y4" fmla="*/ 419 h 540"/>
              <a:gd name="p0x5" fmla="*/ 419 w 540"/>
              <a:gd name="p0y5" fmla="*/ 540 h 540"/>
              <a:gd name="p0x6" fmla="*/ 270 w 540"/>
              <a:gd name="p0y6" fmla="*/ 540 h 540"/>
              <a:gd name="p0x7" fmla="*/ 120 w 540"/>
              <a:gd name="p0y7" fmla="*/ 540 h 540"/>
              <a:gd name="p0x8" fmla="*/ 0 w 540"/>
              <a:gd name="p0y8" fmla="*/ 419 h 540"/>
              <a:gd name="p0x9" fmla="*/ 0 w 540"/>
              <a:gd name="p0y9" fmla="*/ 270 h 540"/>
              <a:gd name="p0x10" fmla="*/ 0 w 540"/>
              <a:gd name="p0y10" fmla="*/ 120 h 540"/>
              <a:gd name="p0x11" fmla="*/ 120 w 540"/>
              <a:gd name="p0y11" fmla="*/ 0 h 540"/>
              <a:gd name="p0x12" fmla="*/ 270 w 540"/>
              <a:gd name="p0y12" fmla="*/ 0 h 5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14300" algn="ctr" rotWithShape="0">
              <a:schemeClr val="accent1">
                <a:lumMod val="23226"/>
                <a:alpha val="5882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>
            <p:custDataLst>
              <p:tags r:id="rId70"/>
            </p:custDataLst>
          </p:nvPr>
        </p:nvSpPr>
        <p:spPr>
          <a:xfrm>
            <a:off x="2635250" y="5354955"/>
            <a:ext cx="35306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VS</a:t>
            </a:r>
            <a:endParaRPr sz="1200" b="1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燃料电池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07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燃料电池汽车与混合动力系统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3afce640-9f9a-11f1-8711-36039d653e7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95" r="29" b="95"/>
          <a:stretch>
            <a:fillRect/>
          </a:stretch>
        </p:blipFill>
        <p:spPr>
          <a:xfrm>
            <a:off x="571500" y="1104922"/>
            <a:ext cx="2155825" cy="537205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95" h="8460">
                <a:moveTo>
                  <a:pt x="120" y="0"/>
                </a:moveTo>
                <a:lnTo>
                  <a:pt x="3275" y="0"/>
                </a:lnTo>
                <a:cubicBezTo>
                  <a:pt x="3341" y="0"/>
                  <a:pt x="3395" y="54"/>
                  <a:pt x="3395" y="120"/>
                </a:cubicBezTo>
                <a:lnTo>
                  <a:pt x="3395" y="8340"/>
                </a:lnTo>
                <a:cubicBezTo>
                  <a:pt x="3395" y="8406"/>
                  <a:pt x="3341" y="8460"/>
                  <a:pt x="3275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2999105" y="1109345"/>
            <a:ext cx="8616315" cy="2181225"/>
          </a:xfrm>
          <a:custGeom>
            <a:avLst/>
            <a:gdLst>
              <a:gd name="sw" fmla="*/ 1 w 13569"/>
              <a:gd name="sh" fmla="*/ 1 h 3435"/>
              <a:gd name="mins" fmla="min sw sh"/>
              <a:gd name="dsw" fmla="+- 0 sw mins"/>
              <a:gd name="dsh" fmla="+- 0 sh mins"/>
              <a:gd name="p0x0" fmla="*/ 150 w 13569"/>
              <a:gd name="p0y0" fmla="*/ 0 h 3435"/>
              <a:gd name="p0x1" fmla="*/ 13419 w 13569"/>
              <a:gd name="p0y1" fmla="*/ 0 h 3435"/>
              <a:gd name="p0x2" fmla="*/ 13501 w 13569"/>
              <a:gd name="p0y2" fmla="*/ 0 h 3435"/>
              <a:gd name="p0x3" fmla="*/ 13569 w 13569"/>
              <a:gd name="p0y3" fmla="*/ 67 h 3435"/>
              <a:gd name="p0x4" fmla="*/ 13569 w 13569"/>
              <a:gd name="p0y4" fmla="*/ 150 h 3435"/>
              <a:gd name="p0x5" fmla="*/ 13569 w 13569"/>
              <a:gd name="p0y5" fmla="*/ 3285 h 3435"/>
              <a:gd name="p0x6" fmla="*/ 13569 w 13569"/>
              <a:gd name="p0y6" fmla="*/ 3367 h 3435"/>
              <a:gd name="p0x7" fmla="*/ 13501 w 13569"/>
              <a:gd name="p0y7" fmla="*/ 3435 h 3435"/>
              <a:gd name="p0x8" fmla="*/ 13419 w 13569"/>
              <a:gd name="p0y8" fmla="*/ 3435 h 3435"/>
              <a:gd name="p0x9" fmla="*/ 150 w 13569"/>
              <a:gd name="p0y9" fmla="*/ 3435 h 3435"/>
              <a:gd name="p0x10" fmla="*/ 67 w 13569"/>
              <a:gd name="p0y10" fmla="*/ 3435 h 3435"/>
              <a:gd name="p0x11" fmla="*/ 0 w 13569"/>
              <a:gd name="p0y11" fmla="*/ 3367 h 3435"/>
              <a:gd name="p0x12" fmla="*/ 0 w 13569"/>
              <a:gd name="p0y12" fmla="*/ 3285 h 3435"/>
              <a:gd name="p0x13" fmla="*/ 0 w 13569"/>
              <a:gd name="p0y13" fmla="*/ 150 h 3435"/>
              <a:gd name="p0x14" fmla="*/ 0 w 13569"/>
              <a:gd name="p0y14" fmla="*/ 67 h 3435"/>
              <a:gd name="p0x15" fmla="*/ 67 w 13569"/>
              <a:gd name="p0y15" fmla="*/ 0 h 3435"/>
              <a:gd name="p0x16" fmla="*/ 150 w 13569"/>
              <a:gd name="p0y16" fmla="*/ 0 h 34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194666" y="1289685"/>
            <a:ext cx="822581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燃料电池单独驱动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3194050" y="16668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3afce848-9f9a-11f1-8711-36039d653e76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248" r="248"/>
          <a:stretch>
            <a:fillRect/>
          </a:stretch>
        </p:blipFill>
        <p:spPr>
          <a:xfrm>
            <a:off x="3279775" y="1752600"/>
            <a:ext cx="247650" cy="247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3728066" y="1651635"/>
            <a:ext cx="41148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结构类似纯电动汽车，以燃料电池系统替换电池组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1"/>
            </p:custDataLst>
          </p:nvPr>
        </p:nvSpPr>
        <p:spPr>
          <a:xfrm>
            <a:off x="3194050" y="21240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 descr="3afce735-9f9a-11f1-8711-36039d653e76"/>
          <p:cNvPicPr/>
          <p:nvPr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-248" r="248"/>
          <a:stretch>
            <a:fillRect/>
          </a:stretch>
        </p:blipFill>
        <p:spPr>
          <a:xfrm>
            <a:off x="3279775" y="2209800"/>
            <a:ext cx="247650" cy="247650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728066" y="2124075"/>
            <a:ext cx="12192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单向能量转换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3728066" y="2390775"/>
            <a:ext cx="1371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不能回收制动能量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7"/>
            </p:custDataLst>
          </p:nvPr>
        </p:nvSpPr>
        <p:spPr>
          <a:xfrm>
            <a:off x="3194050" y="26289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 descr="3afcf12e-9f9a-11f1-8711-36039d653e76"/>
          <p:cNvPicPr/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-248" r="248"/>
          <a:stretch>
            <a:fillRect/>
          </a:stretch>
        </p:blipFill>
        <p:spPr>
          <a:xfrm>
            <a:off x="3279775" y="2714625"/>
            <a:ext cx="247650" cy="24765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1"/>
            </p:custDataLst>
          </p:nvPr>
        </p:nvSpPr>
        <p:spPr>
          <a:xfrm>
            <a:off x="3728066" y="2628900"/>
            <a:ext cx="18288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管理系统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3728066" y="2895600"/>
            <a:ext cx="1981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负责空气、燃料供应与冷却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3"/>
            </p:custDataLst>
          </p:nvPr>
        </p:nvSpPr>
        <p:spPr>
          <a:xfrm>
            <a:off x="2999105" y="3376295"/>
            <a:ext cx="8616315" cy="2181225"/>
          </a:xfrm>
          <a:custGeom>
            <a:avLst/>
            <a:gdLst>
              <a:gd name="sw" fmla="*/ 1 w 13569"/>
              <a:gd name="sh" fmla="*/ 1 h 3435"/>
              <a:gd name="mins" fmla="min sw sh"/>
              <a:gd name="dsw" fmla="+- 0 sw mins"/>
              <a:gd name="dsh" fmla="+- 0 sh mins"/>
              <a:gd name="p0x0" fmla="*/ 150 w 13569"/>
              <a:gd name="p0y0" fmla="*/ 0 h 3435"/>
              <a:gd name="p0x1" fmla="*/ 13419 w 13569"/>
              <a:gd name="p0y1" fmla="*/ 0 h 3435"/>
              <a:gd name="p0x2" fmla="*/ 13501 w 13569"/>
              <a:gd name="p0y2" fmla="*/ 0 h 3435"/>
              <a:gd name="p0x3" fmla="*/ 13569 w 13569"/>
              <a:gd name="p0y3" fmla="*/ 67 h 3435"/>
              <a:gd name="p0x4" fmla="*/ 13569 w 13569"/>
              <a:gd name="p0y4" fmla="*/ 150 h 3435"/>
              <a:gd name="p0x5" fmla="*/ 13569 w 13569"/>
              <a:gd name="p0y5" fmla="*/ 3285 h 3435"/>
              <a:gd name="p0x6" fmla="*/ 13569 w 13569"/>
              <a:gd name="p0y6" fmla="*/ 3367 h 3435"/>
              <a:gd name="p0x7" fmla="*/ 13501 w 13569"/>
              <a:gd name="p0y7" fmla="*/ 3435 h 3435"/>
              <a:gd name="p0x8" fmla="*/ 13419 w 13569"/>
              <a:gd name="p0y8" fmla="*/ 3435 h 3435"/>
              <a:gd name="p0x9" fmla="*/ 150 w 13569"/>
              <a:gd name="p0y9" fmla="*/ 3435 h 3435"/>
              <a:gd name="p0x10" fmla="*/ 67 w 13569"/>
              <a:gd name="p0y10" fmla="*/ 3435 h 3435"/>
              <a:gd name="p0x11" fmla="*/ 0 w 13569"/>
              <a:gd name="p0y11" fmla="*/ 3367 h 3435"/>
              <a:gd name="p0x12" fmla="*/ 0 w 13569"/>
              <a:gd name="p0y12" fmla="*/ 3285 h 3435"/>
              <a:gd name="p0x13" fmla="*/ 0 w 13569"/>
              <a:gd name="p0y13" fmla="*/ 150 h 3435"/>
              <a:gd name="p0x14" fmla="*/ 0 w 13569"/>
              <a:gd name="p0y14" fmla="*/ 67 h 3435"/>
              <a:gd name="p0x15" fmla="*/ 67 w 13569"/>
              <a:gd name="p0y15" fmla="*/ 0 h 3435"/>
              <a:gd name="p0x16" fmla="*/ 150 w 13569"/>
              <a:gd name="p0y16" fmla="*/ 0 h 34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4"/>
            </p:custDataLst>
          </p:nvPr>
        </p:nvSpPr>
        <p:spPr>
          <a:xfrm>
            <a:off x="3194666" y="3556635"/>
            <a:ext cx="822581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5"/>
            </p:custDataLst>
          </p:nvPr>
        </p:nvSpPr>
        <p:spPr>
          <a:xfrm>
            <a:off x="3194050" y="393382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6" name="图片 25" descr="3afce768-9f9a-11f1-8711-36039d653e76"/>
          <p:cNvPicPr/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248" r="248"/>
          <a:stretch>
            <a:fillRect/>
          </a:stretch>
        </p:blipFill>
        <p:spPr>
          <a:xfrm>
            <a:off x="3279775" y="4019550"/>
            <a:ext cx="247650" cy="24765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3728066" y="3933825"/>
            <a:ext cx="18860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无毒、无温室气体排放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0"/>
            </p:custDataLst>
          </p:nvPr>
        </p:nvSpPr>
        <p:spPr>
          <a:xfrm>
            <a:off x="3194050" y="439102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 descr="3afce893-9f9a-11f1-8711-36039d653e76"/>
          <p:cNvPicPr/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-248" r="248"/>
          <a:stretch>
            <a:fillRect/>
          </a:stretch>
        </p:blipFill>
        <p:spPr>
          <a:xfrm>
            <a:off x="3279775" y="4476750"/>
            <a:ext cx="247650" cy="247650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34"/>
            </p:custDataLst>
          </p:nvPr>
        </p:nvSpPr>
        <p:spPr>
          <a:xfrm>
            <a:off x="3728066" y="4391025"/>
            <a:ext cx="3048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低功率高效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5"/>
            </p:custDataLst>
          </p:nvPr>
        </p:nvSpPr>
        <p:spPr>
          <a:xfrm>
            <a:off x="3728066" y="4657725"/>
            <a:ext cx="3200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低功率输出下运行效率高，契合正常行驶工况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6"/>
            </p:custDataLst>
          </p:nvPr>
        </p:nvSpPr>
        <p:spPr>
          <a:xfrm>
            <a:off x="3194050" y="489585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 descr="3afcebd2-9f9a-11f1-8711-36039d653e76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-248" r="248"/>
          <a:stretch>
            <a:fillRect/>
          </a:stretch>
        </p:blipFill>
        <p:spPr>
          <a:xfrm>
            <a:off x="3279775" y="4981575"/>
            <a:ext cx="247650" cy="24765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40"/>
            </p:custDataLst>
          </p:nvPr>
        </p:nvSpPr>
        <p:spPr>
          <a:xfrm>
            <a:off x="3728066" y="4895850"/>
            <a:ext cx="2286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高效区域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41"/>
            </p:custDataLst>
          </p:nvPr>
        </p:nvSpPr>
        <p:spPr>
          <a:xfrm>
            <a:off x="3728066" y="5162550"/>
            <a:ext cx="2438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相比内燃机，自然工作在高效区域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42"/>
            </p:custDataLst>
          </p:nvPr>
        </p:nvSpPr>
        <p:spPr>
          <a:xfrm>
            <a:off x="2999105" y="5643245"/>
            <a:ext cx="8616315" cy="833755"/>
          </a:xfrm>
          <a:custGeom>
            <a:avLst/>
            <a:gdLst>
              <a:gd name="sw" fmla="*/ 1 w 13569"/>
              <a:gd name="sh" fmla="*/ 1 h 3510"/>
              <a:gd name="mins" fmla="min sw sh"/>
              <a:gd name="dsw" fmla="+- 0 sw mins"/>
              <a:gd name="dsh" fmla="+- 0 sh mins"/>
              <a:gd name="p0x0" fmla="*/ 150 w 13569"/>
              <a:gd name="p0y0" fmla="*/ 0 h 3510"/>
              <a:gd name="p0x1" fmla="*/ 13419 w 13569"/>
              <a:gd name="p0y1" fmla="*/ 0 h 3510"/>
              <a:gd name="p0x2" fmla="*/ 13501 w 13569"/>
              <a:gd name="p0y2" fmla="*/ 0 h 3510"/>
              <a:gd name="p0x3" fmla="*/ 13569 w 13569"/>
              <a:gd name="p0y3" fmla="*/ 67 h 3510"/>
              <a:gd name="p0x4" fmla="*/ 13569 w 13569"/>
              <a:gd name="p0y4" fmla="*/ 150 h 3510"/>
              <a:gd name="p0x5" fmla="*/ 13569 w 13569"/>
              <a:gd name="p0y5" fmla="*/ 3360 h 3510"/>
              <a:gd name="p0x6" fmla="*/ 13569 w 13569"/>
              <a:gd name="p0y6" fmla="*/ 3442 h 3510"/>
              <a:gd name="p0x7" fmla="*/ 13501 w 13569"/>
              <a:gd name="p0y7" fmla="*/ 3510 h 3510"/>
              <a:gd name="p0x8" fmla="*/ 13419 w 13569"/>
              <a:gd name="p0y8" fmla="*/ 3510 h 3510"/>
              <a:gd name="p0x9" fmla="*/ 150 w 13569"/>
              <a:gd name="p0y9" fmla="*/ 3510 h 3510"/>
              <a:gd name="p0x10" fmla="*/ 67 w 13569"/>
              <a:gd name="p0y10" fmla="*/ 3510 h 3510"/>
              <a:gd name="p0x11" fmla="*/ 0 w 13569"/>
              <a:gd name="p0y11" fmla="*/ 3442 h 3510"/>
              <a:gd name="p0x12" fmla="*/ 0 w 13569"/>
              <a:gd name="p0y12" fmla="*/ 3360 h 3510"/>
              <a:gd name="p0x13" fmla="*/ 0 w 13569"/>
              <a:gd name="p0y13" fmla="*/ 150 h 3510"/>
              <a:gd name="p0x14" fmla="*/ 0 w 13569"/>
              <a:gd name="p0y14" fmla="*/ 67 h 3510"/>
              <a:gd name="p0x15" fmla="*/ 67 w 13569"/>
              <a:gd name="p0y15" fmla="*/ 0 h 3510"/>
              <a:gd name="p0x16" fmla="*/ 150 w 13569"/>
              <a:gd name="p0y16" fmla="*/ 0 h 3510"/>
            </a:gdLst>
            <a:ahLst/>
            <a:cxnLst/>
            <a:pathLst>
              <a:path w="13569" h="1313">
                <a:moveTo>
                  <a:pt x="150" y="0"/>
                </a:moveTo>
                <a:lnTo>
                  <a:pt x="13419" y="0"/>
                </a:lnTo>
                <a:cubicBezTo>
                  <a:pt x="13502" y="0"/>
                  <a:pt x="13569" y="67"/>
                  <a:pt x="13569" y="150"/>
                </a:cubicBezTo>
                <a:lnTo>
                  <a:pt x="13569" y="1313"/>
                </a:lnTo>
                <a:lnTo>
                  <a:pt x="0" y="1313"/>
                </a:ln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43"/>
            </p:custDataLst>
          </p:nvPr>
        </p:nvSpPr>
        <p:spPr>
          <a:xfrm>
            <a:off x="3194666" y="5823585"/>
            <a:ext cx="822581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为何必须混合化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4"/>
            </p:custDataLst>
          </p:nvPr>
        </p:nvSpPr>
        <p:spPr>
          <a:xfrm>
            <a:off x="3194050" y="62007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 descr="3afce957-9f9a-11f1-8711-36039d653e76"/>
          <p:cNvPicPr/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-404" r="404"/>
          <a:stretch>
            <a:fillRect/>
          </a:stretch>
        </p:blipFill>
        <p:spPr>
          <a:xfrm>
            <a:off x="3251200" y="6257925"/>
            <a:ext cx="152400" cy="15240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8"/>
            </p:custDataLst>
          </p:nvPr>
        </p:nvSpPr>
        <p:spPr>
          <a:xfrm>
            <a:off x="3537566" y="6200775"/>
            <a:ext cx="16764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功率密度低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9"/>
            </p:custDataLst>
          </p:nvPr>
        </p:nvSpPr>
        <p:spPr>
          <a:xfrm>
            <a:off x="3537566" y="6467475"/>
            <a:ext cx="1828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当前技术下功率密度较低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50"/>
            </p:custDataLst>
          </p:nvPr>
        </p:nvSpPr>
        <p:spPr>
          <a:xfrm>
            <a:off x="3537566" y="6705600"/>
            <a:ext cx="3048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系统庞大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文本框 49"/>
          <p:cNvSpPr txBox="1"/>
          <p:nvPr>
            <p:custDataLst>
              <p:tags r:id="rId51"/>
            </p:custDataLst>
          </p:nvPr>
        </p:nvSpPr>
        <p:spPr>
          <a:xfrm>
            <a:off x="3537566" y="6972300"/>
            <a:ext cx="3200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满足性能需庞大笨重系统，反而损害车辆性能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4" name="文本框 53"/>
          <p:cNvSpPr txBox="1"/>
          <p:nvPr>
            <p:custDataLst>
              <p:tags r:id="rId52"/>
            </p:custDataLst>
          </p:nvPr>
        </p:nvSpPr>
        <p:spPr>
          <a:xfrm>
            <a:off x="3537566" y="7210425"/>
            <a:ext cx="19812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再生制动缺失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5" name="文本框 54"/>
          <p:cNvSpPr txBox="1"/>
          <p:nvPr>
            <p:custDataLst>
              <p:tags r:id="rId53"/>
            </p:custDataLst>
          </p:nvPr>
        </p:nvSpPr>
        <p:spPr>
          <a:xfrm>
            <a:off x="3537566" y="7477125"/>
            <a:ext cx="2133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缺乏再生制动能力是主要短板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54"/>
            </p:custDataLst>
          </p:nvPr>
        </p:nvSpPr>
        <p:spPr>
          <a:xfrm>
            <a:off x="3194666" y="8138160"/>
            <a:ext cx="822581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五种工作模式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3194050" y="8229600"/>
            <a:ext cx="8225790" cy="85090"/>
            <a:chOff x="5030" y="12960"/>
            <a:chExt cx="12954" cy="134"/>
          </a:xfrm>
        </p:grpSpPr>
        <p:sp>
          <p:nvSpPr>
            <p:cNvPr id="58" name="任意多边形 57"/>
            <p:cNvSpPr/>
            <p:nvPr>
              <p:custDataLst>
                <p:tags r:id="rId55"/>
              </p:custDataLst>
            </p:nvPr>
          </p:nvSpPr>
          <p:spPr>
            <a:xfrm>
              <a:off x="5030" y="12960"/>
              <a:ext cx="12955" cy="135"/>
            </a:xfrm>
            <a:custGeom>
              <a:avLst/>
              <a:gdLst>
                <a:gd name="sw" fmla="*/ 1 w 12954"/>
                <a:gd name="sh" fmla="*/ 1 h 135"/>
                <a:gd name="mins" fmla="min sw sh"/>
                <a:gd name="dsw" fmla="+- 0 sw mins"/>
                <a:gd name="dsh" fmla="+- 0 sh mins"/>
                <a:gd name="p0x0" fmla="*/ 0 w 12954"/>
                <a:gd name="p0y0" fmla="*/ 0 h 135"/>
                <a:gd name="p0x1" fmla="*/ 12954 w 12954"/>
                <a:gd name="p0y1" fmla="*/ 0 h 135"/>
                <a:gd name="p0x2" fmla="*/ 12954 w 12954"/>
                <a:gd name="p0y2" fmla="*/ 135 h 135"/>
                <a:gd name="p0x3" fmla="*/ 0 w 12954"/>
                <a:gd name="p0y3" fmla="*/ 135 h 135"/>
                <a:gd name="p0x4" fmla="*/ 0 w 12954"/>
                <a:gd name="p0y4" fmla="*/ 0 h 13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9" name="任意多边形 58"/>
            <p:cNvSpPr/>
            <p:nvPr>
              <p:custDataLst>
                <p:tags r:id="rId56"/>
              </p:custDataLst>
            </p:nvPr>
          </p:nvSpPr>
          <p:spPr>
            <a:xfrm>
              <a:off x="5030" y="13080"/>
              <a:ext cx="12955" cy="15"/>
            </a:xfrm>
            <a:custGeom>
              <a:avLst/>
              <a:gdLst>
                <a:gd name="sw" fmla="*/ 1 w 12954"/>
                <a:gd name="sh" fmla="*/ 1 h 15"/>
                <a:gd name="mins" fmla="min sw sh"/>
                <a:gd name="dsw" fmla="+- 0 sw mins"/>
                <a:gd name="dsh" fmla="+- 0 sh mins"/>
                <a:gd name="p0x0" fmla="*/ 12954 w 12954"/>
                <a:gd name="p0y0" fmla="*/ 15 h 15"/>
                <a:gd name="p0x1" fmla="*/ 0 w 12954"/>
                <a:gd name="p0y1" fmla="*/ 15 h 15"/>
                <a:gd name="p0x2" fmla="*/ 0 w 12954"/>
                <a:gd name="p0y2" fmla="*/ 0 h 15"/>
                <a:gd name="p0x3" fmla="*/ 12954 w 12954"/>
                <a:gd name="p0y3" fmla="*/ 0 h 15"/>
                <a:gd name="p0x4" fmla="*/ 12954 w 12954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15498"/>
                <a:lumOff val="845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1" name="任意多边形 60"/>
          <p:cNvSpPr/>
          <p:nvPr>
            <p:custDataLst>
              <p:tags r:id="rId57"/>
            </p:custDataLst>
          </p:nvPr>
        </p:nvSpPr>
        <p:spPr>
          <a:xfrm>
            <a:off x="3194050" y="82677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2" name="图片 61" descr="3afcea46-9f9a-11f1-8711-36039d653e76"/>
          <p:cNvPicPr/>
          <p:nvPr>
            <p:custDataLst>
              <p:tags r:id="rId58"/>
            </p:custDataLst>
          </p:nvPr>
        </p:nvPicPr>
        <p:blipFill>
          <a:blip r:embed="rId59">
            <a:extLst>
              <a:ext uri="{96DAC541-7B7A-43D3-8B79-37D633B846F1}">
                <asvg:svgBlip xmlns:asvg="http://schemas.microsoft.com/office/drawing/2016/SVG/main" r:embed="rId60"/>
              </a:ext>
            </a:extLst>
          </a:blip>
          <a:srcRect l="-404" r="404"/>
          <a:stretch>
            <a:fillRect/>
          </a:stretch>
        </p:blipFill>
        <p:spPr>
          <a:xfrm>
            <a:off x="3251200" y="8324850"/>
            <a:ext cx="152400" cy="152400"/>
          </a:xfrm>
          <a:prstGeom prst="rect">
            <a:avLst/>
          </a:prstGeom>
        </p:spPr>
      </p:pic>
      <p:sp>
        <p:nvSpPr>
          <p:cNvPr id="64" name="文本框 63"/>
          <p:cNvSpPr txBox="1"/>
          <p:nvPr>
            <p:custDataLst>
              <p:tags r:id="rId61"/>
            </p:custDataLst>
          </p:nvPr>
        </p:nvSpPr>
        <p:spPr>
          <a:xfrm>
            <a:off x="3537566" y="8267700"/>
            <a:ext cx="15431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燃料电池单独驱动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>
            <p:custDataLst>
              <p:tags r:id="rId62"/>
            </p:custDataLst>
          </p:nvPr>
        </p:nvSpPr>
        <p:spPr>
          <a:xfrm>
            <a:off x="3537566" y="8534400"/>
            <a:ext cx="1676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二次电源与电源线隔离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8" name="组合 97"/>
          <p:cNvGrpSpPr/>
          <p:nvPr/>
        </p:nvGrpSpPr>
        <p:grpSpPr>
          <a:xfrm>
            <a:off x="3194050" y="8353425"/>
            <a:ext cx="8225790" cy="85090"/>
            <a:chOff x="5030" y="13155"/>
            <a:chExt cx="12954" cy="134"/>
          </a:xfrm>
        </p:grpSpPr>
        <p:sp>
          <p:nvSpPr>
            <p:cNvPr id="66" name="任意多边形 65"/>
            <p:cNvSpPr/>
            <p:nvPr>
              <p:custDataLst>
                <p:tags r:id="rId63"/>
              </p:custDataLst>
            </p:nvPr>
          </p:nvSpPr>
          <p:spPr>
            <a:xfrm>
              <a:off x="5030" y="13155"/>
              <a:ext cx="12955" cy="135"/>
            </a:xfrm>
            <a:custGeom>
              <a:avLst/>
              <a:gdLst>
                <a:gd name="sw" fmla="*/ 1 w 12954"/>
                <a:gd name="sh" fmla="*/ 1 h 135"/>
                <a:gd name="mins" fmla="min sw sh"/>
                <a:gd name="dsw" fmla="+- 0 sw mins"/>
                <a:gd name="dsh" fmla="+- 0 sh mins"/>
                <a:gd name="p0x0" fmla="*/ 0 w 12954"/>
                <a:gd name="p0y0" fmla="*/ 0 h 135"/>
                <a:gd name="p0x1" fmla="*/ 12954 w 12954"/>
                <a:gd name="p0y1" fmla="*/ 0 h 135"/>
                <a:gd name="p0x2" fmla="*/ 12954 w 12954"/>
                <a:gd name="p0y2" fmla="*/ 135 h 135"/>
                <a:gd name="p0x3" fmla="*/ 0 w 12954"/>
                <a:gd name="p0y3" fmla="*/ 135 h 135"/>
                <a:gd name="p0x4" fmla="*/ 0 w 12954"/>
                <a:gd name="p0y4" fmla="*/ 0 h 13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7" name="任意多边形 66"/>
            <p:cNvSpPr/>
            <p:nvPr>
              <p:custDataLst>
                <p:tags r:id="rId64"/>
              </p:custDataLst>
            </p:nvPr>
          </p:nvSpPr>
          <p:spPr>
            <a:xfrm>
              <a:off x="5030" y="13275"/>
              <a:ext cx="12955" cy="15"/>
            </a:xfrm>
            <a:custGeom>
              <a:avLst/>
              <a:gdLst>
                <a:gd name="sw" fmla="*/ 1 w 12954"/>
                <a:gd name="sh" fmla="*/ 1 h 15"/>
                <a:gd name="mins" fmla="min sw sh"/>
                <a:gd name="dsw" fmla="+- 0 sw mins"/>
                <a:gd name="dsh" fmla="+- 0 sh mins"/>
                <a:gd name="p0x0" fmla="*/ 12954 w 12954"/>
                <a:gd name="p0y0" fmla="*/ 15 h 15"/>
                <a:gd name="p0x1" fmla="*/ 0 w 12954"/>
                <a:gd name="p0y1" fmla="*/ 15 h 15"/>
                <a:gd name="p0x2" fmla="*/ 0 w 12954"/>
                <a:gd name="p0y2" fmla="*/ 0 h 15"/>
                <a:gd name="p0x3" fmla="*/ 12954 w 12954"/>
                <a:gd name="p0y3" fmla="*/ 0 h 15"/>
                <a:gd name="p0x4" fmla="*/ 12954 w 12954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15498"/>
                <a:lumOff val="845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69" name="任意多边形 68"/>
          <p:cNvSpPr/>
          <p:nvPr>
            <p:custDataLst>
              <p:tags r:id="rId65"/>
            </p:custDataLst>
          </p:nvPr>
        </p:nvSpPr>
        <p:spPr>
          <a:xfrm>
            <a:off x="3194050" y="83915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0" name="图片 69" descr="3afcecf0-9f9a-11f1-8711-36039d653e76"/>
          <p:cNvPicPr/>
          <p:nvPr>
            <p:custDataLst>
              <p:tags r:id="rId66"/>
            </p:custDataLst>
          </p:nvPr>
        </p:nvPicPr>
        <p:blipFill>
          <a:blip r:embed="rId67">
            <a:extLst>
              <a:ext uri="{96DAC541-7B7A-43D3-8B79-37D633B846F1}">
                <asvg:svgBlip xmlns:asvg="http://schemas.microsoft.com/office/drawing/2016/SVG/main" r:embed="rId68"/>
              </a:ext>
            </a:extLst>
          </a:blip>
          <a:srcRect l="-404" r="404"/>
          <a:stretch>
            <a:fillRect/>
          </a:stretch>
        </p:blipFill>
        <p:spPr>
          <a:xfrm>
            <a:off x="3251200" y="8448675"/>
            <a:ext cx="152400" cy="152400"/>
          </a:xfrm>
          <a:prstGeom prst="rect">
            <a:avLst/>
          </a:prstGeom>
        </p:spPr>
      </p:pic>
      <p:sp>
        <p:nvSpPr>
          <p:cNvPr id="72" name="文本框 71"/>
          <p:cNvSpPr txBox="1"/>
          <p:nvPr>
            <p:custDataLst>
              <p:tags r:id="rId69"/>
            </p:custDataLst>
          </p:nvPr>
        </p:nvSpPr>
        <p:spPr>
          <a:xfrm>
            <a:off x="3537566" y="8391525"/>
            <a:ext cx="16764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二次电源单独驱动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3" name="文本框 72"/>
          <p:cNvSpPr txBox="1"/>
          <p:nvPr>
            <p:custDataLst>
              <p:tags r:id="rId70"/>
            </p:custDataLst>
          </p:nvPr>
        </p:nvSpPr>
        <p:spPr>
          <a:xfrm>
            <a:off x="3537566" y="8658225"/>
            <a:ext cx="1828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燃料电池组与电源线隔离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3194050" y="8477250"/>
            <a:ext cx="8225790" cy="85090"/>
            <a:chOff x="5030" y="13350"/>
            <a:chExt cx="12954" cy="134"/>
          </a:xfrm>
        </p:grpSpPr>
        <p:sp>
          <p:nvSpPr>
            <p:cNvPr id="74" name="任意多边形 73"/>
            <p:cNvSpPr/>
            <p:nvPr>
              <p:custDataLst>
                <p:tags r:id="rId71"/>
              </p:custDataLst>
            </p:nvPr>
          </p:nvSpPr>
          <p:spPr>
            <a:xfrm>
              <a:off x="5030" y="13350"/>
              <a:ext cx="12955" cy="135"/>
            </a:xfrm>
            <a:custGeom>
              <a:avLst/>
              <a:gdLst>
                <a:gd name="sw" fmla="*/ 1 w 12954"/>
                <a:gd name="sh" fmla="*/ 1 h 135"/>
                <a:gd name="mins" fmla="min sw sh"/>
                <a:gd name="dsw" fmla="+- 0 sw mins"/>
                <a:gd name="dsh" fmla="+- 0 sh mins"/>
                <a:gd name="p0x0" fmla="*/ 0 w 12954"/>
                <a:gd name="p0y0" fmla="*/ 0 h 135"/>
                <a:gd name="p0x1" fmla="*/ 12954 w 12954"/>
                <a:gd name="p0y1" fmla="*/ 0 h 135"/>
                <a:gd name="p0x2" fmla="*/ 12954 w 12954"/>
                <a:gd name="p0y2" fmla="*/ 135 h 135"/>
                <a:gd name="p0x3" fmla="*/ 0 w 12954"/>
                <a:gd name="p0y3" fmla="*/ 135 h 135"/>
                <a:gd name="p0x4" fmla="*/ 0 w 12954"/>
                <a:gd name="p0y4" fmla="*/ 0 h 13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5" name="任意多边形 74"/>
            <p:cNvSpPr/>
            <p:nvPr>
              <p:custDataLst>
                <p:tags r:id="rId72"/>
              </p:custDataLst>
            </p:nvPr>
          </p:nvSpPr>
          <p:spPr>
            <a:xfrm>
              <a:off x="5030" y="13470"/>
              <a:ext cx="12955" cy="15"/>
            </a:xfrm>
            <a:custGeom>
              <a:avLst/>
              <a:gdLst>
                <a:gd name="sw" fmla="*/ 1 w 12954"/>
                <a:gd name="sh" fmla="*/ 1 h 15"/>
                <a:gd name="mins" fmla="min sw sh"/>
                <a:gd name="dsw" fmla="+- 0 sw mins"/>
                <a:gd name="dsh" fmla="+- 0 sh mins"/>
                <a:gd name="p0x0" fmla="*/ 12954 w 12954"/>
                <a:gd name="p0y0" fmla="*/ 15 h 15"/>
                <a:gd name="p0x1" fmla="*/ 0 w 12954"/>
                <a:gd name="p0y1" fmla="*/ 15 h 15"/>
                <a:gd name="p0x2" fmla="*/ 0 w 12954"/>
                <a:gd name="p0y2" fmla="*/ 0 h 15"/>
                <a:gd name="p0x3" fmla="*/ 12954 w 12954"/>
                <a:gd name="p0y3" fmla="*/ 0 h 15"/>
                <a:gd name="p0x4" fmla="*/ 12954 w 12954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15498"/>
                <a:lumOff val="845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77" name="任意多边形 76"/>
          <p:cNvSpPr/>
          <p:nvPr>
            <p:custDataLst>
              <p:tags r:id="rId73"/>
            </p:custDataLst>
          </p:nvPr>
        </p:nvSpPr>
        <p:spPr>
          <a:xfrm>
            <a:off x="3194050" y="85153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8" name="图片 77" descr="3afcebb9-9f9a-11f1-8711-36039d653e76"/>
          <p:cNvPicPr/>
          <p:nvPr>
            <p:custDataLst>
              <p:tags r:id="rId74"/>
            </p:custDataLst>
          </p:nvPr>
        </p:nvPicPr>
        <p:blipFill>
          <a:blip r:embed="rId75">
            <a:extLst>
              <a:ext uri="{96DAC541-7B7A-43D3-8B79-37D633B846F1}">
                <asvg:svgBlip xmlns:asvg="http://schemas.microsoft.com/office/drawing/2016/SVG/main" r:embed="rId76"/>
              </a:ext>
            </a:extLst>
          </a:blip>
          <a:srcRect l="-404" r="404"/>
          <a:stretch>
            <a:fillRect/>
          </a:stretch>
        </p:blipFill>
        <p:spPr>
          <a:xfrm>
            <a:off x="3251200" y="8572500"/>
            <a:ext cx="152400" cy="152400"/>
          </a:xfrm>
          <a:prstGeom prst="rect">
            <a:avLst/>
          </a:prstGeom>
        </p:spPr>
      </p:pic>
      <p:sp>
        <p:nvSpPr>
          <p:cNvPr id="80" name="文本框 79"/>
          <p:cNvSpPr txBox="1"/>
          <p:nvPr>
            <p:custDataLst>
              <p:tags r:id="rId77"/>
            </p:custDataLst>
          </p:nvPr>
        </p:nvSpPr>
        <p:spPr>
          <a:xfrm>
            <a:off x="3537566" y="8515350"/>
            <a:ext cx="16764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混合驱动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1" name="文本框 80"/>
          <p:cNvSpPr txBox="1"/>
          <p:nvPr>
            <p:custDataLst>
              <p:tags r:id="rId78"/>
            </p:custDataLst>
          </p:nvPr>
        </p:nvSpPr>
        <p:spPr>
          <a:xfrm>
            <a:off x="3537566" y="8782050"/>
            <a:ext cx="18288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两者同时向牵引电机供电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0" name="组合 99"/>
          <p:cNvGrpSpPr/>
          <p:nvPr/>
        </p:nvGrpSpPr>
        <p:grpSpPr>
          <a:xfrm>
            <a:off x="3194050" y="8601075"/>
            <a:ext cx="8225790" cy="85090"/>
            <a:chOff x="5030" y="13545"/>
            <a:chExt cx="12954" cy="134"/>
          </a:xfrm>
        </p:grpSpPr>
        <p:sp>
          <p:nvSpPr>
            <p:cNvPr id="82" name="任意多边形 81"/>
            <p:cNvSpPr/>
            <p:nvPr>
              <p:custDataLst>
                <p:tags r:id="rId79"/>
              </p:custDataLst>
            </p:nvPr>
          </p:nvSpPr>
          <p:spPr>
            <a:xfrm>
              <a:off x="5030" y="13545"/>
              <a:ext cx="12955" cy="135"/>
            </a:xfrm>
            <a:custGeom>
              <a:avLst/>
              <a:gdLst>
                <a:gd name="sw" fmla="*/ 1 w 12954"/>
                <a:gd name="sh" fmla="*/ 1 h 135"/>
                <a:gd name="mins" fmla="min sw sh"/>
                <a:gd name="dsw" fmla="+- 0 sw mins"/>
                <a:gd name="dsh" fmla="+- 0 sh mins"/>
                <a:gd name="p0x0" fmla="*/ 0 w 12954"/>
                <a:gd name="p0y0" fmla="*/ 0 h 135"/>
                <a:gd name="p0x1" fmla="*/ 12954 w 12954"/>
                <a:gd name="p0y1" fmla="*/ 0 h 135"/>
                <a:gd name="p0x2" fmla="*/ 12954 w 12954"/>
                <a:gd name="p0y2" fmla="*/ 135 h 135"/>
                <a:gd name="p0x3" fmla="*/ 0 w 12954"/>
                <a:gd name="p0y3" fmla="*/ 135 h 135"/>
                <a:gd name="p0x4" fmla="*/ 0 w 12954"/>
                <a:gd name="p0y4" fmla="*/ 0 h 13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3" name="任意多边形 82"/>
            <p:cNvSpPr/>
            <p:nvPr>
              <p:custDataLst>
                <p:tags r:id="rId80"/>
              </p:custDataLst>
            </p:nvPr>
          </p:nvSpPr>
          <p:spPr>
            <a:xfrm>
              <a:off x="5030" y="13665"/>
              <a:ext cx="12955" cy="15"/>
            </a:xfrm>
            <a:custGeom>
              <a:avLst/>
              <a:gdLst>
                <a:gd name="sw" fmla="*/ 1 w 12954"/>
                <a:gd name="sh" fmla="*/ 1 h 15"/>
                <a:gd name="mins" fmla="min sw sh"/>
                <a:gd name="dsw" fmla="+- 0 sw mins"/>
                <a:gd name="dsh" fmla="+- 0 sh mins"/>
                <a:gd name="p0x0" fmla="*/ 12954 w 12954"/>
                <a:gd name="p0y0" fmla="*/ 15 h 15"/>
                <a:gd name="p0x1" fmla="*/ 0 w 12954"/>
                <a:gd name="p0y1" fmla="*/ 15 h 15"/>
                <a:gd name="p0x2" fmla="*/ 0 w 12954"/>
                <a:gd name="p0y2" fmla="*/ 0 h 15"/>
                <a:gd name="p0x3" fmla="*/ 12954 w 12954"/>
                <a:gd name="p0y3" fmla="*/ 0 h 15"/>
                <a:gd name="p0x4" fmla="*/ 12954 w 12954"/>
                <a:gd name="p0y4" fmla="*/ 15 h 15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chemeClr val="accent1">
                <a:lumMod val="15498"/>
                <a:lumOff val="845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5" name="任意多边形 84"/>
          <p:cNvSpPr/>
          <p:nvPr>
            <p:custDataLst>
              <p:tags r:id="rId81"/>
            </p:custDataLst>
          </p:nvPr>
        </p:nvSpPr>
        <p:spPr>
          <a:xfrm>
            <a:off x="3194050" y="86391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6" name="图片 85" descr="3afcebbf-9f9a-11f1-8711-36039d653e76"/>
          <p:cNvPicPr/>
          <p:nvPr>
            <p:custDataLst>
              <p:tags r:id="rId82"/>
            </p:custDataLst>
          </p:nvPr>
        </p:nvPicPr>
        <p:blipFill>
          <a:blip r:embed="rId83">
            <a:extLst>
              <a:ext uri="{96DAC541-7B7A-43D3-8B79-37D633B846F1}">
                <asvg:svgBlip xmlns:asvg="http://schemas.microsoft.com/office/drawing/2016/SVG/main" r:embed="rId84"/>
              </a:ext>
            </a:extLst>
          </a:blip>
          <a:srcRect l="-404" r="404"/>
          <a:stretch>
            <a:fillRect/>
          </a:stretch>
        </p:blipFill>
        <p:spPr>
          <a:xfrm>
            <a:off x="3251200" y="8696325"/>
            <a:ext cx="152400" cy="152400"/>
          </a:xfrm>
          <a:prstGeom prst="rect">
            <a:avLst/>
          </a:prstGeom>
        </p:spPr>
      </p:pic>
      <p:sp>
        <p:nvSpPr>
          <p:cNvPr id="88" name="文本框 87"/>
          <p:cNvSpPr txBox="1"/>
          <p:nvPr>
            <p:custDataLst>
              <p:tags r:id="rId85"/>
            </p:custDataLst>
          </p:nvPr>
        </p:nvSpPr>
        <p:spPr>
          <a:xfrm>
            <a:off x="3537566" y="8639175"/>
            <a:ext cx="25908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功率分流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9" name="文本框 88"/>
          <p:cNvSpPr txBox="1"/>
          <p:nvPr>
            <p:custDataLst>
              <p:tags r:id="rId86"/>
            </p:custDataLst>
          </p:nvPr>
        </p:nvSpPr>
        <p:spPr>
          <a:xfrm>
            <a:off x="3537566" y="8905875"/>
            <a:ext cx="27432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燃料电池功率一部分驱动、一部分充电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0" name="任意多边形 89"/>
          <p:cNvSpPr/>
          <p:nvPr>
            <p:custDataLst>
              <p:tags r:id="rId87"/>
            </p:custDataLst>
          </p:nvPr>
        </p:nvSpPr>
        <p:spPr>
          <a:xfrm>
            <a:off x="3194050" y="87630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1" name="图片 90" descr="3afcf095-9f9a-11f1-8711-36039d653e76"/>
          <p:cNvPicPr/>
          <p:nvPr>
            <p:custDataLst>
              <p:tags r:id="rId88"/>
            </p:custDataLst>
          </p:nvPr>
        </p:nvPicPr>
        <p:blipFill>
          <a:blip r:embed="rId89">
            <a:extLst>
              <a:ext uri="{96DAC541-7B7A-43D3-8B79-37D633B846F1}">
                <asvg:svgBlip xmlns:asvg="http://schemas.microsoft.com/office/drawing/2016/SVG/main" r:embed="rId90"/>
              </a:ext>
            </a:extLst>
          </a:blip>
          <a:srcRect l="-404" r="404"/>
          <a:stretch>
            <a:fillRect/>
          </a:stretch>
        </p:blipFill>
        <p:spPr>
          <a:xfrm>
            <a:off x="3251200" y="8820150"/>
            <a:ext cx="152400" cy="152400"/>
          </a:xfrm>
          <a:prstGeom prst="rect">
            <a:avLst/>
          </a:prstGeom>
        </p:spPr>
      </p:pic>
      <p:sp>
        <p:nvSpPr>
          <p:cNvPr id="93" name="文本框 92"/>
          <p:cNvSpPr txBox="1"/>
          <p:nvPr>
            <p:custDataLst>
              <p:tags r:id="rId91"/>
            </p:custDataLst>
          </p:nvPr>
        </p:nvSpPr>
        <p:spPr>
          <a:xfrm>
            <a:off x="3537566" y="8763000"/>
            <a:ext cx="22860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再生制动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4" name="文本框 93"/>
          <p:cNvSpPr txBox="1"/>
          <p:nvPr>
            <p:custDataLst>
              <p:tags r:id="rId92"/>
            </p:custDataLst>
          </p:nvPr>
        </p:nvSpPr>
        <p:spPr>
          <a:xfrm>
            <a:off x="3537566" y="9029700"/>
            <a:ext cx="2438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牵引电机发电，能量存入二次电源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燃料电池工作原理与系统特性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11039475" cy="723900"/>
          </a:xfrm>
          <a:custGeom>
            <a:avLst/>
            <a:gdLst>
              <a:gd name="sw" fmla="*/ 1 w 17385"/>
              <a:gd name="sh" fmla="*/ 1 h 1140"/>
              <a:gd name="mins" fmla="min sw sh"/>
              <a:gd name="dsw" fmla="+- 0 sw mins"/>
              <a:gd name="dsh" fmla="+- 0 sh mins"/>
              <a:gd name="p0x0" fmla="*/ 150 w 17385"/>
              <a:gd name="p0y0" fmla="*/ 0 h 1140"/>
              <a:gd name="p0x1" fmla="*/ 17235 w 17385"/>
              <a:gd name="p0y1" fmla="*/ 0 h 1140"/>
              <a:gd name="p0x2" fmla="*/ 17317 w 17385"/>
              <a:gd name="p0y2" fmla="*/ 0 h 1140"/>
              <a:gd name="p0x3" fmla="*/ 17385 w 17385"/>
              <a:gd name="p0y3" fmla="*/ 67 h 1140"/>
              <a:gd name="p0x4" fmla="*/ 17385 w 17385"/>
              <a:gd name="p0y4" fmla="*/ 150 h 1140"/>
              <a:gd name="p0x5" fmla="*/ 17385 w 17385"/>
              <a:gd name="p0y5" fmla="*/ 990 h 1140"/>
              <a:gd name="p0x6" fmla="*/ 17385 w 17385"/>
              <a:gd name="p0y6" fmla="*/ 1072 h 1140"/>
              <a:gd name="p0x7" fmla="*/ 17317 w 17385"/>
              <a:gd name="p0y7" fmla="*/ 1140 h 1140"/>
              <a:gd name="p0x8" fmla="*/ 17235 w 17385"/>
              <a:gd name="p0y8" fmla="*/ 1140 h 1140"/>
              <a:gd name="p0x9" fmla="*/ 150 w 17385"/>
              <a:gd name="p0y9" fmla="*/ 1140 h 1140"/>
              <a:gd name="p0x10" fmla="*/ 67 w 17385"/>
              <a:gd name="p0y10" fmla="*/ 1140 h 1140"/>
              <a:gd name="p0x11" fmla="*/ 0 w 17385"/>
              <a:gd name="p0y11" fmla="*/ 1072 h 1140"/>
              <a:gd name="p0x12" fmla="*/ 0 w 17385"/>
              <a:gd name="p0y12" fmla="*/ 990 h 1140"/>
              <a:gd name="p0x13" fmla="*/ 0 w 17385"/>
              <a:gd name="p0y13" fmla="*/ 150 h 1140"/>
              <a:gd name="p0x14" fmla="*/ 0 w 17385"/>
              <a:gd name="p0y14" fmla="*/ 67 h 1140"/>
              <a:gd name="p0x15" fmla="*/ 67 w 17385"/>
              <a:gd name="p0y15" fmla="*/ 0 h 1140"/>
              <a:gd name="p0x16" fmla="*/ 150 w 17385"/>
              <a:gd name="p0y16" fmla="*/ 0 h 11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513808" y="1288732"/>
            <a:ext cx="9164393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燃料电池系统的最佳运行区域</a:t>
            </a:r>
            <a:r>
              <a:rPr 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在电流中间范围</a:t>
            </a:r>
            <a:r>
              <a:rPr lang="en-US" alt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最大电流的</a:t>
            </a:r>
            <a:r>
              <a:rPr lang="en-US" alt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7% </a:t>
            </a:r>
            <a:r>
              <a:rPr lang="zh-CN" altLang="en-US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50%</a:t>
            </a:r>
            <a:endParaRPr lang="en-US" altLang="zh-CN"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575945" y="1957070"/>
            <a:ext cx="2609850" cy="4514850"/>
          </a:xfrm>
          <a:custGeom>
            <a:avLst/>
            <a:gdLst>
              <a:gd name="sw" fmla="*/ 1 w 4110"/>
              <a:gd name="sh" fmla="*/ 1 h 7110"/>
              <a:gd name="mins" fmla="min sw sh"/>
              <a:gd name="dsw" fmla="+- 0 sw mins"/>
              <a:gd name="dsh" fmla="+- 0 sh mins"/>
              <a:gd name="p0x0" fmla="*/ 150 w 4110"/>
              <a:gd name="p0y0" fmla="*/ 0 h 7110"/>
              <a:gd name="p0x1" fmla="*/ 3960 w 4110"/>
              <a:gd name="p0y1" fmla="*/ 0 h 7110"/>
              <a:gd name="p0x2" fmla="*/ 4042 w 4110"/>
              <a:gd name="p0y2" fmla="*/ 0 h 7110"/>
              <a:gd name="p0x3" fmla="*/ 4110 w 4110"/>
              <a:gd name="p0y3" fmla="*/ 67 h 7110"/>
              <a:gd name="p0x4" fmla="*/ 4110 w 4110"/>
              <a:gd name="p0y4" fmla="*/ 150 h 7110"/>
              <a:gd name="p0x5" fmla="*/ 4110 w 4110"/>
              <a:gd name="p0y5" fmla="*/ 6960 h 7110"/>
              <a:gd name="p0x6" fmla="*/ 4110 w 4110"/>
              <a:gd name="p0y6" fmla="*/ 7042 h 7110"/>
              <a:gd name="p0x7" fmla="*/ 4042 w 4110"/>
              <a:gd name="p0y7" fmla="*/ 7110 h 7110"/>
              <a:gd name="p0x8" fmla="*/ 3960 w 4110"/>
              <a:gd name="p0y8" fmla="*/ 7110 h 7110"/>
              <a:gd name="p0x9" fmla="*/ 150 w 4110"/>
              <a:gd name="p0y9" fmla="*/ 7110 h 7110"/>
              <a:gd name="p0x10" fmla="*/ 67 w 4110"/>
              <a:gd name="p0y10" fmla="*/ 7110 h 7110"/>
              <a:gd name="p0x11" fmla="*/ 0 w 4110"/>
              <a:gd name="p0y11" fmla="*/ 7042 h 7110"/>
              <a:gd name="p0x12" fmla="*/ 0 w 4110"/>
              <a:gd name="p0y12" fmla="*/ 6960 h 7110"/>
              <a:gd name="p0x13" fmla="*/ 0 w 4110"/>
              <a:gd name="p0y13" fmla="*/ 150 h 7110"/>
              <a:gd name="p0x14" fmla="*/ 0 w 4110"/>
              <a:gd name="p0y14" fmla="*/ 67 h 7110"/>
              <a:gd name="p0x15" fmla="*/ 67 w 4110"/>
              <a:gd name="p0y15" fmla="*/ 0 h 7110"/>
              <a:gd name="p0x16" fmla="*/ 150 w 4110"/>
              <a:gd name="p0y16" fmla="*/ 0 h 71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771525" y="2307908"/>
            <a:ext cx="221932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电化学过程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771525" y="27717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675" y="2828925"/>
            <a:ext cx="152400" cy="1524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1114425" y="275796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阳极（正极）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1114425" y="3012758"/>
            <a:ext cx="187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燃料在催化剂作用下释放电子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2"/>
            </p:custDataLst>
          </p:nvPr>
        </p:nvSpPr>
        <p:spPr>
          <a:xfrm>
            <a:off x="771525" y="35528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-350000" b="-350000"/>
          <a:stretch>
            <a:fillRect/>
          </a:stretch>
        </p:blipFill>
        <p:spPr>
          <a:xfrm>
            <a:off x="838200" y="3609975"/>
            <a:ext cx="133350" cy="15240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6"/>
            </p:custDataLst>
          </p:nvPr>
        </p:nvSpPr>
        <p:spPr>
          <a:xfrm>
            <a:off x="1114425" y="353901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阴极（负极）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7"/>
            </p:custDataLst>
          </p:nvPr>
        </p:nvSpPr>
        <p:spPr>
          <a:xfrm>
            <a:off x="1114425" y="3793808"/>
            <a:ext cx="187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电子经外电路流向阴极，正离子与氧结合生成反应物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8"/>
            </p:custDataLst>
          </p:nvPr>
        </p:nvSpPr>
        <p:spPr>
          <a:xfrm>
            <a:off x="771525" y="43338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-3125" r="-3125"/>
          <a:stretch>
            <a:fillRect/>
          </a:stretch>
        </p:blipFill>
        <p:spPr>
          <a:xfrm>
            <a:off x="838200" y="4391025"/>
            <a:ext cx="133350" cy="15240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22"/>
            </p:custDataLst>
          </p:nvPr>
        </p:nvSpPr>
        <p:spPr>
          <a:xfrm>
            <a:off x="1114425" y="4320064"/>
            <a:ext cx="18288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电解液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1114425" y="4574858"/>
            <a:ext cx="1981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传导离子，完成电化学回路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4"/>
            </p:custDataLst>
          </p:nvPr>
        </p:nvSpPr>
        <p:spPr>
          <a:xfrm>
            <a:off x="771525" y="51149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828675" y="5172075"/>
            <a:ext cx="152400" cy="15240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8"/>
            </p:custDataLst>
          </p:nvPr>
        </p:nvSpPr>
        <p:spPr>
          <a:xfrm>
            <a:off x="1114425" y="510111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持续供能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9"/>
            </p:custDataLst>
          </p:nvPr>
        </p:nvSpPr>
        <p:spPr>
          <a:xfrm>
            <a:off x="1114425" y="5355908"/>
            <a:ext cx="1876425" cy="74855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燃料化学能直接转化为电能，燃料与氧化剂持续独立供给两电极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0"/>
            </p:custDataLst>
          </p:nvPr>
        </p:nvSpPr>
        <p:spPr>
          <a:xfrm>
            <a:off x="3385820" y="1957070"/>
            <a:ext cx="2609850" cy="4514850"/>
          </a:xfrm>
          <a:custGeom>
            <a:avLst/>
            <a:gdLst>
              <a:gd name="sw" fmla="*/ 1 w 4110"/>
              <a:gd name="sh" fmla="*/ 1 h 7110"/>
              <a:gd name="mins" fmla="min sw sh"/>
              <a:gd name="dsw" fmla="+- 0 sw mins"/>
              <a:gd name="dsh" fmla="+- 0 sh mins"/>
              <a:gd name="p0x0" fmla="*/ 150 w 4110"/>
              <a:gd name="p0y0" fmla="*/ 0 h 7110"/>
              <a:gd name="p0x1" fmla="*/ 3960 w 4110"/>
              <a:gd name="p0y1" fmla="*/ 0 h 7110"/>
              <a:gd name="p0x2" fmla="*/ 4042 w 4110"/>
              <a:gd name="p0y2" fmla="*/ 0 h 7110"/>
              <a:gd name="p0x3" fmla="*/ 4110 w 4110"/>
              <a:gd name="p0y3" fmla="*/ 67 h 7110"/>
              <a:gd name="p0x4" fmla="*/ 4110 w 4110"/>
              <a:gd name="p0y4" fmla="*/ 150 h 7110"/>
              <a:gd name="p0x5" fmla="*/ 4110 w 4110"/>
              <a:gd name="p0y5" fmla="*/ 6960 h 7110"/>
              <a:gd name="p0x6" fmla="*/ 4110 w 4110"/>
              <a:gd name="p0y6" fmla="*/ 7042 h 7110"/>
              <a:gd name="p0x7" fmla="*/ 4042 w 4110"/>
              <a:gd name="p0y7" fmla="*/ 7110 h 7110"/>
              <a:gd name="p0x8" fmla="*/ 3960 w 4110"/>
              <a:gd name="p0y8" fmla="*/ 7110 h 7110"/>
              <a:gd name="p0x9" fmla="*/ 150 w 4110"/>
              <a:gd name="p0y9" fmla="*/ 7110 h 7110"/>
              <a:gd name="p0x10" fmla="*/ 67 w 4110"/>
              <a:gd name="p0y10" fmla="*/ 7110 h 7110"/>
              <a:gd name="p0x11" fmla="*/ 0 w 4110"/>
              <a:gd name="p0y11" fmla="*/ 7042 h 7110"/>
              <a:gd name="p0x12" fmla="*/ 0 w 4110"/>
              <a:gd name="p0y12" fmla="*/ 6960 h 7110"/>
              <a:gd name="p0x13" fmla="*/ 0 w 4110"/>
              <a:gd name="p0y13" fmla="*/ 150 h 7110"/>
              <a:gd name="p0x14" fmla="*/ 0 w 4110"/>
              <a:gd name="p0y14" fmla="*/ 67 h 7110"/>
              <a:gd name="p0x15" fmla="*/ 67 w 4110"/>
              <a:gd name="p0y15" fmla="*/ 0 h 7110"/>
              <a:gd name="p0x16" fmla="*/ 150 w 4110"/>
              <a:gd name="p0y16" fmla="*/ 0 h 71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31"/>
            </p:custDataLst>
          </p:nvPr>
        </p:nvSpPr>
        <p:spPr>
          <a:xfrm>
            <a:off x="3581400" y="2307908"/>
            <a:ext cx="221932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辅助设备与能耗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2"/>
            </p:custDataLst>
          </p:nvPr>
        </p:nvSpPr>
        <p:spPr>
          <a:xfrm>
            <a:off x="3581400" y="27717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3638550" y="2828925"/>
            <a:ext cx="152400" cy="15240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6"/>
            </p:custDataLst>
          </p:nvPr>
        </p:nvSpPr>
        <p:spPr>
          <a:xfrm>
            <a:off x="3924300" y="275796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空气循环泵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7"/>
            </p:custDataLst>
          </p:nvPr>
        </p:nvSpPr>
        <p:spPr>
          <a:xfrm>
            <a:off x="3924300" y="3012758"/>
            <a:ext cx="1828952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最大能耗设备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，约占电堆总输出功率的</a:t>
            </a: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10%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8"/>
            </p:custDataLst>
          </p:nvPr>
        </p:nvSpPr>
        <p:spPr>
          <a:xfrm>
            <a:off x="3581400" y="35528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8" name="图片 37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-12500" r="-12500"/>
          <a:stretch>
            <a:fillRect/>
          </a:stretch>
        </p:blipFill>
        <p:spPr>
          <a:xfrm>
            <a:off x="3619500" y="3609975"/>
            <a:ext cx="190500" cy="152400"/>
          </a:xfrm>
          <a:prstGeom prst="rect">
            <a:avLst/>
          </a:prstGeom>
        </p:spPr>
      </p:pic>
      <p:sp>
        <p:nvSpPr>
          <p:cNvPr id="39" name="文本框 38"/>
          <p:cNvSpPr txBox="1"/>
          <p:nvPr>
            <p:custDataLst>
              <p:tags r:id="rId42"/>
            </p:custDataLst>
          </p:nvPr>
        </p:nvSpPr>
        <p:spPr>
          <a:xfrm>
            <a:off x="3924300" y="353901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其他辅助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3"/>
            </p:custDataLst>
          </p:nvPr>
        </p:nvSpPr>
        <p:spPr>
          <a:xfrm>
            <a:off x="3924300" y="3793808"/>
            <a:ext cx="187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冷却水泵、排气扇、燃料泵、电控设备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44"/>
            </p:custDataLst>
          </p:nvPr>
        </p:nvSpPr>
        <p:spPr>
          <a:xfrm>
            <a:off x="6195695" y="1957070"/>
            <a:ext cx="2609850" cy="4514850"/>
          </a:xfrm>
          <a:custGeom>
            <a:avLst/>
            <a:gdLst>
              <a:gd name="sw" fmla="*/ 1 w 4110"/>
              <a:gd name="sh" fmla="*/ 1 h 7110"/>
              <a:gd name="mins" fmla="min sw sh"/>
              <a:gd name="dsw" fmla="+- 0 sw mins"/>
              <a:gd name="dsh" fmla="+- 0 sh mins"/>
              <a:gd name="p0x0" fmla="*/ 150 w 4110"/>
              <a:gd name="p0y0" fmla="*/ 0 h 7110"/>
              <a:gd name="p0x1" fmla="*/ 3960 w 4110"/>
              <a:gd name="p0y1" fmla="*/ 0 h 7110"/>
              <a:gd name="p0x2" fmla="*/ 4042 w 4110"/>
              <a:gd name="p0y2" fmla="*/ 0 h 7110"/>
              <a:gd name="p0x3" fmla="*/ 4110 w 4110"/>
              <a:gd name="p0y3" fmla="*/ 67 h 7110"/>
              <a:gd name="p0x4" fmla="*/ 4110 w 4110"/>
              <a:gd name="p0y4" fmla="*/ 150 h 7110"/>
              <a:gd name="p0x5" fmla="*/ 4110 w 4110"/>
              <a:gd name="p0y5" fmla="*/ 6960 h 7110"/>
              <a:gd name="p0x6" fmla="*/ 4110 w 4110"/>
              <a:gd name="p0y6" fmla="*/ 7042 h 7110"/>
              <a:gd name="p0x7" fmla="*/ 4042 w 4110"/>
              <a:gd name="p0y7" fmla="*/ 7110 h 7110"/>
              <a:gd name="p0x8" fmla="*/ 3960 w 4110"/>
              <a:gd name="p0y8" fmla="*/ 7110 h 7110"/>
              <a:gd name="p0x9" fmla="*/ 150 w 4110"/>
              <a:gd name="p0y9" fmla="*/ 7110 h 7110"/>
              <a:gd name="p0x10" fmla="*/ 67 w 4110"/>
              <a:gd name="p0y10" fmla="*/ 7110 h 7110"/>
              <a:gd name="p0x11" fmla="*/ 0 w 4110"/>
              <a:gd name="p0y11" fmla="*/ 7042 h 7110"/>
              <a:gd name="p0x12" fmla="*/ 0 w 4110"/>
              <a:gd name="p0y12" fmla="*/ 6960 h 7110"/>
              <a:gd name="p0x13" fmla="*/ 0 w 4110"/>
              <a:gd name="p0y13" fmla="*/ 150 h 7110"/>
              <a:gd name="p0x14" fmla="*/ 0 w 4110"/>
              <a:gd name="p0y14" fmla="*/ 67 h 7110"/>
              <a:gd name="p0x15" fmla="*/ 67 w 4110"/>
              <a:gd name="p0y15" fmla="*/ 0 h 7110"/>
              <a:gd name="p0x16" fmla="*/ 150 w 4110"/>
              <a:gd name="p0y16" fmla="*/ 0 h 71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45"/>
            </p:custDataLst>
          </p:nvPr>
        </p:nvSpPr>
        <p:spPr>
          <a:xfrm>
            <a:off x="6391275" y="2307908"/>
            <a:ext cx="221932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系统特性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46"/>
            </p:custDataLst>
          </p:nvPr>
        </p:nvSpPr>
        <p:spPr>
          <a:xfrm>
            <a:off x="6391275" y="27717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-3333" t="-7143" r="-3333" b="-7143"/>
          <a:stretch>
            <a:fillRect/>
          </a:stretch>
        </p:blipFill>
        <p:spPr>
          <a:xfrm>
            <a:off x="6448425" y="2828925"/>
            <a:ext cx="152400" cy="15240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50"/>
            </p:custDataLst>
          </p:nvPr>
        </p:nvSpPr>
        <p:spPr>
          <a:xfrm>
            <a:off x="6734175" y="2757964"/>
            <a:ext cx="16764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大电流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1"/>
            </p:custDataLst>
          </p:nvPr>
        </p:nvSpPr>
        <p:spPr>
          <a:xfrm>
            <a:off x="6734175" y="3012758"/>
            <a:ext cx="1828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电堆电压降大，效率低下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3" name="任意多边形 52"/>
          <p:cNvSpPr/>
          <p:nvPr>
            <p:custDataLst>
              <p:tags r:id="rId52"/>
            </p:custDataLst>
          </p:nvPr>
        </p:nvSpPr>
        <p:spPr>
          <a:xfrm>
            <a:off x="6391275" y="35528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54" name="图片 53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6448425" y="3609975"/>
            <a:ext cx="152400" cy="152400"/>
          </a:xfrm>
          <a:prstGeom prst="rect">
            <a:avLst/>
          </a:prstGeom>
        </p:spPr>
      </p:pic>
      <p:sp>
        <p:nvSpPr>
          <p:cNvPr id="55" name="文本框 54"/>
          <p:cNvSpPr txBox="1"/>
          <p:nvPr>
            <p:custDataLst>
              <p:tags r:id="rId56"/>
            </p:custDataLst>
          </p:nvPr>
        </p:nvSpPr>
        <p:spPr>
          <a:xfrm>
            <a:off x="6734175" y="353901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小电流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>
            <p:custDataLst>
              <p:tags r:id="rId57"/>
            </p:custDataLst>
          </p:nvPr>
        </p:nvSpPr>
        <p:spPr>
          <a:xfrm>
            <a:off x="6734175" y="3793808"/>
            <a:ext cx="187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辅助设备能耗占比增加，效率低下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任意多边形 57"/>
          <p:cNvSpPr/>
          <p:nvPr>
            <p:custDataLst>
              <p:tags r:id="rId58"/>
            </p:custDataLst>
          </p:nvPr>
        </p:nvSpPr>
        <p:spPr>
          <a:xfrm>
            <a:off x="6391275" y="43338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 w="420" h="420">
                <a:moveTo>
                  <a:pt x="150" y="0"/>
                </a:moveTo>
                <a:lnTo>
                  <a:pt x="270" y="0"/>
                </a:lnTo>
                <a:cubicBezTo>
                  <a:pt x="353" y="0"/>
                  <a:pt x="420" y="67"/>
                  <a:pt x="420" y="150"/>
                </a:cubicBezTo>
                <a:lnTo>
                  <a:pt x="420" y="270"/>
                </a:lnTo>
                <a:cubicBezTo>
                  <a:pt x="420" y="353"/>
                  <a:pt x="353" y="420"/>
                  <a:pt x="270" y="420"/>
                </a:cubicBezTo>
                <a:lnTo>
                  <a:pt x="150" y="420"/>
                </a:lnTo>
                <a:cubicBezTo>
                  <a:pt x="67" y="420"/>
                  <a:pt x="0" y="353"/>
                  <a:pt x="0" y="270"/>
                </a:cubicBezTo>
                <a:lnTo>
                  <a:pt x="0" y="150"/>
                </a:lnTo>
                <a:cubicBezTo>
                  <a:pt x="0" y="67"/>
                  <a:pt x="67" y="0"/>
                  <a:pt x="150" y="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59" name="图片 58"/>
          <p:cNvPicPr>
            <a:picLocks noChangeAspect="1"/>
          </p:cNvPicPr>
          <p:nvPr>
            <p:custDataLst>
              <p:tags r:id="rId59"/>
            </p:custDataLst>
          </p:nvPr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-2632" t="-16667" r="-2632" b="-16667"/>
          <a:stretch>
            <a:fillRect/>
          </a:stretch>
        </p:blipFill>
        <p:spPr>
          <a:xfrm>
            <a:off x="6429375" y="4391025"/>
            <a:ext cx="190500" cy="152400"/>
          </a:xfrm>
          <a:prstGeom prst="rect">
            <a:avLst/>
          </a:prstGeom>
        </p:spPr>
      </p:pic>
      <p:sp>
        <p:nvSpPr>
          <p:cNvPr id="60" name="文本框 59"/>
          <p:cNvSpPr txBox="1"/>
          <p:nvPr>
            <p:custDataLst>
              <p:tags r:id="rId62"/>
            </p:custDataLst>
          </p:nvPr>
        </p:nvSpPr>
        <p:spPr>
          <a:xfrm>
            <a:off x="6734175" y="4320064"/>
            <a:ext cx="18764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与电池本质区别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63"/>
            </p:custDataLst>
          </p:nvPr>
        </p:nvSpPr>
        <p:spPr>
          <a:xfrm>
            <a:off x="6734175" y="4574858"/>
            <a:ext cx="187642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产生电能而不储存电能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，有燃料即持续发电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64"/>
            </p:custDataLst>
          </p:nvPr>
        </p:nvSpPr>
        <p:spPr>
          <a:xfrm>
            <a:off x="9005570" y="1957070"/>
            <a:ext cx="2609850" cy="4514850"/>
          </a:xfrm>
          <a:custGeom>
            <a:avLst/>
            <a:gdLst>
              <a:gd name="sw" fmla="*/ 1 w 4110"/>
              <a:gd name="sh" fmla="*/ 1 h 7110"/>
              <a:gd name="mins" fmla="min sw sh"/>
              <a:gd name="dsw" fmla="+- 0 sw mins"/>
              <a:gd name="dsh" fmla="+- 0 sh mins"/>
              <a:gd name="p0x0" fmla="*/ 150 w 4110"/>
              <a:gd name="p0y0" fmla="*/ 0 h 7110"/>
              <a:gd name="p0x1" fmla="*/ 3960 w 4110"/>
              <a:gd name="p0y1" fmla="*/ 0 h 7110"/>
              <a:gd name="p0x2" fmla="*/ 4042 w 4110"/>
              <a:gd name="p0y2" fmla="*/ 0 h 7110"/>
              <a:gd name="p0x3" fmla="*/ 4110 w 4110"/>
              <a:gd name="p0y3" fmla="*/ 67 h 7110"/>
              <a:gd name="p0x4" fmla="*/ 4110 w 4110"/>
              <a:gd name="p0y4" fmla="*/ 150 h 7110"/>
              <a:gd name="p0x5" fmla="*/ 4110 w 4110"/>
              <a:gd name="p0y5" fmla="*/ 6960 h 7110"/>
              <a:gd name="p0x6" fmla="*/ 4110 w 4110"/>
              <a:gd name="p0y6" fmla="*/ 7042 h 7110"/>
              <a:gd name="p0x7" fmla="*/ 4042 w 4110"/>
              <a:gd name="p0y7" fmla="*/ 7110 h 7110"/>
              <a:gd name="p0x8" fmla="*/ 3960 w 4110"/>
              <a:gd name="p0y8" fmla="*/ 7110 h 7110"/>
              <a:gd name="p0x9" fmla="*/ 150 w 4110"/>
              <a:gd name="p0y9" fmla="*/ 7110 h 7110"/>
              <a:gd name="p0x10" fmla="*/ 67 w 4110"/>
              <a:gd name="p0y10" fmla="*/ 7110 h 7110"/>
              <a:gd name="p0x11" fmla="*/ 0 w 4110"/>
              <a:gd name="p0y11" fmla="*/ 7042 h 7110"/>
              <a:gd name="p0x12" fmla="*/ 0 w 4110"/>
              <a:gd name="p0y12" fmla="*/ 6960 h 7110"/>
              <a:gd name="p0x13" fmla="*/ 0 w 4110"/>
              <a:gd name="p0y13" fmla="*/ 150 h 7110"/>
              <a:gd name="p0x14" fmla="*/ 0 w 4110"/>
              <a:gd name="p0y14" fmla="*/ 67 h 7110"/>
              <a:gd name="p0x15" fmla="*/ 67 w 4110"/>
              <a:gd name="p0y15" fmla="*/ 0 h 7110"/>
              <a:gd name="p0x16" fmla="*/ 150 w 4110"/>
              <a:gd name="p0y16" fmla="*/ 0 h 71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65"/>
            </p:custDataLst>
          </p:nvPr>
        </p:nvSpPr>
        <p:spPr>
          <a:xfrm>
            <a:off x="9201150" y="2307908"/>
            <a:ext cx="221932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对比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" name="文本框 67"/>
          <p:cNvSpPr txBox="1"/>
          <p:nvPr>
            <p:custDataLst>
              <p:tags r:id="rId66"/>
            </p:custDataLst>
          </p:nvPr>
        </p:nvSpPr>
        <p:spPr>
          <a:xfrm>
            <a:off x="9201150" y="2757964"/>
            <a:ext cx="221932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vs </a:t>
            </a:r>
            <a:r>
              <a:rPr 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电池驱动电动汽车</a:t>
            </a:r>
            <a:endParaRPr 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9201150" y="3552825"/>
            <a:ext cx="2218690" cy="742950"/>
            <a:chOff x="14490" y="5595"/>
            <a:chExt cx="3494" cy="1170"/>
          </a:xfrm>
        </p:grpSpPr>
        <p:sp>
          <p:nvSpPr>
            <p:cNvPr id="69" name="任意多边形 68"/>
            <p:cNvSpPr/>
            <p:nvPr>
              <p:custDataLst>
                <p:tags r:id="rId67"/>
              </p:custDataLst>
            </p:nvPr>
          </p:nvSpPr>
          <p:spPr>
            <a:xfrm>
              <a:off x="14490" y="5595"/>
              <a:ext cx="3495" cy="1170"/>
            </a:xfrm>
            <a:custGeom>
              <a:avLst/>
              <a:gdLst>
                <a:gd name="sw" fmla="*/ 1 w 3495"/>
                <a:gd name="sh" fmla="*/ 1 h 1170"/>
                <a:gd name="mins" fmla="min sw sh"/>
                <a:gd name="dsw" fmla="+- 0 sw mins"/>
                <a:gd name="dsh" fmla="+- 0 sh mins"/>
                <a:gd name="p0x0" fmla="*/ 0 w 3495"/>
                <a:gd name="p0y0" fmla="*/ 0 h 1170"/>
                <a:gd name="p0x1" fmla="*/ 3495 w 3495"/>
                <a:gd name="p0y1" fmla="*/ 0 h 1170"/>
                <a:gd name="p0x2" fmla="*/ 3495 w 3495"/>
                <a:gd name="p0y2" fmla="*/ 1170 h 1170"/>
                <a:gd name="p0x3" fmla="*/ 0 w 3495"/>
                <a:gd name="p0y3" fmla="*/ 1170 h 1170"/>
                <a:gd name="p0x4" fmla="*/ 0 w 3495"/>
                <a:gd name="p0y4" fmla="*/ 0 h 1170"/>
              </a:gdLst>
              <a:ahLst/>
              <a:cxnLst/>
              <a:pathLst>
                <a:path w="3495" h="1170">
                  <a:moveTo>
                    <a:pt x="0" y="0"/>
                  </a:moveTo>
                  <a:lnTo>
                    <a:pt x="3495" y="0"/>
                  </a:lnTo>
                  <a:lnTo>
                    <a:pt x="3495" y="1170"/>
                  </a:lnTo>
                  <a:lnTo>
                    <a:pt x="0" y="117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  <p:sp>
          <p:nvSpPr>
            <p:cNvPr id="70" name="任意多边形 69"/>
            <p:cNvSpPr/>
            <p:nvPr>
              <p:custDataLst>
                <p:tags r:id="rId68"/>
              </p:custDataLst>
            </p:nvPr>
          </p:nvSpPr>
          <p:spPr>
            <a:xfrm>
              <a:off x="14490" y="5595"/>
              <a:ext cx="30" cy="1170"/>
            </a:xfrm>
            <a:custGeom>
              <a:avLst/>
              <a:gdLst>
                <a:gd name="sw" fmla="*/ 1 w 30"/>
                <a:gd name="sh" fmla="*/ 1 h 1170"/>
                <a:gd name="mins" fmla="min sw sh"/>
                <a:gd name="dsw" fmla="+- 0 sw mins"/>
                <a:gd name="dsh" fmla="+- 0 sh mins"/>
                <a:gd name="p0x0" fmla="*/ 0 w 30"/>
                <a:gd name="p0y0" fmla="*/ 1170 h 1170"/>
                <a:gd name="p0x1" fmla="*/ 0 w 30"/>
                <a:gd name="p0y1" fmla="*/ 0 h 1170"/>
                <a:gd name="p0x2" fmla="*/ 30 w 30"/>
                <a:gd name="p0y2" fmla="*/ 0 h 1170"/>
                <a:gd name="p0x3" fmla="*/ 30 w 30"/>
                <a:gd name="p0y3" fmla="*/ 1170 h 1170"/>
                <a:gd name="p0x4" fmla="*/ 0 w 30"/>
                <a:gd name="p0y4" fmla="*/ 1170 h 1170"/>
              </a:gdLst>
              <a:ahLst/>
              <a:cxnLst/>
              <a:pathLst>
                <a:path w="30" h="1170">
                  <a:moveTo>
                    <a:pt x="0" y="1170"/>
                  </a:moveTo>
                  <a:lnTo>
                    <a:pt x="0" y="0"/>
                  </a:lnTo>
                  <a:lnTo>
                    <a:pt x="30" y="0"/>
                  </a:lnTo>
                  <a:lnTo>
                    <a:pt x="30" y="1170"/>
                  </a:lnTo>
                  <a:lnTo>
                    <a:pt x="0" y="1170"/>
                  </a:lnTo>
                  <a:close/>
                </a:path>
              </a:pathLst>
            </a:custGeom>
            <a:solidFill>
              <a:schemeClr val="accent1">
                <a:lumMod val="15498"/>
                <a:lumOff val="84502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六种燃料电池技术（上）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50 w 17400"/>
              <a:gd name="p0y0" fmla="*/ 0 h 1050"/>
              <a:gd name="p0x1" fmla="*/ 17250 w 17400"/>
              <a:gd name="p0y1" fmla="*/ 0 h 1050"/>
              <a:gd name="p0x2" fmla="*/ 17332 w 17400"/>
              <a:gd name="p0y2" fmla="*/ 0 h 1050"/>
              <a:gd name="p0x3" fmla="*/ 17400 w 17400"/>
              <a:gd name="p0y3" fmla="*/ 67 h 1050"/>
              <a:gd name="p0x4" fmla="*/ 17400 w 17400"/>
              <a:gd name="p0y4" fmla="*/ 150 h 1050"/>
              <a:gd name="p0x5" fmla="*/ 17400 w 17400"/>
              <a:gd name="p0y5" fmla="*/ 900 h 1050"/>
              <a:gd name="p0x6" fmla="*/ 17400 w 17400"/>
              <a:gd name="p0y6" fmla="*/ 982 h 1050"/>
              <a:gd name="p0x7" fmla="*/ 17332 w 17400"/>
              <a:gd name="p0y7" fmla="*/ 1050 h 1050"/>
              <a:gd name="p0x8" fmla="*/ 17250 w 17400"/>
              <a:gd name="p0y8" fmla="*/ 1050 h 1050"/>
              <a:gd name="p0x9" fmla="*/ 150 w 17400"/>
              <a:gd name="p0y9" fmla="*/ 1050 h 1050"/>
              <a:gd name="p0x10" fmla="*/ 67 w 17400"/>
              <a:gd name="p0y10" fmla="*/ 1050 h 1050"/>
              <a:gd name="p0x11" fmla="*/ 0 w 17400"/>
              <a:gd name="p0y11" fmla="*/ 982 h 1050"/>
              <a:gd name="p0x12" fmla="*/ 0 w 17400"/>
              <a:gd name="p0y12" fmla="*/ 900 h 1050"/>
              <a:gd name="p0x13" fmla="*/ 0 w 17400"/>
              <a:gd name="p0y13" fmla="*/ 150 h 1050"/>
              <a:gd name="p0x14" fmla="*/ 0 w 17400"/>
              <a:gd name="p0y14" fmla="*/ 67 h 1050"/>
              <a:gd name="p0x15" fmla="*/ 67 w 17400"/>
              <a:gd name="p0y15" fmla="*/ 0 h 1050"/>
              <a:gd name="p0x16" fmla="*/ 15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2000" y="1280160"/>
            <a:ext cx="3878761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PEMFC</a:t>
            </a:r>
            <a:r>
              <a:rPr 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是汽车应用的首选技术路线</a:t>
            </a:r>
            <a:endParaRPr lang="zh-CN" altLang="en-US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571500" y="1962150"/>
            <a:ext cx="3543300" cy="4514850"/>
          </a:xfrm>
          <a:custGeom>
            <a:avLst/>
            <a:gdLst>
              <a:gd name="sw" fmla="*/ 1 w 5580"/>
              <a:gd name="sh" fmla="*/ 1 h 7110"/>
              <a:gd name="mins" fmla="min sw sh"/>
              <a:gd name="dsw" fmla="+- 0 sw mins"/>
              <a:gd name="dsh" fmla="+- 0 sh mins"/>
              <a:gd name="p0x0" fmla="*/ 150 w 5580"/>
              <a:gd name="p0y0" fmla="*/ 0 h 7110"/>
              <a:gd name="p0x1" fmla="*/ 5430 w 5580"/>
              <a:gd name="p0y1" fmla="*/ 0 h 7110"/>
              <a:gd name="p0x2" fmla="*/ 5512 w 5580"/>
              <a:gd name="p0y2" fmla="*/ 0 h 7110"/>
              <a:gd name="p0x3" fmla="*/ 5580 w 5580"/>
              <a:gd name="p0y3" fmla="*/ 67 h 7110"/>
              <a:gd name="p0x4" fmla="*/ 5580 w 5580"/>
              <a:gd name="p0y4" fmla="*/ 150 h 7110"/>
              <a:gd name="p0x5" fmla="*/ 5580 w 5580"/>
              <a:gd name="p0y5" fmla="*/ 6960 h 7110"/>
              <a:gd name="p0x6" fmla="*/ 5580 w 5580"/>
              <a:gd name="p0y6" fmla="*/ 7042 h 7110"/>
              <a:gd name="p0x7" fmla="*/ 5512 w 5580"/>
              <a:gd name="p0y7" fmla="*/ 7110 h 7110"/>
              <a:gd name="p0x8" fmla="*/ 5430 w 5580"/>
              <a:gd name="p0y8" fmla="*/ 7110 h 7110"/>
              <a:gd name="p0x9" fmla="*/ 150 w 5580"/>
              <a:gd name="p0y9" fmla="*/ 7110 h 7110"/>
              <a:gd name="p0x10" fmla="*/ 67 w 5580"/>
              <a:gd name="p0y10" fmla="*/ 7110 h 7110"/>
              <a:gd name="p0x11" fmla="*/ 0 w 5580"/>
              <a:gd name="p0y11" fmla="*/ 7042 h 7110"/>
              <a:gd name="p0x12" fmla="*/ 0 w 5580"/>
              <a:gd name="p0y12" fmla="*/ 6960 h 7110"/>
              <a:gd name="p0x13" fmla="*/ 0 w 5580"/>
              <a:gd name="p0y13" fmla="*/ 150 h 7110"/>
              <a:gd name="p0x14" fmla="*/ 0 w 5580"/>
              <a:gd name="p0y14" fmla="*/ 67 h 7110"/>
              <a:gd name="p0x15" fmla="*/ 67 w 5580"/>
              <a:gd name="p0y15" fmla="*/ 0 h 7110"/>
              <a:gd name="p0x16" fmla="*/ 150 w 5580"/>
              <a:gd name="p0y16" fmla="*/ 0 h 71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62000" y="2931795"/>
            <a:ext cx="3162300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100" b="1" spc="42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PEMFC · </a:t>
            </a:r>
            <a:r>
              <a:rPr lang="zh-CN" sz="2100" b="1" spc="42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质子交换膜燃料电池</a:t>
            </a:r>
            <a:endParaRPr lang="zh-CN" sz="2100" b="1" spc="42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762000" y="3690620"/>
            <a:ext cx="381000" cy="28575"/>
          </a:xfrm>
          <a:custGeom>
            <a:avLst/>
            <a:gdLst>
              <a:gd name="sw" fmla="*/ 1 w 600"/>
              <a:gd name="sh" fmla="*/ 1 h 45"/>
              <a:gd name="mins" fmla="min sw sh"/>
              <a:gd name="dsw" fmla="+- 0 sw mins"/>
              <a:gd name="dsh" fmla="+- 0 sh mins"/>
              <a:gd name="p0x0" fmla="*/ 22 w 600"/>
              <a:gd name="p0y0" fmla="*/ 0 h 45"/>
              <a:gd name="p0x1" fmla="*/ 577 w 600"/>
              <a:gd name="p0y1" fmla="*/ 0 h 45"/>
              <a:gd name="p0x2" fmla="*/ 589 w 600"/>
              <a:gd name="p0y2" fmla="*/ 0 h 45"/>
              <a:gd name="p0x3" fmla="*/ 600 w 600"/>
              <a:gd name="p0y3" fmla="*/ 10 h 45"/>
              <a:gd name="p0x4" fmla="*/ 600 w 600"/>
              <a:gd name="p0y4" fmla="*/ 22 h 45"/>
              <a:gd name="p0x5" fmla="*/ 600 w 600"/>
              <a:gd name="p0y5" fmla="*/ 34 h 45"/>
              <a:gd name="p0x6" fmla="*/ 589 w 600"/>
              <a:gd name="p0y6" fmla="*/ 45 h 45"/>
              <a:gd name="p0x7" fmla="*/ 577 w 600"/>
              <a:gd name="p0y7" fmla="*/ 45 h 45"/>
              <a:gd name="p0x8" fmla="*/ 22 w 600"/>
              <a:gd name="p0y8" fmla="*/ 45 h 45"/>
              <a:gd name="p0x9" fmla="*/ 10 w 600"/>
              <a:gd name="p0y9" fmla="*/ 45 h 45"/>
              <a:gd name="p0x10" fmla="*/ 0 w 600"/>
              <a:gd name="p0y10" fmla="*/ 34 h 45"/>
              <a:gd name="p0x11" fmla="*/ 0 w 600"/>
              <a:gd name="p0y11" fmla="*/ 22 h 45"/>
              <a:gd name="p0x12" fmla="*/ 0 w 600"/>
              <a:gd name="p0y12" fmla="*/ 10 h 45"/>
              <a:gd name="p0x13" fmla="*/ 10 w 600"/>
              <a:gd name="p0y13" fmla="*/ 0 h 45"/>
              <a:gd name="p0x14" fmla="*/ 22 w 600"/>
              <a:gd name="p0y1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  <a:alpha val="1411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762000" y="3833495"/>
            <a:ext cx="932180" cy="247650"/>
          </a:xfrm>
          <a:custGeom>
            <a:avLst/>
            <a:gdLst>
              <a:gd name="sw" fmla="*/ 1 w 1468"/>
              <a:gd name="sh" fmla="*/ 1 h 390"/>
              <a:gd name="mins" fmla="min sw sh"/>
              <a:gd name="dsw" fmla="+- 0 sw mins"/>
              <a:gd name="dsh" fmla="+- 0 sh mins"/>
              <a:gd name="p0x0" fmla="*/ 195 w 1468"/>
              <a:gd name="p0y0" fmla="*/ 0 h 390"/>
              <a:gd name="p0x1" fmla="*/ 1273 w 1468"/>
              <a:gd name="p0y1" fmla="*/ 0 h 390"/>
              <a:gd name="p0x2" fmla="*/ 1381 w 1468"/>
              <a:gd name="p0y2" fmla="*/ 0 h 390"/>
              <a:gd name="p0x3" fmla="*/ 1468 w 1468"/>
              <a:gd name="p0y3" fmla="*/ 87 h 390"/>
              <a:gd name="p0x4" fmla="*/ 1468 w 1468"/>
              <a:gd name="p0y4" fmla="*/ 195 h 390"/>
              <a:gd name="p0x5" fmla="*/ 1468 w 1468"/>
              <a:gd name="p0y5" fmla="*/ 302 h 390"/>
              <a:gd name="p0x6" fmla="*/ 1381 w 1468"/>
              <a:gd name="p0y6" fmla="*/ 390 h 390"/>
              <a:gd name="p0x7" fmla="*/ 1273 w 1468"/>
              <a:gd name="p0y7" fmla="*/ 390 h 390"/>
              <a:gd name="p0x8" fmla="*/ 195 w 1468"/>
              <a:gd name="p0y8" fmla="*/ 390 h 390"/>
              <a:gd name="p0x9" fmla="*/ 87 w 1468"/>
              <a:gd name="p0y9" fmla="*/ 390 h 390"/>
              <a:gd name="p0x10" fmla="*/ 0 w 1468"/>
              <a:gd name="p0y10" fmla="*/ 302 h 390"/>
              <a:gd name="p0x11" fmla="*/ 0 w 1468"/>
              <a:gd name="p0y11" fmla="*/ 195 h 390"/>
              <a:gd name="p0x12" fmla="*/ 0 w 1468"/>
              <a:gd name="p0y12" fmla="*/ 87 h 390"/>
              <a:gd name="p0x13" fmla="*/ 87 w 1468"/>
              <a:gd name="p0y13" fmla="*/ 0 h 390"/>
              <a:gd name="p0x14" fmla="*/ 195 w 1468"/>
              <a:gd name="p0y14" fmla="*/ 0 h 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  <a:alpha val="1411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838200" y="3872865"/>
            <a:ext cx="932707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60–100℃</a:t>
            </a:r>
            <a:endParaRPr sz="1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9"/>
            </p:custDataLst>
          </p:nvPr>
        </p:nvSpPr>
        <p:spPr>
          <a:xfrm>
            <a:off x="1770380" y="3833495"/>
            <a:ext cx="1368425" cy="247650"/>
          </a:xfrm>
          <a:custGeom>
            <a:avLst/>
            <a:gdLst>
              <a:gd name="sw" fmla="*/ 1 w 2154"/>
              <a:gd name="sh" fmla="*/ 1 h 390"/>
              <a:gd name="mins" fmla="min sw sh"/>
              <a:gd name="dsw" fmla="+- 0 sw mins"/>
              <a:gd name="dsh" fmla="+- 0 sh mins"/>
              <a:gd name="p0x0" fmla="*/ 195 w 2154"/>
              <a:gd name="p0y0" fmla="*/ 0 h 390"/>
              <a:gd name="p0x1" fmla="*/ 1959 w 2154"/>
              <a:gd name="p0y1" fmla="*/ 0 h 390"/>
              <a:gd name="p0x2" fmla="*/ 2067 w 2154"/>
              <a:gd name="p0y2" fmla="*/ 0 h 390"/>
              <a:gd name="p0x3" fmla="*/ 2154 w 2154"/>
              <a:gd name="p0y3" fmla="*/ 87 h 390"/>
              <a:gd name="p0x4" fmla="*/ 2154 w 2154"/>
              <a:gd name="p0y4" fmla="*/ 195 h 390"/>
              <a:gd name="p0x5" fmla="*/ 2154 w 2154"/>
              <a:gd name="p0y5" fmla="*/ 302 h 390"/>
              <a:gd name="p0x6" fmla="*/ 2067 w 2154"/>
              <a:gd name="p0y6" fmla="*/ 390 h 390"/>
              <a:gd name="p0x7" fmla="*/ 1959 w 2154"/>
              <a:gd name="p0y7" fmla="*/ 390 h 390"/>
              <a:gd name="p0x8" fmla="*/ 195 w 2154"/>
              <a:gd name="p0y8" fmla="*/ 390 h 390"/>
              <a:gd name="p0x9" fmla="*/ 87 w 2154"/>
              <a:gd name="p0y9" fmla="*/ 390 h 390"/>
              <a:gd name="p0x10" fmla="*/ 0 w 2154"/>
              <a:gd name="p0y10" fmla="*/ 302 h 390"/>
              <a:gd name="p0x11" fmla="*/ 0 w 2154"/>
              <a:gd name="p0y11" fmla="*/ 195 h 390"/>
              <a:gd name="p0x12" fmla="*/ 0 w 2154"/>
              <a:gd name="p0y12" fmla="*/ 87 h 390"/>
              <a:gd name="p0x13" fmla="*/ 87 w 2154"/>
              <a:gd name="p0y13" fmla="*/ 0 h 390"/>
              <a:gd name="p0x14" fmla="*/ 195 w 2154"/>
              <a:gd name="p0y14" fmla="*/ 0 h 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0"/>
              <a:lumOff val="100000"/>
              <a:alpha val="1411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1847107" y="3872865"/>
            <a:ext cx="1368247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0.35–0.6W/cm²</a:t>
            </a:r>
            <a:endParaRPr sz="12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1"/>
            </p:custDataLst>
          </p:nvPr>
        </p:nvSpPr>
        <p:spPr>
          <a:xfrm>
            <a:off x="762000" y="426593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895350" y="4142422"/>
            <a:ext cx="2507161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固态聚合物膜电解质，迁移</a:t>
            </a:r>
            <a:r>
              <a:rPr lang="en-US" altLang="zh-CN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H⁺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3"/>
            </p:custDataLst>
          </p:nvPr>
        </p:nvSpPr>
        <p:spPr>
          <a:xfrm>
            <a:off x="762000" y="461645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4"/>
            </p:custDataLst>
          </p:nvPr>
        </p:nvSpPr>
        <p:spPr>
          <a:xfrm>
            <a:off x="895350" y="4492914"/>
            <a:ext cx="25718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低温快速启动，固态电解质稳定</a:t>
            </a:r>
            <a:endParaRPr sz="135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5"/>
            </p:custDataLst>
          </p:nvPr>
        </p:nvSpPr>
        <p:spPr>
          <a:xfrm>
            <a:off x="762000" y="496697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895350" y="4843406"/>
            <a:ext cx="332809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铂载量从</a:t>
            </a:r>
            <a:r>
              <a:rPr lang="en-US" altLang="zh-CN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28mg/cm² </a:t>
            </a:r>
            <a:r>
              <a:rPr lang="zh-CN" alt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降至</a:t>
            </a:r>
            <a:r>
              <a:rPr lang="en-US" altLang="zh-CN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0.2mg/cm²</a:t>
            </a:r>
            <a:endParaRPr sz="135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7"/>
            </p:custDataLst>
          </p:nvPr>
        </p:nvSpPr>
        <p:spPr>
          <a:xfrm>
            <a:off x="762000" y="531749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895350" y="5193897"/>
            <a:ext cx="317815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水管理敏感，</a:t>
            </a:r>
            <a:r>
              <a:rPr lang="en-US" altLang="zh-CN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CO/</a:t>
            </a:r>
            <a:r>
              <a:rPr lang="zh-CN" alt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硫产物</a:t>
            </a:r>
            <a:r>
              <a:rPr lang="en-US" altLang="zh-CN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毒化</a:t>
            </a:r>
            <a:r>
              <a:rPr 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铂催化剂</a:t>
            </a:r>
            <a:endParaRPr lang="zh-CN" altLang="en-US" sz="135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19"/>
            </p:custDataLst>
          </p:nvPr>
        </p:nvSpPr>
        <p:spPr>
          <a:xfrm>
            <a:off x="4309745" y="1966595"/>
            <a:ext cx="3552825" cy="4505325"/>
          </a:xfrm>
          <a:custGeom>
            <a:avLst/>
            <a:gdLst>
              <a:gd name="sw" fmla="*/ 1 w 5595"/>
              <a:gd name="sh" fmla="*/ 1 h 7095"/>
              <a:gd name="mins" fmla="min sw sh"/>
              <a:gd name="dsw" fmla="+- 0 sw mins"/>
              <a:gd name="dsh" fmla="+- 0 sh mins"/>
              <a:gd name="p0x0" fmla="*/ 150 w 5595"/>
              <a:gd name="p0y0" fmla="*/ 0 h 7095"/>
              <a:gd name="p0x1" fmla="*/ 5445 w 5595"/>
              <a:gd name="p0y1" fmla="*/ 0 h 7095"/>
              <a:gd name="p0x2" fmla="*/ 5527 w 5595"/>
              <a:gd name="p0y2" fmla="*/ 0 h 7095"/>
              <a:gd name="p0x3" fmla="*/ 5595 w 5595"/>
              <a:gd name="p0y3" fmla="*/ 67 h 7095"/>
              <a:gd name="p0x4" fmla="*/ 5595 w 5595"/>
              <a:gd name="p0y4" fmla="*/ 150 h 7095"/>
              <a:gd name="p0x5" fmla="*/ 5595 w 5595"/>
              <a:gd name="p0y5" fmla="*/ 6945 h 7095"/>
              <a:gd name="p0x6" fmla="*/ 5595 w 5595"/>
              <a:gd name="p0y6" fmla="*/ 7027 h 7095"/>
              <a:gd name="p0x7" fmla="*/ 5527 w 5595"/>
              <a:gd name="p0y7" fmla="*/ 7095 h 7095"/>
              <a:gd name="p0x8" fmla="*/ 5445 w 5595"/>
              <a:gd name="p0y8" fmla="*/ 7095 h 7095"/>
              <a:gd name="p0x9" fmla="*/ 150 w 5595"/>
              <a:gd name="p0y9" fmla="*/ 7095 h 7095"/>
              <a:gd name="p0x10" fmla="*/ 67 w 5595"/>
              <a:gd name="p0y10" fmla="*/ 7095 h 7095"/>
              <a:gd name="p0x11" fmla="*/ 0 w 5595"/>
              <a:gd name="p0y11" fmla="*/ 7027 h 7095"/>
              <a:gd name="p0x12" fmla="*/ 0 w 5595"/>
              <a:gd name="p0y12" fmla="*/ 6945 h 7095"/>
              <a:gd name="p0x13" fmla="*/ 0 w 5595"/>
              <a:gd name="p0y13" fmla="*/ 150 h 7095"/>
              <a:gd name="p0x14" fmla="*/ 0 w 5595"/>
              <a:gd name="p0y14" fmla="*/ 67 h 7095"/>
              <a:gd name="p0x15" fmla="*/ 67 w 5595"/>
              <a:gd name="p0y15" fmla="*/ 0 h 7095"/>
              <a:gd name="p0x16" fmla="*/ 150 w 5595"/>
              <a:gd name="p0y16" fmla="*/ 0 h 70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4505325" y="2931795"/>
            <a:ext cx="31623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AFC · </a:t>
            </a:r>
            <a:r>
              <a:rPr 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碱性燃料电池</a:t>
            </a:r>
            <a:endParaRPr lang="zh-CN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1"/>
            </p:custDataLst>
          </p:nvPr>
        </p:nvSpPr>
        <p:spPr>
          <a:xfrm>
            <a:off x="4505325" y="3690620"/>
            <a:ext cx="381000" cy="28575"/>
          </a:xfrm>
          <a:custGeom>
            <a:avLst/>
            <a:gdLst>
              <a:gd name="sw" fmla="*/ 1 w 600"/>
              <a:gd name="sh" fmla="*/ 1 h 45"/>
              <a:gd name="mins" fmla="min sw sh"/>
              <a:gd name="dsw" fmla="+- 0 sw mins"/>
              <a:gd name="dsh" fmla="+- 0 sh mins"/>
              <a:gd name="p0x0" fmla="*/ 22 w 600"/>
              <a:gd name="p0y0" fmla="*/ 0 h 45"/>
              <a:gd name="p0x1" fmla="*/ 577 w 600"/>
              <a:gd name="p0y1" fmla="*/ 0 h 45"/>
              <a:gd name="p0x2" fmla="*/ 589 w 600"/>
              <a:gd name="p0y2" fmla="*/ 0 h 45"/>
              <a:gd name="p0x3" fmla="*/ 600 w 600"/>
              <a:gd name="p0y3" fmla="*/ 10 h 45"/>
              <a:gd name="p0x4" fmla="*/ 600 w 600"/>
              <a:gd name="p0y4" fmla="*/ 22 h 45"/>
              <a:gd name="p0x5" fmla="*/ 600 w 600"/>
              <a:gd name="p0y5" fmla="*/ 34 h 45"/>
              <a:gd name="p0x6" fmla="*/ 589 w 600"/>
              <a:gd name="p0y6" fmla="*/ 45 h 45"/>
              <a:gd name="p0x7" fmla="*/ 577 w 600"/>
              <a:gd name="p0y7" fmla="*/ 45 h 45"/>
              <a:gd name="p0x8" fmla="*/ 22 w 600"/>
              <a:gd name="p0y8" fmla="*/ 45 h 45"/>
              <a:gd name="p0x9" fmla="*/ 10 w 600"/>
              <a:gd name="p0y9" fmla="*/ 45 h 45"/>
              <a:gd name="p0x10" fmla="*/ 0 w 600"/>
              <a:gd name="p0y10" fmla="*/ 34 h 45"/>
              <a:gd name="p0x11" fmla="*/ 0 w 600"/>
              <a:gd name="p0y11" fmla="*/ 22 h 45"/>
              <a:gd name="p0x12" fmla="*/ 0 w 600"/>
              <a:gd name="p0y12" fmla="*/ 10 h 45"/>
              <a:gd name="p0x13" fmla="*/ 10 w 600"/>
              <a:gd name="p0y13" fmla="*/ 0 h 45"/>
              <a:gd name="p0x14" fmla="*/ 22 w 600"/>
              <a:gd name="p0y1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22"/>
            </p:custDataLst>
          </p:nvPr>
        </p:nvSpPr>
        <p:spPr>
          <a:xfrm>
            <a:off x="4509770" y="3838575"/>
            <a:ext cx="942340" cy="238125"/>
          </a:xfrm>
          <a:custGeom>
            <a:avLst/>
            <a:gdLst>
              <a:gd name="sw" fmla="*/ 1 w 1483"/>
              <a:gd name="sh" fmla="*/ 1 h 375"/>
              <a:gd name="mins" fmla="min sw sh"/>
              <a:gd name="dsw" fmla="+- 0 sw mins"/>
              <a:gd name="dsh" fmla="+- 0 sh mins"/>
              <a:gd name="p0x0" fmla="*/ 187 w 1483"/>
              <a:gd name="p0y0" fmla="*/ 0 h 375"/>
              <a:gd name="p0x1" fmla="*/ 1296 w 1483"/>
              <a:gd name="p0y1" fmla="*/ 0 h 375"/>
              <a:gd name="p0x2" fmla="*/ 1399 w 1483"/>
              <a:gd name="p0y2" fmla="*/ 0 h 375"/>
              <a:gd name="p0x3" fmla="*/ 1483 w 1483"/>
              <a:gd name="p0y3" fmla="*/ 83 h 375"/>
              <a:gd name="p0x4" fmla="*/ 1483 w 1483"/>
              <a:gd name="p0y4" fmla="*/ 187 h 375"/>
              <a:gd name="p0x5" fmla="*/ 1483 w 1483"/>
              <a:gd name="p0y5" fmla="*/ 291 h 375"/>
              <a:gd name="p0x6" fmla="*/ 1399 w 1483"/>
              <a:gd name="p0y6" fmla="*/ 375 h 375"/>
              <a:gd name="p0x7" fmla="*/ 1296 w 1483"/>
              <a:gd name="p0y7" fmla="*/ 375 h 375"/>
              <a:gd name="p0x8" fmla="*/ 187 w 1483"/>
              <a:gd name="p0y8" fmla="*/ 375 h 375"/>
              <a:gd name="p0x9" fmla="*/ 83 w 1483"/>
              <a:gd name="p0y9" fmla="*/ 375 h 375"/>
              <a:gd name="p0x10" fmla="*/ 0 w 1483"/>
              <a:gd name="p0y10" fmla="*/ 291 h 375"/>
              <a:gd name="p0x11" fmla="*/ 0 w 1483"/>
              <a:gd name="p0y11" fmla="*/ 187 h 375"/>
              <a:gd name="p0x12" fmla="*/ 0 w 1483"/>
              <a:gd name="p0y12" fmla="*/ 83 h 375"/>
              <a:gd name="p0x13" fmla="*/ 83 w 1483"/>
              <a:gd name="p0y13" fmla="*/ 0 h 375"/>
              <a:gd name="p0x14" fmla="*/ 187 w 1483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4591050" y="3872865"/>
            <a:ext cx="932707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80–230℃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24"/>
            </p:custDataLst>
          </p:nvPr>
        </p:nvSpPr>
        <p:spPr>
          <a:xfrm>
            <a:off x="5537835" y="3838575"/>
            <a:ext cx="830580" cy="238125"/>
          </a:xfrm>
          <a:custGeom>
            <a:avLst/>
            <a:gdLst>
              <a:gd name="sw" fmla="*/ 1 w 1307"/>
              <a:gd name="sh" fmla="*/ 1 h 375"/>
              <a:gd name="mins" fmla="min sw sh"/>
              <a:gd name="dsw" fmla="+- 0 sw mins"/>
              <a:gd name="dsh" fmla="+- 0 sh mins"/>
              <a:gd name="p0x0" fmla="*/ 187 w 1307"/>
              <a:gd name="p0y0" fmla="*/ 0 h 375"/>
              <a:gd name="p0x1" fmla="*/ 1120 w 1307"/>
              <a:gd name="p0y1" fmla="*/ 0 h 375"/>
              <a:gd name="p0x2" fmla="*/ 1223 w 1307"/>
              <a:gd name="p0y2" fmla="*/ 0 h 375"/>
              <a:gd name="p0x3" fmla="*/ 1307 w 1307"/>
              <a:gd name="p0y3" fmla="*/ 83 h 375"/>
              <a:gd name="p0x4" fmla="*/ 1307 w 1307"/>
              <a:gd name="p0y4" fmla="*/ 187 h 375"/>
              <a:gd name="p0x5" fmla="*/ 1307 w 1307"/>
              <a:gd name="p0y5" fmla="*/ 291 h 375"/>
              <a:gd name="p0x6" fmla="*/ 1223 w 1307"/>
              <a:gd name="p0y6" fmla="*/ 375 h 375"/>
              <a:gd name="p0x7" fmla="*/ 1120 w 1307"/>
              <a:gd name="p0y7" fmla="*/ 375 h 375"/>
              <a:gd name="p0x8" fmla="*/ 187 w 1307"/>
              <a:gd name="p0y8" fmla="*/ 375 h 375"/>
              <a:gd name="p0x9" fmla="*/ 83 w 1307"/>
              <a:gd name="p0y9" fmla="*/ 375 h 375"/>
              <a:gd name="p0x10" fmla="*/ 0 w 1307"/>
              <a:gd name="p0y10" fmla="*/ 291 h 375"/>
              <a:gd name="p0x11" fmla="*/ 0 w 1307"/>
              <a:gd name="p0y11" fmla="*/ 187 h 375"/>
              <a:gd name="p0x12" fmla="*/ 0 w 1307"/>
              <a:gd name="p0y12" fmla="*/ 83 h 375"/>
              <a:gd name="p0x13" fmla="*/ 83 w 1307"/>
              <a:gd name="p0y13" fmla="*/ 0 h 375"/>
              <a:gd name="p0x14" fmla="*/ 187 w 1307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5619007" y="3872865"/>
            <a:ext cx="821007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lang="zh-CN" altLang="en-US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银</a:t>
            </a:r>
            <a:r>
              <a:rPr lang="en-US" altLang="zh-CN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镍代铂</a:t>
            </a:r>
            <a:endParaRPr lang="zh-CN" altLang="en-US"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6"/>
            </p:custDataLst>
          </p:nvPr>
        </p:nvSpPr>
        <p:spPr>
          <a:xfrm>
            <a:off x="4505325" y="426593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4638675" y="4142422"/>
            <a:ext cx="2563273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KOH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水溶液电解质，传导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OH⁻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>
          <a:xfrm>
            <a:off x="4505325" y="461645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4638675" y="4492914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快速动力学，催化剂成本显著下降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0"/>
            </p:custDataLst>
          </p:nvPr>
        </p:nvSpPr>
        <p:spPr>
          <a:xfrm>
            <a:off x="4505325" y="496697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4638675" y="4843406"/>
            <a:ext cx="1294581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KOH 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强腐蚀性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2"/>
            </p:custDataLst>
          </p:nvPr>
        </p:nvSpPr>
        <p:spPr>
          <a:xfrm>
            <a:off x="4505325" y="531749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3"/>
            </p:custDataLst>
          </p:nvPr>
        </p:nvSpPr>
        <p:spPr>
          <a:xfrm>
            <a:off x="4638675" y="5193897"/>
            <a:ext cx="1684363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 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毒化形成碳酸根</a:t>
            </a:r>
            <a:endParaRPr lang="zh-CN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4"/>
            </p:custDataLst>
          </p:nvPr>
        </p:nvSpPr>
        <p:spPr>
          <a:xfrm>
            <a:off x="8062595" y="1966595"/>
            <a:ext cx="3552825" cy="4505325"/>
          </a:xfrm>
          <a:custGeom>
            <a:avLst/>
            <a:gdLst>
              <a:gd name="sw" fmla="*/ 1 w 5595"/>
              <a:gd name="sh" fmla="*/ 1 h 7095"/>
              <a:gd name="mins" fmla="min sw sh"/>
              <a:gd name="dsw" fmla="+- 0 sw mins"/>
              <a:gd name="dsh" fmla="+- 0 sh mins"/>
              <a:gd name="p0x0" fmla="*/ 150 w 5595"/>
              <a:gd name="p0y0" fmla="*/ 0 h 7095"/>
              <a:gd name="p0x1" fmla="*/ 5445 w 5595"/>
              <a:gd name="p0y1" fmla="*/ 0 h 7095"/>
              <a:gd name="p0x2" fmla="*/ 5527 w 5595"/>
              <a:gd name="p0y2" fmla="*/ 0 h 7095"/>
              <a:gd name="p0x3" fmla="*/ 5595 w 5595"/>
              <a:gd name="p0y3" fmla="*/ 67 h 7095"/>
              <a:gd name="p0x4" fmla="*/ 5595 w 5595"/>
              <a:gd name="p0y4" fmla="*/ 150 h 7095"/>
              <a:gd name="p0x5" fmla="*/ 5595 w 5595"/>
              <a:gd name="p0y5" fmla="*/ 6945 h 7095"/>
              <a:gd name="p0x6" fmla="*/ 5595 w 5595"/>
              <a:gd name="p0y6" fmla="*/ 7027 h 7095"/>
              <a:gd name="p0x7" fmla="*/ 5527 w 5595"/>
              <a:gd name="p0y7" fmla="*/ 7095 h 7095"/>
              <a:gd name="p0x8" fmla="*/ 5445 w 5595"/>
              <a:gd name="p0y8" fmla="*/ 7095 h 7095"/>
              <a:gd name="p0x9" fmla="*/ 150 w 5595"/>
              <a:gd name="p0y9" fmla="*/ 7095 h 7095"/>
              <a:gd name="p0x10" fmla="*/ 67 w 5595"/>
              <a:gd name="p0y10" fmla="*/ 7095 h 7095"/>
              <a:gd name="p0x11" fmla="*/ 0 w 5595"/>
              <a:gd name="p0y11" fmla="*/ 7027 h 7095"/>
              <a:gd name="p0x12" fmla="*/ 0 w 5595"/>
              <a:gd name="p0y12" fmla="*/ 6945 h 7095"/>
              <a:gd name="p0x13" fmla="*/ 0 w 5595"/>
              <a:gd name="p0y13" fmla="*/ 150 h 7095"/>
              <a:gd name="p0x14" fmla="*/ 0 w 5595"/>
              <a:gd name="p0y14" fmla="*/ 67 h 7095"/>
              <a:gd name="p0x15" fmla="*/ 67 w 5595"/>
              <a:gd name="p0y15" fmla="*/ 0 h 7095"/>
              <a:gd name="p0x16" fmla="*/ 150 w 5595"/>
              <a:gd name="p0y16" fmla="*/ 0 h 70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35"/>
            </p:custDataLst>
          </p:nvPr>
        </p:nvSpPr>
        <p:spPr>
          <a:xfrm>
            <a:off x="8258175" y="2931795"/>
            <a:ext cx="31623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PAFC · </a:t>
            </a:r>
            <a:r>
              <a:rPr 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磷酸燃料电池</a:t>
            </a:r>
            <a:endParaRPr lang="zh-CN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36"/>
            </p:custDataLst>
          </p:nvPr>
        </p:nvSpPr>
        <p:spPr>
          <a:xfrm>
            <a:off x="8258175" y="3690620"/>
            <a:ext cx="381000" cy="28575"/>
          </a:xfrm>
          <a:custGeom>
            <a:avLst/>
            <a:gdLst>
              <a:gd name="sw" fmla="*/ 1 w 600"/>
              <a:gd name="sh" fmla="*/ 1 h 45"/>
              <a:gd name="mins" fmla="min sw sh"/>
              <a:gd name="dsw" fmla="+- 0 sw mins"/>
              <a:gd name="dsh" fmla="+- 0 sh mins"/>
              <a:gd name="p0x0" fmla="*/ 22 w 600"/>
              <a:gd name="p0y0" fmla="*/ 0 h 45"/>
              <a:gd name="p0x1" fmla="*/ 577 w 600"/>
              <a:gd name="p0y1" fmla="*/ 0 h 45"/>
              <a:gd name="p0x2" fmla="*/ 589 w 600"/>
              <a:gd name="p0y2" fmla="*/ 0 h 45"/>
              <a:gd name="p0x3" fmla="*/ 600 w 600"/>
              <a:gd name="p0y3" fmla="*/ 10 h 45"/>
              <a:gd name="p0x4" fmla="*/ 600 w 600"/>
              <a:gd name="p0y4" fmla="*/ 22 h 45"/>
              <a:gd name="p0x5" fmla="*/ 600 w 600"/>
              <a:gd name="p0y5" fmla="*/ 34 h 45"/>
              <a:gd name="p0x6" fmla="*/ 589 w 600"/>
              <a:gd name="p0y6" fmla="*/ 45 h 45"/>
              <a:gd name="p0x7" fmla="*/ 577 w 600"/>
              <a:gd name="p0y7" fmla="*/ 45 h 45"/>
              <a:gd name="p0x8" fmla="*/ 22 w 600"/>
              <a:gd name="p0y8" fmla="*/ 45 h 45"/>
              <a:gd name="p0x9" fmla="*/ 10 w 600"/>
              <a:gd name="p0y9" fmla="*/ 45 h 45"/>
              <a:gd name="p0x10" fmla="*/ 0 w 600"/>
              <a:gd name="p0y10" fmla="*/ 34 h 45"/>
              <a:gd name="p0x11" fmla="*/ 0 w 600"/>
              <a:gd name="p0y11" fmla="*/ 22 h 45"/>
              <a:gd name="p0x12" fmla="*/ 0 w 600"/>
              <a:gd name="p0y12" fmla="*/ 10 h 45"/>
              <a:gd name="p0x13" fmla="*/ 10 w 600"/>
              <a:gd name="p0y13" fmla="*/ 0 h 45"/>
              <a:gd name="p0x14" fmla="*/ 22 w 600"/>
              <a:gd name="p0y1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>
            <p:custDataLst>
              <p:tags r:id="rId37"/>
            </p:custDataLst>
          </p:nvPr>
        </p:nvSpPr>
        <p:spPr>
          <a:xfrm>
            <a:off x="8262620" y="3838575"/>
            <a:ext cx="694690" cy="238125"/>
          </a:xfrm>
          <a:custGeom>
            <a:avLst/>
            <a:gdLst>
              <a:gd name="sw" fmla="*/ 1 w 1094"/>
              <a:gd name="sh" fmla="*/ 1 h 375"/>
              <a:gd name="mins" fmla="min sw sh"/>
              <a:gd name="dsw" fmla="+- 0 sw mins"/>
              <a:gd name="dsh" fmla="+- 0 sh mins"/>
              <a:gd name="p0x0" fmla="*/ 187 w 1094"/>
              <a:gd name="p0y0" fmla="*/ 0 h 375"/>
              <a:gd name="p0x1" fmla="*/ 906 w 1094"/>
              <a:gd name="p0y1" fmla="*/ 0 h 375"/>
              <a:gd name="p0x2" fmla="*/ 1010 w 1094"/>
              <a:gd name="p0y2" fmla="*/ 0 h 375"/>
              <a:gd name="p0x3" fmla="*/ 1094 w 1094"/>
              <a:gd name="p0y3" fmla="*/ 83 h 375"/>
              <a:gd name="p0x4" fmla="*/ 1094 w 1094"/>
              <a:gd name="p0y4" fmla="*/ 187 h 375"/>
              <a:gd name="p0x5" fmla="*/ 1094 w 1094"/>
              <a:gd name="p0y5" fmla="*/ 291 h 375"/>
              <a:gd name="p0x6" fmla="*/ 1010 w 1094"/>
              <a:gd name="p0y6" fmla="*/ 375 h 375"/>
              <a:gd name="p0x7" fmla="*/ 906 w 1094"/>
              <a:gd name="p0y7" fmla="*/ 375 h 375"/>
              <a:gd name="p0x8" fmla="*/ 187 w 1094"/>
              <a:gd name="p0y8" fmla="*/ 375 h 375"/>
              <a:gd name="p0x9" fmla="*/ 83 w 1094"/>
              <a:gd name="p0y9" fmla="*/ 375 h 375"/>
              <a:gd name="p0x10" fmla="*/ 0 w 1094"/>
              <a:gd name="p0y10" fmla="*/ 291 h 375"/>
              <a:gd name="p0x11" fmla="*/ 0 w 1094"/>
              <a:gd name="p0y11" fmla="*/ 187 h 375"/>
              <a:gd name="p0x12" fmla="*/ 0 w 1094"/>
              <a:gd name="p0y12" fmla="*/ 83 h 375"/>
              <a:gd name="p0x13" fmla="*/ 83 w 1094"/>
              <a:gd name="p0y13" fmla="*/ 0 h 375"/>
              <a:gd name="p0x14" fmla="*/ 187 w 1094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38"/>
            </p:custDataLst>
          </p:nvPr>
        </p:nvSpPr>
        <p:spPr>
          <a:xfrm>
            <a:off x="8343900" y="3872865"/>
            <a:ext cx="685209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&gt;150℃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39"/>
            </p:custDataLst>
          </p:nvPr>
        </p:nvSpPr>
        <p:spPr>
          <a:xfrm>
            <a:off x="9043035" y="3838575"/>
            <a:ext cx="923925" cy="238125"/>
          </a:xfrm>
          <a:custGeom>
            <a:avLst/>
            <a:gdLst>
              <a:gd name="sw" fmla="*/ 1 w 1455"/>
              <a:gd name="sh" fmla="*/ 1 h 375"/>
              <a:gd name="mins" fmla="min sw sh"/>
              <a:gd name="dsw" fmla="+- 0 sw mins"/>
              <a:gd name="dsh" fmla="+- 0 sh mins"/>
              <a:gd name="p0x0" fmla="*/ 187 w 1455"/>
              <a:gd name="p0y0" fmla="*/ 0 h 375"/>
              <a:gd name="p0x1" fmla="*/ 1267 w 1455"/>
              <a:gd name="p0y1" fmla="*/ 0 h 375"/>
              <a:gd name="p0x2" fmla="*/ 1371 w 1455"/>
              <a:gd name="p0y2" fmla="*/ 0 h 375"/>
              <a:gd name="p0x3" fmla="*/ 1455 w 1455"/>
              <a:gd name="p0y3" fmla="*/ 83 h 375"/>
              <a:gd name="p0x4" fmla="*/ 1455 w 1455"/>
              <a:gd name="p0y4" fmla="*/ 187 h 375"/>
              <a:gd name="p0x5" fmla="*/ 1455 w 1455"/>
              <a:gd name="p0y5" fmla="*/ 291 h 375"/>
              <a:gd name="p0x6" fmla="*/ 1371 w 1455"/>
              <a:gd name="p0y6" fmla="*/ 375 h 375"/>
              <a:gd name="p0x7" fmla="*/ 1267 w 1455"/>
              <a:gd name="p0y7" fmla="*/ 375 h 375"/>
              <a:gd name="p0x8" fmla="*/ 187 w 1455"/>
              <a:gd name="p0y8" fmla="*/ 375 h 375"/>
              <a:gd name="p0x9" fmla="*/ 83 w 1455"/>
              <a:gd name="p0y9" fmla="*/ 375 h 375"/>
              <a:gd name="p0x10" fmla="*/ 0 w 1455"/>
              <a:gd name="p0y10" fmla="*/ 291 h 375"/>
              <a:gd name="p0x11" fmla="*/ 0 w 1455"/>
              <a:gd name="p0y11" fmla="*/ 187 h 375"/>
              <a:gd name="p0x12" fmla="*/ 0 w 1455"/>
              <a:gd name="p0y12" fmla="*/ 83 h 375"/>
              <a:gd name="p0x13" fmla="*/ 83 w 1455"/>
              <a:gd name="p0y13" fmla="*/ 0 h 375"/>
              <a:gd name="p0x14" fmla="*/ 187 w 145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文本框 42"/>
          <p:cNvSpPr txBox="1"/>
          <p:nvPr>
            <p:custDataLst>
              <p:tags r:id="rId40"/>
            </p:custDataLst>
          </p:nvPr>
        </p:nvSpPr>
        <p:spPr>
          <a:xfrm>
            <a:off x="9124359" y="3872865"/>
            <a:ext cx="9144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最早商业化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任意多边形 43"/>
          <p:cNvSpPr/>
          <p:nvPr>
            <p:custDataLst>
              <p:tags r:id="rId41"/>
            </p:custDataLst>
          </p:nvPr>
        </p:nvSpPr>
        <p:spPr>
          <a:xfrm>
            <a:off x="8258175" y="426593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>
            <p:custDataLst>
              <p:tags r:id="rId42"/>
            </p:custDataLst>
          </p:nvPr>
        </p:nvSpPr>
        <p:spPr>
          <a:xfrm>
            <a:off x="8391525" y="4142422"/>
            <a:ext cx="30861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磷酸黏性液体电解质，多孔碳化硅基质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43"/>
            </p:custDataLst>
          </p:nvPr>
        </p:nvSpPr>
        <p:spPr>
          <a:xfrm>
            <a:off x="8258175" y="461645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44"/>
            </p:custDataLst>
          </p:nvPr>
        </p:nvSpPr>
        <p:spPr>
          <a:xfrm>
            <a:off x="8391525" y="4492914"/>
            <a:ext cx="2382888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电解液需保持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42℃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以上防冻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45"/>
            </p:custDataLst>
          </p:nvPr>
        </p:nvSpPr>
        <p:spPr>
          <a:xfrm>
            <a:off x="8258175" y="496697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46"/>
            </p:custDataLst>
          </p:nvPr>
        </p:nvSpPr>
        <p:spPr>
          <a:xfrm>
            <a:off x="8391525" y="4843406"/>
            <a:ext cx="274335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启停能耗大，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不适合短时城市驾驶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47"/>
            </p:custDataLst>
          </p:nvPr>
        </p:nvSpPr>
        <p:spPr>
          <a:xfrm>
            <a:off x="8258175" y="531749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>
            <p:custDataLst>
              <p:tags r:id="rId48"/>
            </p:custDataLst>
          </p:nvPr>
        </p:nvSpPr>
        <p:spPr>
          <a:xfrm>
            <a:off x="8391525" y="5193897"/>
            <a:ext cx="15431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公交场景影响较小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六种燃料电池技术（下）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514350"/>
          </a:xfrm>
          <a:custGeom>
            <a:avLst/>
            <a:gdLst>
              <a:gd name="sw" fmla="*/ 1 w 17400"/>
              <a:gd name="sh" fmla="*/ 1 h 810"/>
              <a:gd name="mins" fmla="min sw sh"/>
              <a:gd name="dsw" fmla="+- 0 sw mins"/>
              <a:gd name="dsh" fmla="+- 0 sh mins"/>
              <a:gd name="p0x0" fmla="*/ 150 w 17400"/>
              <a:gd name="p0y0" fmla="*/ 0 h 810"/>
              <a:gd name="p0x1" fmla="*/ 17250 w 17400"/>
              <a:gd name="p0y1" fmla="*/ 0 h 810"/>
              <a:gd name="p0x2" fmla="*/ 17332 w 17400"/>
              <a:gd name="p0y2" fmla="*/ 0 h 810"/>
              <a:gd name="p0x3" fmla="*/ 17400 w 17400"/>
              <a:gd name="p0y3" fmla="*/ 67 h 810"/>
              <a:gd name="p0x4" fmla="*/ 17400 w 17400"/>
              <a:gd name="p0y4" fmla="*/ 150 h 810"/>
              <a:gd name="p0x5" fmla="*/ 17400 w 17400"/>
              <a:gd name="p0y5" fmla="*/ 660 h 810"/>
              <a:gd name="p0x6" fmla="*/ 17400 w 17400"/>
              <a:gd name="p0y6" fmla="*/ 742 h 810"/>
              <a:gd name="p0x7" fmla="*/ 17332 w 17400"/>
              <a:gd name="p0y7" fmla="*/ 810 h 810"/>
              <a:gd name="p0x8" fmla="*/ 17250 w 17400"/>
              <a:gd name="p0y8" fmla="*/ 810 h 810"/>
              <a:gd name="p0x9" fmla="*/ 150 w 17400"/>
              <a:gd name="p0y9" fmla="*/ 810 h 810"/>
              <a:gd name="p0x10" fmla="*/ 67 w 17400"/>
              <a:gd name="p0y10" fmla="*/ 810 h 810"/>
              <a:gd name="p0x11" fmla="*/ 0 w 17400"/>
              <a:gd name="p0y11" fmla="*/ 742 h 810"/>
              <a:gd name="p0x12" fmla="*/ 0 w 17400"/>
              <a:gd name="p0y12" fmla="*/ 660 h 810"/>
              <a:gd name="p0x13" fmla="*/ 0 w 17400"/>
              <a:gd name="p0y13" fmla="*/ 150 h 810"/>
              <a:gd name="p0x14" fmla="*/ 0 w 17400"/>
              <a:gd name="p0y14" fmla="*/ 67 h 810"/>
              <a:gd name="p0x15" fmla="*/ 67 w 17400"/>
              <a:gd name="p0y15" fmla="*/ 0 h 810"/>
              <a:gd name="p0x16" fmla="*/ 150 w 17400"/>
              <a:gd name="p0y16" fmla="*/ 0 h 8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2000" y="1203960"/>
            <a:ext cx="9340082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lang="zh-CN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高温路线可直用碳氢燃料，但车载安全受限；</a:t>
            </a:r>
            <a:r>
              <a:rPr lang="en-US" altLang="zh-CN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DMFC</a:t>
            </a:r>
            <a:r>
              <a:rPr lang="zh-CN" altLang="en-US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是甲醇经济的希望，技术尚待成熟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endParaRPr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575945" y="1814195"/>
            <a:ext cx="3546475" cy="4657725"/>
          </a:xfrm>
          <a:custGeom>
            <a:avLst/>
            <a:gdLst>
              <a:gd name="sw" fmla="*/ 1 w 5585"/>
              <a:gd name="sh" fmla="*/ 1 h 7335"/>
              <a:gd name="mins" fmla="min sw sh"/>
              <a:gd name="dsw" fmla="+- 0 sw mins"/>
              <a:gd name="dsh" fmla="+- 0 sh mins"/>
              <a:gd name="p0x0" fmla="*/ 150 w 5585"/>
              <a:gd name="p0y0" fmla="*/ 0 h 7335"/>
              <a:gd name="p0x1" fmla="*/ 5435 w 5585"/>
              <a:gd name="p0y1" fmla="*/ 0 h 7335"/>
              <a:gd name="p0x2" fmla="*/ 5517 w 5585"/>
              <a:gd name="p0y2" fmla="*/ 0 h 7335"/>
              <a:gd name="p0x3" fmla="*/ 5585 w 5585"/>
              <a:gd name="p0y3" fmla="*/ 67 h 7335"/>
              <a:gd name="p0x4" fmla="*/ 5585 w 5585"/>
              <a:gd name="p0y4" fmla="*/ 150 h 7335"/>
              <a:gd name="p0x5" fmla="*/ 5585 w 5585"/>
              <a:gd name="p0y5" fmla="*/ 7185 h 7335"/>
              <a:gd name="p0x6" fmla="*/ 5585 w 5585"/>
              <a:gd name="p0y6" fmla="*/ 7267 h 7335"/>
              <a:gd name="p0x7" fmla="*/ 5517 w 5585"/>
              <a:gd name="p0y7" fmla="*/ 7335 h 7335"/>
              <a:gd name="p0x8" fmla="*/ 5435 w 5585"/>
              <a:gd name="p0y8" fmla="*/ 7335 h 7335"/>
              <a:gd name="p0x9" fmla="*/ 150 w 5585"/>
              <a:gd name="p0y9" fmla="*/ 7335 h 7335"/>
              <a:gd name="p0x10" fmla="*/ 67 w 5585"/>
              <a:gd name="p0y10" fmla="*/ 7335 h 7335"/>
              <a:gd name="p0x11" fmla="*/ 0 w 5585"/>
              <a:gd name="p0y11" fmla="*/ 7267 h 7335"/>
              <a:gd name="p0x12" fmla="*/ 0 w 5585"/>
              <a:gd name="p0y12" fmla="*/ 7185 h 7335"/>
              <a:gd name="p0x13" fmla="*/ 0 w 5585"/>
              <a:gd name="p0y13" fmla="*/ 150 h 7335"/>
              <a:gd name="p0x14" fmla="*/ 0 w 5585"/>
              <a:gd name="p0y14" fmla="*/ 67 h 7335"/>
              <a:gd name="p0x15" fmla="*/ 67 w 5585"/>
              <a:gd name="p0y15" fmla="*/ 0 h 7335"/>
              <a:gd name="p0x16" fmla="*/ 150 w 5585"/>
              <a:gd name="p0y16" fmla="*/ 0 h 7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95325" y="2446973"/>
            <a:ext cx="33083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MCFC </a:t>
            </a:r>
            <a:r>
              <a:rPr 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熔融碳酸盐燃料电池</a:t>
            </a:r>
            <a:endParaRPr lang="zh-CN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695325" y="28619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7143" r="-7143"/>
          <a:stretch>
            <a:fillRect/>
          </a:stretch>
        </p:blipFill>
        <p:spPr>
          <a:xfrm>
            <a:off x="752475" y="2919095"/>
            <a:ext cx="152400" cy="1524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1038225" y="2848451"/>
            <a:ext cx="201356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工作温度：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800℃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1"/>
            </p:custDataLst>
          </p:nvPr>
        </p:nvSpPr>
        <p:spPr>
          <a:xfrm>
            <a:off x="1038225" y="3103245"/>
            <a:ext cx="184211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碳酸根离子传导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2"/>
            </p:custDataLst>
          </p:nvPr>
        </p:nvSpPr>
        <p:spPr>
          <a:xfrm>
            <a:off x="695325" y="34429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3125" r="-3125"/>
          <a:stretch>
            <a:fillRect/>
          </a:stretch>
        </p:blipFill>
        <p:spPr>
          <a:xfrm>
            <a:off x="762000" y="3500120"/>
            <a:ext cx="133350" cy="152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6"/>
            </p:custDataLst>
          </p:nvPr>
        </p:nvSpPr>
        <p:spPr>
          <a:xfrm>
            <a:off x="1038225" y="3429476"/>
            <a:ext cx="28956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7"/>
            </p:custDataLst>
          </p:nvPr>
        </p:nvSpPr>
        <p:spPr>
          <a:xfrm>
            <a:off x="1038225" y="3684270"/>
            <a:ext cx="30480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高温分解碳氢化合物制氢，可用廉价催化剂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8"/>
            </p:custDataLst>
          </p:nvPr>
        </p:nvSpPr>
        <p:spPr>
          <a:xfrm>
            <a:off x="695325" y="42621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-3333" b="-3333"/>
          <a:stretch>
            <a:fillRect/>
          </a:stretch>
        </p:blipFill>
        <p:spPr>
          <a:xfrm>
            <a:off x="752475" y="4319270"/>
            <a:ext cx="152400" cy="152400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22"/>
            </p:custDataLst>
          </p:nvPr>
        </p:nvSpPr>
        <p:spPr>
          <a:xfrm>
            <a:off x="1038225" y="4248626"/>
            <a:ext cx="29654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应用限制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23"/>
            </p:custDataLst>
          </p:nvPr>
        </p:nvSpPr>
        <p:spPr>
          <a:xfrm>
            <a:off x="1038225" y="4503420"/>
            <a:ext cx="296547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碳酸盐腐蚀性极强，大型高温设备车载不安全，加热能耗高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4"/>
            </p:custDataLst>
          </p:nvPr>
        </p:nvSpPr>
        <p:spPr>
          <a:xfrm>
            <a:off x="4322445" y="1814195"/>
            <a:ext cx="3546475" cy="4657725"/>
          </a:xfrm>
          <a:custGeom>
            <a:avLst/>
            <a:gdLst>
              <a:gd name="sw" fmla="*/ 1 w 5585"/>
              <a:gd name="sh" fmla="*/ 1 h 7335"/>
              <a:gd name="mins" fmla="min sw sh"/>
              <a:gd name="dsw" fmla="+- 0 sw mins"/>
              <a:gd name="dsh" fmla="+- 0 sh mins"/>
              <a:gd name="p0x0" fmla="*/ 150 w 5585"/>
              <a:gd name="p0y0" fmla="*/ 0 h 7335"/>
              <a:gd name="p0x1" fmla="*/ 5435 w 5585"/>
              <a:gd name="p0y1" fmla="*/ 0 h 7335"/>
              <a:gd name="p0x2" fmla="*/ 5517 w 5585"/>
              <a:gd name="p0y2" fmla="*/ 0 h 7335"/>
              <a:gd name="p0x3" fmla="*/ 5585 w 5585"/>
              <a:gd name="p0y3" fmla="*/ 67 h 7335"/>
              <a:gd name="p0x4" fmla="*/ 5585 w 5585"/>
              <a:gd name="p0y4" fmla="*/ 150 h 7335"/>
              <a:gd name="p0x5" fmla="*/ 5585 w 5585"/>
              <a:gd name="p0y5" fmla="*/ 7185 h 7335"/>
              <a:gd name="p0x6" fmla="*/ 5585 w 5585"/>
              <a:gd name="p0y6" fmla="*/ 7267 h 7335"/>
              <a:gd name="p0x7" fmla="*/ 5517 w 5585"/>
              <a:gd name="p0y7" fmla="*/ 7335 h 7335"/>
              <a:gd name="p0x8" fmla="*/ 5435 w 5585"/>
              <a:gd name="p0y8" fmla="*/ 7335 h 7335"/>
              <a:gd name="p0x9" fmla="*/ 150 w 5585"/>
              <a:gd name="p0y9" fmla="*/ 7335 h 7335"/>
              <a:gd name="p0x10" fmla="*/ 67 w 5585"/>
              <a:gd name="p0y10" fmla="*/ 7335 h 7335"/>
              <a:gd name="p0x11" fmla="*/ 0 w 5585"/>
              <a:gd name="p0y11" fmla="*/ 7267 h 7335"/>
              <a:gd name="p0x12" fmla="*/ 0 w 5585"/>
              <a:gd name="p0y12" fmla="*/ 7185 h 7335"/>
              <a:gd name="p0x13" fmla="*/ 0 w 5585"/>
              <a:gd name="p0y13" fmla="*/ 150 h 7335"/>
              <a:gd name="p0x14" fmla="*/ 0 w 5585"/>
              <a:gd name="p0y14" fmla="*/ 67 h 7335"/>
              <a:gd name="p0x15" fmla="*/ 67 w 5585"/>
              <a:gd name="p0y15" fmla="*/ 0 h 7335"/>
              <a:gd name="p0x16" fmla="*/ 150 w 5585"/>
              <a:gd name="p0y16" fmla="*/ 0 h 7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25"/>
            </p:custDataLst>
          </p:nvPr>
        </p:nvSpPr>
        <p:spPr>
          <a:xfrm>
            <a:off x="4441851" y="2446973"/>
            <a:ext cx="33083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SOFC </a:t>
            </a:r>
            <a:r>
              <a:rPr 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固态氧化物燃料电池</a:t>
            </a:r>
            <a:endParaRPr lang="zh-CN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6"/>
            </p:custDataLst>
          </p:nvPr>
        </p:nvSpPr>
        <p:spPr>
          <a:xfrm>
            <a:off x="4441825" y="28619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4518025" y="2919095"/>
            <a:ext cx="114300" cy="15240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30"/>
            </p:custDataLst>
          </p:nvPr>
        </p:nvSpPr>
        <p:spPr>
          <a:xfrm>
            <a:off x="4784751" y="2848451"/>
            <a:ext cx="2227507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工作温度：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1200℃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31"/>
            </p:custDataLst>
          </p:nvPr>
        </p:nvSpPr>
        <p:spPr>
          <a:xfrm>
            <a:off x="4784751" y="3103245"/>
            <a:ext cx="2056057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陶瓷隔膜传导氧离子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32"/>
            </p:custDataLst>
          </p:nvPr>
        </p:nvSpPr>
        <p:spPr>
          <a:xfrm>
            <a:off x="4441825" y="34429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-11538" r="-11538"/>
          <a:stretch>
            <a:fillRect/>
          </a:stretch>
        </p:blipFill>
        <p:spPr>
          <a:xfrm>
            <a:off x="4498975" y="3500120"/>
            <a:ext cx="152400" cy="15240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36"/>
            </p:custDataLst>
          </p:nvPr>
        </p:nvSpPr>
        <p:spPr>
          <a:xfrm>
            <a:off x="4784751" y="3429476"/>
            <a:ext cx="29654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37"/>
            </p:custDataLst>
          </p:nvPr>
        </p:nvSpPr>
        <p:spPr>
          <a:xfrm>
            <a:off x="4784751" y="3684270"/>
            <a:ext cx="296547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静态电解质无移动部件，</a:t>
            </a:r>
            <a:r>
              <a:rPr lang="en-US" alt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不毒化、处理效率与氢气相当</a:t>
            </a:r>
            <a:endParaRPr lang="zh-CN" altLang="en-US"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8"/>
            </p:custDataLst>
          </p:nvPr>
        </p:nvSpPr>
        <p:spPr>
          <a:xfrm>
            <a:off x="4441825" y="42621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>
            <a:fillRect/>
          </a:stretch>
        </p:blipFill>
        <p:spPr>
          <a:xfrm>
            <a:off x="4498975" y="4319270"/>
            <a:ext cx="152400" cy="152400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42"/>
            </p:custDataLst>
          </p:nvPr>
        </p:nvSpPr>
        <p:spPr>
          <a:xfrm>
            <a:off x="4784751" y="4248626"/>
            <a:ext cx="29654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结构分类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43"/>
            </p:custDataLst>
          </p:nvPr>
        </p:nvSpPr>
        <p:spPr>
          <a:xfrm>
            <a:off x="4784751" y="4503420"/>
            <a:ext cx="296547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平面型（双极堆）</a:t>
            </a:r>
            <a:r>
              <a:rPr lang="en-US" alt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 </a:t>
            </a: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管形（易密封、效率较低）</a:t>
            </a:r>
            <a:endParaRPr lang="zh-CN" altLang="en-US"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44"/>
            </p:custDataLst>
          </p:nvPr>
        </p:nvSpPr>
        <p:spPr>
          <a:xfrm>
            <a:off x="4441825" y="50812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t="-3333" b="-3333"/>
          <a:stretch>
            <a:fillRect/>
          </a:stretch>
        </p:blipFill>
        <p:spPr>
          <a:xfrm>
            <a:off x="4508500" y="5138420"/>
            <a:ext cx="133350" cy="152400"/>
          </a:xfrm>
          <a:prstGeom prst="rect">
            <a:avLst/>
          </a:prstGeom>
        </p:spPr>
      </p:pic>
      <p:sp>
        <p:nvSpPr>
          <p:cNvPr id="36" name="文本框 35"/>
          <p:cNvSpPr txBox="1"/>
          <p:nvPr>
            <p:custDataLst>
              <p:tags r:id="rId48"/>
            </p:custDataLst>
          </p:nvPr>
        </p:nvSpPr>
        <p:spPr>
          <a:xfrm>
            <a:off x="4784751" y="5067776"/>
            <a:ext cx="28956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应用限制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49"/>
            </p:custDataLst>
          </p:nvPr>
        </p:nvSpPr>
        <p:spPr>
          <a:xfrm>
            <a:off x="4784751" y="5322570"/>
            <a:ext cx="30480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陶瓷脆性受振动威胁，热循环应力问题突出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任意多边形 37"/>
          <p:cNvSpPr/>
          <p:nvPr>
            <p:custDataLst>
              <p:tags r:id="rId50"/>
            </p:custDataLst>
          </p:nvPr>
        </p:nvSpPr>
        <p:spPr>
          <a:xfrm>
            <a:off x="8068945" y="1814195"/>
            <a:ext cx="3546475" cy="4657725"/>
          </a:xfrm>
          <a:custGeom>
            <a:avLst/>
            <a:gdLst>
              <a:gd name="sw" fmla="*/ 1 w 5585"/>
              <a:gd name="sh" fmla="*/ 1 h 7335"/>
              <a:gd name="mins" fmla="min sw sh"/>
              <a:gd name="dsw" fmla="+- 0 sw mins"/>
              <a:gd name="dsh" fmla="+- 0 sh mins"/>
              <a:gd name="p0x0" fmla="*/ 150 w 5585"/>
              <a:gd name="p0y0" fmla="*/ 0 h 7335"/>
              <a:gd name="p0x1" fmla="*/ 5435 w 5585"/>
              <a:gd name="p0y1" fmla="*/ 0 h 7335"/>
              <a:gd name="p0x2" fmla="*/ 5517 w 5585"/>
              <a:gd name="p0y2" fmla="*/ 0 h 7335"/>
              <a:gd name="p0x3" fmla="*/ 5585 w 5585"/>
              <a:gd name="p0y3" fmla="*/ 67 h 7335"/>
              <a:gd name="p0x4" fmla="*/ 5585 w 5585"/>
              <a:gd name="p0y4" fmla="*/ 150 h 7335"/>
              <a:gd name="p0x5" fmla="*/ 5585 w 5585"/>
              <a:gd name="p0y5" fmla="*/ 7185 h 7335"/>
              <a:gd name="p0x6" fmla="*/ 5585 w 5585"/>
              <a:gd name="p0y6" fmla="*/ 7267 h 7335"/>
              <a:gd name="p0x7" fmla="*/ 5517 w 5585"/>
              <a:gd name="p0y7" fmla="*/ 7335 h 7335"/>
              <a:gd name="p0x8" fmla="*/ 5435 w 5585"/>
              <a:gd name="p0y8" fmla="*/ 7335 h 7335"/>
              <a:gd name="p0x9" fmla="*/ 150 w 5585"/>
              <a:gd name="p0y9" fmla="*/ 7335 h 7335"/>
              <a:gd name="p0x10" fmla="*/ 67 w 5585"/>
              <a:gd name="p0y10" fmla="*/ 7335 h 7335"/>
              <a:gd name="p0x11" fmla="*/ 0 w 5585"/>
              <a:gd name="p0y11" fmla="*/ 7267 h 7335"/>
              <a:gd name="p0x12" fmla="*/ 0 w 5585"/>
              <a:gd name="p0y12" fmla="*/ 7185 h 7335"/>
              <a:gd name="p0x13" fmla="*/ 0 w 5585"/>
              <a:gd name="p0y13" fmla="*/ 150 h 7335"/>
              <a:gd name="p0x14" fmla="*/ 0 w 5585"/>
              <a:gd name="p0y14" fmla="*/ 67 h 7335"/>
              <a:gd name="p0x15" fmla="*/ 67 w 5585"/>
              <a:gd name="p0y15" fmla="*/ 0 h 7335"/>
              <a:gd name="p0x16" fmla="*/ 150 w 5585"/>
              <a:gd name="p0y16" fmla="*/ 0 h 733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文本框 38"/>
          <p:cNvSpPr txBox="1"/>
          <p:nvPr>
            <p:custDataLst>
              <p:tags r:id="rId51"/>
            </p:custDataLst>
          </p:nvPr>
        </p:nvSpPr>
        <p:spPr>
          <a:xfrm>
            <a:off x="8188376" y="2446973"/>
            <a:ext cx="33083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DMFC </a:t>
            </a:r>
            <a:r>
              <a:rPr 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直接甲醇燃料电池</a:t>
            </a:r>
            <a:endParaRPr lang="zh-CN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52"/>
            </p:custDataLst>
          </p:nvPr>
        </p:nvSpPr>
        <p:spPr>
          <a:xfrm>
            <a:off x="8188325" y="286194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>
            <p:custDataLst>
              <p:tags r:id="rId53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-7143" r="-7143"/>
          <a:stretch>
            <a:fillRect/>
          </a:stretch>
        </p:blipFill>
        <p:spPr>
          <a:xfrm>
            <a:off x="8245475" y="2919095"/>
            <a:ext cx="152400" cy="15240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56"/>
            </p:custDataLst>
          </p:nvPr>
        </p:nvSpPr>
        <p:spPr>
          <a:xfrm>
            <a:off x="8531276" y="2848451"/>
            <a:ext cx="1906562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工作温度：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100℃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57"/>
            </p:custDataLst>
          </p:nvPr>
        </p:nvSpPr>
        <p:spPr>
          <a:xfrm>
            <a:off x="8531276" y="3103245"/>
            <a:ext cx="1735112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甲醇直接替代氢气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任意多边形 43"/>
          <p:cNvSpPr/>
          <p:nvPr>
            <p:custDataLst>
              <p:tags r:id="rId58"/>
            </p:custDataLst>
          </p:nvPr>
        </p:nvSpPr>
        <p:spPr>
          <a:xfrm>
            <a:off x="8188325" y="344297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59"/>
            </p:custDataLst>
          </p:nvPr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rcRect t="-22727" b="-22727"/>
          <a:stretch>
            <a:fillRect/>
          </a:stretch>
        </p:blipFill>
        <p:spPr>
          <a:xfrm>
            <a:off x="8235950" y="3500120"/>
            <a:ext cx="171450" cy="152400"/>
          </a:xfrm>
          <a:prstGeom prst="rect">
            <a:avLst/>
          </a:prstGeom>
        </p:spPr>
      </p:pic>
      <p:sp>
        <p:nvSpPr>
          <p:cNvPr id="46" name="文本框 45"/>
          <p:cNvSpPr txBox="1"/>
          <p:nvPr>
            <p:custDataLst>
              <p:tags r:id="rId62"/>
            </p:custDataLst>
          </p:nvPr>
        </p:nvSpPr>
        <p:spPr>
          <a:xfrm>
            <a:off x="8531276" y="3429476"/>
            <a:ext cx="29654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核心优势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63"/>
            </p:custDataLst>
          </p:nvPr>
        </p:nvSpPr>
        <p:spPr>
          <a:xfrm>
            <a:off x="8531276" y="3684270"/>
            <a:ext cx="296547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液态燃料易储运，现有基础设施复用，可从煤、天然气、农产品大规模生产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64"/>
            </p:custDataLst>
          </p:nvPr>
        </p:nvSpPr>
        <p:spPr>
          <a:xfrm>
            <a:off x="8188325" y="426212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>
            <p:custDataLst>
              <p:tags r:id="rId65"/>
            </p:custDataLst>
          </p:nvPr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-6250" r="-6250"/>
          <a:stretch>
            <a:fillRect/>
          </a:stretch>
        </p:blipFill>
        <p:spPr>
          <a:xfrm>
            <a:off x="8235950" y="4319270"/>
            <a:ext cx="171450" cy="15240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68"/>
            </p:custDataLst>
          </p:nvPr>
        </p:nvSpPr>
        <p:spPr>
          <a:xfrm>
            <a:off x="8531276" y="4248626"/>
            <a:ext cx="2965475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技术瓶颈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69"/>
            </p:custDataLst>
          </p:nvPr>
        </p:nvSpPr>
        <p:spPr>
          <a:xfrm>
            <a:off x="8531276" y="4503420"/>
            <a:ext cx="2965475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功率密度低、响应慢、效率低，阳极阴极均需铂基催化剂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燃料供应方案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11039475" cy="1470660"/>
          </a:xfrm>
          <a:custGeom>
            <a:avLst/>
            <a:gdLst>
              <a:gd name="sw" fmla="*/ 1 w 17385"/>
              <a:gd name="sh" fmla="*/ 1 h 2315"/>
              <a:gd name="mins" fmla="min sw sh"/>
              <a:gd name="dsw" fmla="+- 0 sw mins"/>
              <a:gd name="dsh" fmla="+- 0 sh mins"/>
              <a:gd name="p0x0" fmla="*/ 150 w 17385"/>
              <a:gd name="p0y0" fmla="*/ 0 h 2315"/>
              <a:gd name="p0x1" fmla="*/ 17235 w 17385"/>
              <a:gd name="p0y1" fmla="*/ 0 h 2315"/>
              <a:gd name="p0x2" fmla="*/ 17317 w 17385"/>
              <a:gd name="p0y2" fmla="*/ 0 h 2315"/>
              <a:gd name="p0x3" fmla="*/ 17385 w 17385"/>
              <a:gd name="p0y3" fmla="*/ 67 h 2315"/>
              <a:gd name="p0x4" fmla="*/ 17385 w 17385"/>
              <a:gd name="p0y4" fmla="*/ 150 h 2315"/>
              <a:gd name="p0x5" fmla="*/ 17385 w 17385"/>
              <a:gd name="p0y5" fmla="*/ 2165 h 2315"/>
              <a:gd name="p0x6" fmla="*/ 17385 w 17385"/>
              <a:gd name="p0y6" fmla="*/ 2248 h 2315"/>
              <a:gd name="p0x7" fmla="*/ 17317 w 17385"/>
              <a:gd name="p0y7" fmla="*/ 2315 h 2315"/>
              <a:gd name="p0x8" fmla="*/ 17235 w 17385"/>
              <a:gd name="p0y8" fmla="*/ 2315 h 2315"/>
              <a:gd name="p0x9" fmla="*/ 150 w 17385"/>
              <a:gd name="p0y9" fmla="*/ 2315 h 2315"/>
              <a:gd name="p0x10" fmla="*/ 67 w 17385"/>
              <a:gd name="p0y10" fmla="*/ 2315 h 2315"/>
              <a:gd name="p0x11" fmla="*/ 0 w 17385"/>
              <a:gd name="p0y11" fmla="*/ 2248 h 2315"/>
              <a:gd name="p0x12" fmla="*/ 0 w 17385"/>
              <a:gd name="p0y12" fmla="*/ 2165 h 2315"/>
              <a:gd name="p0x13" fmla="*/ 0 w 17385"/>
              <a:gd name="p0y13" fmla="*/ 150 h 2315"/>
              <a:gd name="p0x14" fmla="*/ 0 w 17385"/>
              <a:gd name="p0y14" fmla="*/ 67 h 2315"/>
              <a:gd name="p0x15" fmla="*/ 67 w 17385"/>
              <a:gd name="p0y15" fmla="*/ 0 h 2315"/>
              <a:gd name="p0x16" fmla="*/ 150 w 17385"/>
              <a:gd name="p0y16" fmla="*/ 0 h 231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两种氢气供应途径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775970" y="1757045"/>
            <a:ext cx="5314950" cy="622935"/>
          </a:xfrm>
          <a:custGeom>
            <a:avLst/>
            <a:gdLst>
              <a:gd name="sw" fmla="*/ 1 w 8370"/>
              <a:gd name="sh" fmla="*/ 1 h 980"/>
              <a:gd name="mins" fmla="min sw sh"/>
              <a:gd name="dsw" fmla="+- 0 sw mins"/>
              <a:gd name="dsh" fmla="+- 0 sh mins"/>
              <a:gd name="p0x0" fmla="*/ 240 w 8370"/>
              <a:gd name="p0y0" fmla="*/ 0 h 980"/>
              <a:gd name="p0x1" fmla="*/ 8370 w 8370"/>
              <a:gd name="p0y1" fmla="*/ 0 h 980"/>
              <a:gd name="p0x2" fmla="*/ 8370 w 8370"/>
              <a:gd name="p0y2" fmla="*/ 980 h 980"/>
              <a:gd name="p0x3" fmla="*/ 240 w 8370"/>
              <a:gd name="p0y3" fmla="*/ 980 h 980"/>
              <a:gd name="p0x4" fmla="*/ 107 w 8370"/>
              <a:gd name="p0y4" fmla="*/ 980 h 980"/>
              <a:gd name="p0x5" fmla="*/ 0 w 8370"/>
              <a:gd name="p0y5" fmla="*/ 873 h 980"/>
              <a:gd name="p0x6" fmla="*/ 0 w 8370"/>
              <a:gd name="p0y6" fmla="*/ 740 h 980"/>
              <a:gd name="p0x7" fmla="*/ 0 w 8370"/>
              <a:gd name="p0y7" fmla="*/ 240 h 980"/>
              <a:gd name="p0x8" fmla="*/ 0 w 8370"/>
              <a:gd name="p0y8" fmla="*/ 107 h 980"/>
              <a:gd name="p0x9" fmla="*/ 107 w 8370"/>
              <a:gd name="p0y9" fmla="*/ 0 h 980"/>
              <a:gd name="p0x10" fmla="*/ 240 w 8370"/>
              <a:gd name="p0y10" fmla="*/ 0 h 9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lnTo>
                  <a:pt x="p0x2" y="p0y2"/>
                </a:lnTo>
                <a:lnTo>
                  <a:pt x="p0x3" y="p0y3"/>
                </a:lnTo>
                <a:cubicBezTo>
                  <a:pt x="p0x4" y="p0y4"/>
                  <a:pt x="p0x5" y="p0y5"/>
                  <a:pt x="p0x6" y="p0y6"/>
                </a:cubicBezTo>
                <a:lnTo>
                  <a:pt x="p0x7" y="p0y7"/>
                </a:lnTo>
                <a:cubicBezTo>
                  <a:pt x="p0x8" y="p0y8"/>
                  <a:pt x="p0x9" y="p0y9"/>
                  <a:pt x="p0x10" y="p0y10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09650" y="1975485"/>
            <a:ext cx="484822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地面制氢</a:t>
            </a:r>
            <a:r>
              <a:rPr lang="en-US" altLang="zh-CN" b="1" spc="36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spc="36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车载储氢</a:t>
            </a:r>
            <a:endParaRPr lang="zh-CN" altLang="en-US" b="1" spc="36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1009650" y="225107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1143000" y="2132628"/>
            <a:ext cx="3048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在地面站生产氢气，车上储存纯氢</a:t>
            </a:r>
            <a:endParaRPr sz="15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6100445" y="1757045"/>
            <a:ext cx="5314950" cy="622935"/>
          </a:xfrm>
          <a:custGeom>
            <a:avLst/>
            <a:gdLst>
              <a:gd name="sw" fmla="*/ 1 w 8370"/>
              <a:gd name="sh" fmla="*/ 1 h 980"/>
              <a:gd name="mins" fmla="min sw sh"/>
              <a:gd name="dsw" fmla="+- 0 sw mins"/>
              <a:gd name="dsh" fmla="+- 0 sh mins"/>
              <a:gd name="p0x0" fmla="*/ 0 w 8370"/>
              <a:gd name="p0y0" fmla="*/ 0 h 980"/>
              <a:gd name="p0x1" fmla="*/ 8130 w 8370"/>
              <a:gd name="p0y1" fmla="*/ 0 h 980"/>
              <a:gd name="p0x2" fmla="*/ 8262 w 8370"/>
              <a:gd name="p0y2" fmla="*/ 0 h 980"/>
              <a:gd name="p0x3" fmla="*/ 8370 w 8370"/>
              <a:gd name="p0y3" fmla="*/ 107 h 980"/>
              <a:gd name="p0x4" fmla="*/ 8370 w 8370"/>
              <a:gd name="p0y4" fmla="*/ 240 h 980"/>
              <a:gd name="p0x5" fmla="*/ 8370 w 8370"/>
              <a:gd name="p0y5" fmla="*/ 740 h 980"/>
              <a:gd name="p0x6" fmla="*/ 8370 w 8370"/>
              <a:gd name="p0y6" fmla="*/ 873 h 980"/>
              <a:gd name="p0x7" fmla="*/ 8262 w 8370"/>
              <a:gd name="p0y7" fmla="*/ 980 h 980"/>
              <a:gd name="p0x8" fmla="*/ 8130 w 8370"/>
              <a:gd name="p0y8" fmla="*/ 980 h 980"/>
              <a:gd name="p0x9" fmla="*/ 0 w 8370"/>
              <a:gd name="p0y9" fmla="*/ 980 h 980"/>
              <a:gd name="p0x10" fmla="*/ 0 w 8370"/>
              <a:gd name="p0y10" fmla="*/ 0 h 9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lnTo>
                  <a:pt x="p0x10" y="p0y10"/>
                </a:lnTo>
                <a:close/>
              </a:path>
            </a:pathLst>
          </a:custGeom>
          <a:solidFill>
            <a:schemeClr val="bg2">
              <a:lumMod val="97844"/>
            </a:schemeClr>
          </a:solidFill>
          <a:ln w="9525" cmpd="sng">
            <a:solidFill>
              <a:srgbClr val="C8D9F5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6562725" y="1975485"/>
            <a:ext cx="461962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车载制氢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0"/>
            </p:custDataLst>
          </p:nvPr>
        </p:nvSpPr>
        <p:spPr>
          <a:xfrm>
            <a:off x="6562725" y="225107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6696075" y="2132628"/>
            <a:ext cx="4572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从易于携带的氢载体中生产氢，直接供给燃料电池</a:t>
            </a:r>
            <a:endParaRPr sz="15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2"/>
            </p:custDataLst>
          </p:nvPr>
        </p:nvSpPr>
        <p:spPr>
          <a:xfrm>
            <a:off x="575945" y="2703830"/>
            <a:ext cx="3597275" cy="1070610"/>
          </a:xfrm>
          <a:custGeom>
            <a:avLst/>
            <a:gdLst>
              <a:gd name="sw" fmla="*/ 1 w 5664"/>
              <a:gd name="sh" fmla="*/ 1 h 1685"/>
              <a:gd name="mins" fmla="min sw sh"/>
              <a:gd name="dsw" fmla="+- 0 sw mins"/>
              <a:gd name="dsh" fmla="+- 0 sh mins"/>
              <a:gd name="p0x0" fmla="*/ 150 w 5664"/>
              <a:gd name="p0y0" fmla="*/ 0 h 1685"/>
              <a:gd name="p0x1" fmla="*/ 5514 w 5664"/>
              <a:gd name="p0y1" fmla="*/ 0 h 1685"/>
              <a:gd name="p0x2" fmla="*/ 5597 w 5664"/>
              <a:gd name="p0y2" fmla="*/ 0 h 1685"/>
              <a:gd name="p0x3" fmla="*/ 5664 w 5664"/>
              <a:gd name="p0y3" fmla="*/ 67 h 1685"/>
              <a:gd name="p0x4" fmla="*/ 5664 w 5664"/>
              <a:gd name="p0y4" fmla="*/ 150 h 1685"/>
              <a:gd name="p0x5" fmla="*/ 5664 w 5664"/>
              <a:gd name="p0y5" fmla="*/ 1535 h 1685"/>
              <a:gd name="p0x6" fmla="*/ 5664 w 5664"/>
              <a:gd name="p0y6" fmla="*/ 1618 h 1685"/>
              <a:gd name="p0x7" fmla="*/ 5597 w 5664"/>
              <a:gd name="p0y7" fmla="*/ 1685 h 1685"/>
              <a:gd name="p0x8" fmla="*/ 5514 w 5664"/>
              <a:gd name="p0y8" fmla="*/ 1685 h 1685"/>
              <a:gd name="p0x9" fmla="*/ 150 w 5664"/>
              <a:gd name="p0y9" fmla="*/ 1685 h 1685"/>
              <a:gd name="p0x10" fmla="*/ 67 w 5664"/>
              <a:gd name="p0y10" fmla="*/ 1685 h 1685"/>
              <a:gd name="p0x11" fmla="*/ 0 w 5664"/>
              <a:gd name="p0y11" fmla="*/ 1618 h 1685"/>
              <a:gd name="p0x12" fmla="*/ 0 w 5664"/>
              <a:gd name="p0y12" fmla="*/ 1535 h 1685"/>
              <a:gd name="p0x13" fmla="*/ 0 w 5664"/>
              <a:gd name="p0y13" fmla="*/ 150 h 1685"/>
              <a:gd name="p0x14" fmla="*/ 0 w 5664"/>
              <a:gd name="p0y14" fmla="*/ 67 h 1685"/>
              <a:gd name="p0x15" fmla="*/ 67 w 5664"/>
              <a:gd name="p0y15" fmla="*/ 0 h 1685"/>
              <a:gd name="p0x16" fmla="*/ 150 w 5664"/>
              <a:gd name="p0y16" fmla="*/ 0 h 16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771525" y="2881322"/>
            <a:ext cx="320672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压缩氢气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771525" y="3119447"/>
            <a:ext cx="3086176" cy="112005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常温高压储存，需碳纤维复合材料储气罐，成本高；氢分子极小易渗透。爆炸范围</a:t>
            </a: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4%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77%</a:t>
            </a:r>
            <a:r>
              <a:rPr lang="zh-CN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（汽油仅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1%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6%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），自燃温度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571℃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5"/>
            </p:custDataLst>
          </p:nvPr>
        </p:nvSpPr>
        <p:spPr>
          <a:xfrm>
            <a:off x="4297045" y="2703830"/>
            <a:ext cx="3597275" cy="1070610"/>
          </a:xfrm>
          <a:custGeom>
            <a:avLst/>
            <a:gdLst>
              <a:gd name="sw" fmla="*/ 1 w 5664"/>
              <a:gd name="sh" fmla="*/ 1 h 1685"/>
              <a:gd name="mins" fmla="min sw sh"/>
              <a:gd name="dsw" fmla="+- 0 sw mins"/>
              <a:gd name="dsh" fmla="+- 0 sh mins"/>
              <a:gd name="p0x0" fmla="*/ 150 w 5664"/>
              <a:gd name="p0y0" fmla="*/ 0 h 1685"/>
              <a:gd name="p0x1" fmla="*/ 5514 w 5664"/>
              <a:gd name="p0y1" fmla="*/ 0 h 1685"/>
              <a:gd name="p0x2" fmla="*/ 5597 w 5664"/>
              <a:gd name="p0y2" fmla="*/ 0 h 1685"/>
              <a:gd name="p0x3" fmla="*/ 5664 w 5664"/>
              <a:gd name="p0y3" fmla="*/ 67 h 1685"/>
              <a:gd name="p0x4" fmla="*/ 5664 w 5664"/>
              <a:gd name="p0y4" fmla="*/ 150 h 1685"/>
              <a:gd name="p0x5" fmla="*/ 5664 w 5664"/>
              <a:gd name="p0y5" fmla="*/ 1535 h 1685"/>
              <a:gd name="p0x6" fmla="*/ 5664 w 5664"/>
              <a:gd name="p0y6" fmla="*/ 1618 h 1685"/>
              <a:gd name="p0x7" fmla="*/ 5597 w 5664"/>
              <a:gd name="p0y7" fmla="*/ 1685 h 1685"/>
              <a:gd name="p0x8" fmla="*/ 5514 w 5664"/>
              <a:gd name="p0y8" fmla="*/ 1685 h 1685"/>
              <a:gd name="p0x9" fmla="*/ 150 w 5664"/>
              <a:gd name="p0y9" fmla="*/ 1685 h 1685"/>
              <a:gd name="p0x10" fmla="*/ 67 w 5664"/>
              <a:gd name="p0y10" fmla="*/ 1685 h 1685"/>
              <a:gd name="p0x11" fmla="*/ 0 w 5664"/>
              <a:gd name="p0y11" fmla="*/ 1618 h 1685"/>
              <a:gd name="p0x12" fmla="*/ 0 w 5664"/>
              <a:gd name="p0y12" fmla="*/ 1535 h 1685"/>
              <a:gd name="p0x13" fmla="*/ 0 w 5664"/>
              <a:gd name="p0y13" fmla="*/ 150 h 1685"/>
              <a:gd name="p0x14" fmla="*/ 0 w 5664"/>
              <a:gd name="p0y14" fmla="*/ 67 h 1685"/>
              <a:gd name="p0x15" fmla="*/ 67 w 5664"/>
              <a:gd name="p0y15" fmla="*/ 0 h 1685"/>
              <a:gd name="p0x16" fmla="*/ 150 w 5664"/>
              <a:gd name="p0y16" fmla="*/ 0 h 16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4492599" y="2881322"/>
            <a:ext cx="320672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低温液氢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4492599" y="3119447"/>
            <a:ext cx="3206725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-259.2℃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下液化，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升液氢仅重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33000"/>
              </a:lnSpc>
            </a:pPr>
            <a:r>
              <a:rPr lang="en-US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71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10⁻³kg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，需高度隔热储罐；气化现象在封闭空间有聚集危险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8"/>
            </p:custDataLst>
          </p:nvPr>
        </p:nvSpPr>
        <p:spPr>
          <a:xfrm>
            <a:off x="8018145" y="2703830"/>
            <a:ext cx="3597275" cy="1070610"/>
          </a:xfrm>
          <a:custGeom>
            <a:avLst/>
            <a:gdLst>
              <a:gd name="sw" fmla="*/ 1 w 5664"/>
              <a:gd name="sh" fmla="*/ 1 h 1685"/>
              <a:gd name="mins" fmla="min sw sh"/>
              <a:gd name="dsw" fmla="+- 0 sw mins"/>
              <a:gd name="dsh" fmla="+- 0 sh mins"/>
              <a:gd name="p0x0" fmla="*/ 150 w 5664"/>
              <a:gd name="p0y0" fmla="*/ 0 h 1685"/>
              <a:gd name="p0x1" fmla="*/ 5514 w 5664"/>
              <a:gd name="p0y1" fmla="*/ 0 h 1685"/>
              <a:gd name="p0x2" fmla="*/ 5597 w 5664"/>
              <a:gd name="p0y2" fmla="*/ 0 h 1685"/>
              <a:gd name="p0x3" fmla="*/ 5664 w 5664"/>
              <a:gd name="p0y3" fmla="*/ 67 h 1685"/>
              <a:gd name="p0x4" fmla="*/ 5664 w 5664"/>
              <a:gd name="p0y4" fmla="*/ 150 h 1685"/>
              <a:gd name="p0x5" fmla="*/ 5664 w 5664"/>
              <a:gd name="p0y5" fmla="*/ 1535 h 1685"/>
              <a:gd name="p0x6" fmla="*/ 5664 w 5664"/>
              <a:gd name="p0y6" fmla="*/ 1618 h 1685"/>
              <a:gd name="p0x7" fmla="*/ 5597 w 5664"/>
              <a:gd name="p0y7" fmla="*/ 1685 h 1685"/>
              <a:gd name="p0x8" fmla="*/ 5514 w 5664"/>
              <a:gd name="p0y8" fmla="*/ 1685 h 1685"/>
              <a:gd name="p0x9" fmla="*/ 150 w 5664"/>
              <a:gd name="p0y9" fmla="*/ 1685 h 1685"/>
              <a:gd name="p0x10" fmla="*/ 67 w 5664"/>
              <a:gd name="p0y10" fmla="*/ 1685 h 1685"/>
              <a:gd name="p0x11" fmla="*/ 0 w 5664"/>
              <a:gd name="p0y11" fmla="*/ 1618 h 1685"/>
              <a:gd name="p0x12" fmla="*/ 0 w 5664"/>
              <a:gd name="p0y12" fmla="*/ 1535 h 1685"/>
              <a:gd name="p0x13" fmla="*/ 0 w 5664"/>
              <a:gd name="p0y13" fmla="*/ 150 h 1685"/>
              <a:gd name="p0x14" fmla="*/ 0 w 5664"/>
              <a:gd name="p0y14" fmla="*/ 67 h 1685"/>
              <a:gd name="p0x15" fmla="*/ 67 w 5664"/>
              <a:gd name="p0y15" fmla="*/ 0 h 1685"/>
              <a:gd name="p0x16" fmla="*/ 150 w 5664"/>
              <a:gd name="p0y16" fmla="*/ 0 h 16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19"/>
            </p:custDataLst>
          </p:nvPr>
        </p:nvSpPr>
        <p:spPr>
          <a:xfrm>
            <a:off x="8213674" y="2881322"/>
            <a:ext cx="320672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金属氢化物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0"/>
            </p:custDataLst>
          </p:nvPr>
        </p:nvSpPr>
        <p:spPr>
          <a:xfrm>
            <a:off x="8213674" y="3119447"/>
            <a:ext cx="3206725" cy="1120054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金属与氢结合形成稳定化合物（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Mg-H₂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FeTi-H₂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LaNi₅-H₆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等），常温常压稳定，按需释氢；碳纳米管吸氢潜力大，技术仍处起步阶段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1"/>
            </p:custDataLst>
          </p:nvPr>
        </p:nvSpPr>
        <p:spPr>
          <a:xfrm>
            <a:off x="575945" y="4012565"/>
            <a:ext cx="11039475" cy="986790"/>
          </a:xfrm>
          <a:custGeom>
            <a:avLst/>
            <a:gdLst>
              <a:gd name="sw" fmla="*/ 1 w 17385"/>
              <a:gd name="sh" fmla="*/ 1 h 1554"/>
              <a:gd name="mins" fmla="min sw sh"/>
              <a:gd name="dsw" fmla="+- 0 sw mins"/>
              <a:gd name="dsh" fmla="+- 0 sh mins"/>
              <a:gd name="p0x0" fmla="*/ 150 w 17385"/>
              <a:gd name="p0y0" fmla="*/ 0 h 1554"/>
              <a:gd name="p0x1" fmla="*/ 17235 w 17385"/>
              <a:gd name="p0y1" fmla="*/ 0 h 1554"/>
              <a:gd name="p0x2" fmla="*/ 17317 w 17385"/>
              <a:gd name="p0y2" fmla="*/ 0 h 1554"/>
              <a:gd name="p0x3" fmla="*/ 17385 w 17385"/>
              <a:gd name="p0y3" fmla="*/ 67 h 1554"/>
              <a:gd name="p0x4" fmla="*/ 17385 w 17385"/>
              <a:gd name="p0y4" fmla="*/ 150 h 1554"/>
              <a:gd name="p0x5" fmla="*/ 17385 w 17385"/>
              <a:gd name="p0y5" fmla="*/ 1404 h 1554"/>
              <a:gd name="p0x6" fmla="*/ 17385 w 17385"/>
              <a:gd name="p0y6" fmla="*/ 1486 h 1554"/>
              <a:gd name="p0x7" fmla="*/ 17317 w 17385"/>
              <a:gd name="p0y7" fmla="*/ 1554 h 1554"/>
              <a:gd name="p0x8" fmla="*/ 17235 w 17385"/>
              <a:gd name="p0y8" fmla="*/ 1554 h 1554"/>
              <a:gd name="p0x9" fmla="*/ 150 w 17385"/>
              <a:gd name="p0y9" fmla="*/ 1554 h 1554"/>
              <a:gd name="p0x10" fmla="*/ 67 w 17385"/>
              <a:gd name="p0y10" fmla="*/ 1554 h 1554"/>
              <a:gd name="p0x11" fmla="*/ 0 w 17385"/>
              <a:gd name="p0y11" fmla="*/ 1486 h 1554"/>
              <a:gd name="p0x12" fmla="*/ 0 w 17385"/>
              <a:gd name="p0y12" fmla="*/ 1404 h 1554"/>
              <a:gd name="p0x13" fmla="*/ 0 w 17385"/>
              <a:gd name="p0y13" fmla="*/ 150 h 1554"/>
              <a:gd name="p0x14" fmla="*/ 0 w 17385"/>
              <a:gd name="p0y14" fmla="*/ 67 h 1554"/>
              <a:gd name="p0x15" fmla="*/ 67 w 17385"/>
              <a:gd name="p0y15" fmla="*/ 0 h 1554"/>
              <a:gd name="p0x16" fmla="*/ 150 w 17385"/>
              <a:gd name="p0y16" fmla="*/ 0 h 155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2"/>
            </p:custDataLst>
          </p:nvPr>
        </p:nvSpPr>
        <p:spPr>
          <a:xfrm>
            <a:off x="771525" y="4191924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三种重整制氢方法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3"/>
            </p:custDataLst>
          </p:nvPr>
        </p:nvSpPr>
        <p:spPr>
          <a:xfrm>
            <a:off x="775970" y="4660265"/>
            <a:ext cx="3463925" cy="314325"/>
          </a:xfrm>
          <a:custGeom>
            <a:avLst/>
            <a:gdLst>
              <a:gd name="sw" fmla="*/ 1 w 5454"/>
              <a:gd name="sh" fmla="*/ 1 h 495"/>
              <a:gd name="mins" fmla="min sw sh"/>
              <a:gd name="dsw" fmla="+- 0 sw mins"/>
              <a:gd name="dsh" fmla="+- 0 sh mins"/>
              <a:gd name="p0x0" fmla="*/ 150 w 5454"/>
              <a:gd name="p0y0" fmla="*/ 0 h 495"/>
              <a:gd name="p0x1" fmla="*/ 5304 w 5454"/>
              <a:gd name="p0y1" fmla="*/ 0 h 495"/>
              <a:gd name="p0x2" fmla="*/ 5387 w 5454"/>
              <a:gd name="p0y2" fmla="*/ 0 h 495"/>
              <a:gd name="p0x3" fmla="*/ 5454 w 5454"/>
              <a:gd name="p0y3" fmla="*/ 67 h 495"/>
              <a:gd name="p0x4" fmla="*/ 5454 w 5454"/>
              <a:gd name="p0y4" fmla="*/ 150 h 495"/>
              <a:gd name="p0x5" fmla="*/ 5454 w 5454"/>
              <a:gd name="p0y5" fmla="*/ 345 h 495"/>
              <a:gd name="p0x6" fmla="*/ 5454 w 5454"/>
              <a:gd name="p0y6" fmla="*/ 427 h 495"/>
              <a:gd name="p0x7" fmla="*/ 5387 w 5454"/>
              <a:gd name="p0y7" fmla="*/ 495 h 495"/>
              <a:gd name="p0x8" fmla="*/ 5304 w 5454"/>
              <a:gd name="p0y8" fmla="*/ 495 h 495"/>
              <a:gd name="p0x9" fmla="*/ 150 w 5454"/>
              <a:gd name="p0y9" fmla="*/ 495 h 495"/>
              <a:gd name="p0x10" fmla="*/ 67 w 5454"/>
              <a:gd name="p0y10" fmla="*/ 495 h 495"/>
              <a:gd name="p0x11" fmla="*/ 0 w 5454"/>
              <a:gd name="p0y11" fmla="*/ 427 h 495"/>
              <a:gd name="p0x12" fmla="*/ 0 w 5454"/>
              <a:gd name="p0y12" fmla="*/ 345 h 495"/>
              <a:gd name="p0x13" fmla="*/ 0 w 5454"/>
              <a:gd name="p0y13" fmla="*/ 150 h 495"/>
              <a:gd name="p0x14" fmla="*/ 0 w 5454"/>
              <a:gd name="p0y14" fmla="*/ 67 h 495"/>
              <a:gd name="p0x15" fmla="*/ 67 w 5454"/>
              <a:gd name="p0y15" fmla="*/ 0 h 495"/>
              <a:gd name="p0x16" fmla="*/ 150 w 5454"/>
              <a:gd name="p0y16" fmla="*/ 0 h 4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>
            <p:custDataLst>
              <p:tags r:id="rId24"/>
            </p:custDataLst>
          </p:nvPr>
        </p:nvSpPr>
        <p:spPr>
          <a:xfrm>
            <a:off x="933450" y="4764376"/>
            <a:ext cx="31495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水蒸气重整（</a:t>
            </a:r>
            <a:r>
              <a:rPr lang="en-US" alt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SR</a:t>
            </a: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5"/>
            </p:custDataLst>
          </p:nvPr>
        </p:nvSpPr>
        <p:spPr>
          <a:xfrm>
            <a:off x="933450" y="4840576"/>
            <a:ext cx="3057449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碳氢燃料与水蒸气高温反应，推荐甲醇（工作温度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250℃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，氢产量高）；杂质使催化剂毒化，启动时间</a:t>
            </a: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</a:t>
            </a:r>
            <a:endParaRPr lang="zh-CN" altLang="en-US"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6"/>
            </p:custDataLst>
          </p:nvPr>
        </p:nvSpPr>
        <p:spPr>
          <a:xfrm>
            <a:off x="4363720" y="4660265"/>
            <a:ext cx="3463925" cy="314325"/>
          </a:xfrm>
          <a:custGeom>
            <a:avLst/>
            <a:gdLst>
              <a:gd name="sw" fmla="*/ 1 w 5454"/>
              <a:gd name="sh" fmla="*/ 1 h 495"/>
              <a:gd name="mins" fmla="min sw sh"/>
              <a:gd name="dsw" fmla="+- 0 sw mins"/>
              <a:gd name="dsh" fmla="+- 0 sh mins"/>
              <a:gd name="p0x0" fmla="*/ 150 w 5454"/>
              <a:gd name="p0y0" fmla="*/ 0 h 495"/>
              <a:gd name="p0x1" fmla="*/ 5304 w 5454"/>
              <a:gd name="p0y1" fmla="*/ 0 h 495"/>
              <a:gd name="p0x2" fmla="*/ 5387 w 5454"/>
              <a:gd name="p0y2" fmla="*/ 0 h 495"/>
              <a:gd name="p0x3" fmla="*/ 5454 w 5454"/>
              <a:gd name="p0y3" fmla="*/ 67 h 495"/>
              <a:gd name="p0x4" fmla="*/ 5454 w 5454"/>
              <a:gd name="p0y4" fmla="*/ 150 h 495"/>
              <a:gd name="p0x5" fmla="*/ 5454 w 5454"/>
              <a:gd name="p0y5" fmla="*/ 345 h 495"/>
              <a:gd name="p0x6" fmla="*/ 5454 w 5454"/>
              <a:gd name="p0y6" fmla="*/ 427 h 495"/>
              <a:gd name="p0x7" fmla="*/ 5387 w 5454"/>
              <a:gd name="p0y7" fmla="*/ 495 h 495"/>
              <a:gd name="p0x8" fmla="*/ 5304 w 5454"/>
              <a:gd name="p0y8" fmla="*/ 495 h 495"/>
              <a:gd name="p0x9" fmla="*/ 150 w 5454"/>
              <a:gd name="p0y9" fmla="*/ 495 h 495"/>
              <a:gd name="p0x10" fmla="*/ 67 w 5454"/>
              <a:gd name="p0y10" fmla="*/ 495 h 495"/>
              <a:gd name="p0x11" fmla="*/ 0 w 5454"/>
              <a:gd name="p0y11" fmla="*/ 427 h 495"/>
              <a:gd name="p0x12" fmla="*/ 0 w 5454"/>
              <a:gd name="p0y12" fmla="*/ 345 h 495"/>
              <a:gd name="p0x13" fmla="*/ 0 w 5454"/>
              <a:gd name="p0y13" fmla="*/ 150 h 495"/>
              <a:gd name="p0x14" fmla="*/ 0 w 5454"/>
              <a:gd name="p0y14" fmla="*/ 67 h 495"/>
              <a:gd name="p0x15" fmla="*/ 67 w 5454"/>
              <a:gd name="p0y15" fmla="*/ 0 h 495"/>
              <a:gd name="p0x16" fmla="*/ 150 w 5454"/>
              <a:gd name="p0y16" fmla="*/ 0 h 4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7"/>
            </p:custDataLst>
          </p:nvPr>
        </p:nvSpPr>
        <p:spPr>
          <a:xfrm>
            <a:off x="4521174" y="4764376"/>
            <a:ext cx="31495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部分氧化重整（</a:t>
            </a:r>
            <a:r>
              <a:rPr lang="en-US" alt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POX</a:t>
            </a: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28"/>
            </p:custDataLst>
          </p:nvPr>
        </p:nvSpPr>
        <p:spPr>
          <a:xfrm>
            <a:off x="4521174" y="4840576"/>
            <a:ext cx="3149575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燃料与氧结合，高度放热，瞬态响应快，可快速启动；工作温度</a:t>
            </a: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1000℃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，效率略低于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SR</a:t>
            </a:r>
            <a:endParaRPr 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29"/>
            </p:custDataLst>
          </p:nvPr>
        </p:nvSpPr>
        <p:spPr>
          <a:xfrm>
            <a:off x="7951470" y="4660265"/>
            <a:ext cx="3463925" cy="314325"/>
          </a:xfrm>
          <a:custGeom>
            <a:avLst/>
            <a:gdLst>
              <a:gd name="sw" fmla="*/ 1 w 5454"/>
              <a:gd name="sh" fmla="*/ 1 h 495"/>
              <a:gd name="mins" fmla="min sw sh"/>
              <a:gd name="dsw" fmla="+- 0 sw mins"/>
              <a:gd name="dsh" fmla="+- 0 sh mins"/>
              <a:gd name="p0x0" fmla="*/ 150 w 5454"/>
              <a:gd name="p0y0" fmla="*/ 0 h 495"/>
              <a:gd name="p0x1" fmla="*/ 5304 w 5454"/>
              <a:gd name="p0y1" fmla="*/ 0 h 495"/>
              <a:gd name="p0x2" fmla="*/ 5387 w 5454"/>
              <a:gd name="p0y2" fmla="*/ 0 h 495"/>
              <a:gd name="p0x3" fmla="*/ 5454 w 5454"/>
              <a:gd name="p0y3" fmla="*/ 67 h 495"/>
              <a:gd name="p0x4" fmla="*/ 5454 w 5454"/>
              <a:gd name="p0y4" fmla="*/ 150 h 495"/>
              <a:gd name="p0x5" fmla="*/ 5454 w 5454"/>
              <a:gd name="p0y5" fmla="*/ 345 h 495"/>
              <a:gd name="p0x6" fmla="*/ 5454 w 5454"/>
              <a:gd name="p0y6" fmla="*/ 427 h 495"/>
              <a:gd name="p0x7" fmla="*/ 5387 w 5454"/>
              <a:gd name="p0y7" fmla="*/ 495 h 495"/>
              <a:gd name="p0x8" fmla="*/ 5304 w 5454"/>
              <a:gd name="p0y8" fmla="*/ 495 h 495"/>
              <a:gd name="p0x9" fmla="*/ 150 w 5454"/>
              <a:gd name="p0y9" fmla="*/ 495 h 495"/>
              <a:gd name="p0x10" fmla="*/ 67 w 5454"/>
              <a:gd name="p0y10" fmla="*/ 495 h 495"/>
              <a:gd name="p0x11" fmla="*/ 0 w 5454"/>
              <a:gd name="p0y11" fmla="*/ 427 h 495"/>
              <a:gd name="p0x12" fmla="*/ 0 w 5454"/>
              <a:gd name="p0y12" fmla="*/ 345 h 495"/>
              <a:gd name="p0x13" fmla="*/ 0 w 5454"/>
              <a:gd name="p0y13" fmla="*/ 150 h 495"/>
              <a:gd name="p0x14" fmla="*/ 0 w 5454"/>
              <a:gd name="p0y14" fmla="*/ 67 h 495"/>
              <a:gd name="p0x15" fmla="*/ 67 w 5454"/>
              <a:gd name="p0y15" fmla="*/ 0 h 495"/>
              <a:gd name="p0x16" fmla="*/ 150 w 5454"/>
              <a:gd name="p0y16" fmla="*/ 0 h 4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30"/>
            </p:custDataLst>
          </p:nvPr>
        </p:nvSpPr>
        <p:spPr>
          <a:xfrm>
            <a:off x="8108899" y="4764376"/>
            <a:ext cx="31495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自动供热重整（</a:t>
            </a:r>
            <a:r>
              <a:rPr lang="en-US" altLang="zh-CN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ATR</a:t>
            </a:r>
            <a:r>
              <a:rPr lang="zh-CN" altLang="en-US"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1"/>
            </p:custDataLst>
          </p:nvPr>
        </p:nvSpPr>
        <p:spPr>
          <a:xfrm>
            <a:off x="8108899" y="4840576"/>
            <a:ext cx="314957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燃料与水和水蒸气结合，放热和吸热反应平衡，比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SR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效率高但氢气流浓度较低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2"/>
            </p:custDataLst>
          </p:nvPr>
        </p:nvSpPr>
        <p:spPr>
          <a:xfrm>
            <a:off x="575945" y="5123180"/>
            <a:ext cx="11039475" cy="1348740"/>
          </a:xfrm>
          <a:custGeom>
            <a:avLst/>
            <a:gdLst>
              <a:gd name="sw" fmla="*/ 1 w 17385"/>
              <a:gd name="sh" fmla="*/ 1 h 2123"/>
              <a:gd name="mins" fmla="min sw sh"/>
              <a:gd name="dsw" fmla="+- 0 sw mins"/>
              <a:gd name="dsh" fmla="+- 0 sh mins"/>
              <a:gd name="p0x0" fmla="*/ 150 w 17385"/>
              <a:gd name="p0y0" fmla="*/ 0 h 2123"/>
              <a:gd name="p0x1" fmla="*/ 17235 w 17385"/>
              <a:gd name="p0y1" fmla="*/ 0 h 2123"/>
              <a:gd name="p0x2" fmla="*/ 17317 w 17385"/>
              <a:gd name="p0y2" fmla="*/ 0 h 2123"/>
              <a:gd name="p0x3" fmla="*/ 17385 w 17385"/>
              <a:gd name="p0y3" fmla="*/ 67 h 2123"/>
              <a:gd name="p0x4" fmla="*/ 17385 w 17385"/>
              <a:gd name="p0y4" fmla="*/ 150 h 2123"/>
              <a:gd name="p0x5" fmla="*/ 17385 w 17385"/>
              <a:gd name="p0y5" fmla="*/ 1973 h 2123"/>
              <a:gd name="p0x6" fmla="*/ 17385 w 17385"/>
              <a:gd name="p0y6" fmla="*/ 2056 h 2123"/>
              <a:gd name="p0x7" fmla="*/ 17317 w 17385"/>
              <a:gd name="p0y7" fmla="*/ 2123 h 2123"/>
              <a:gd name="p0x8" fmla="*/ 17235 w 17385"/>
              <a:gd name="p0y8" fmla="*/ 2123 h 2123"/>
              <a:gd name="p0x9" fmla="*/ 150 w 17385"/>
              <a:gd name="p0y9" fmla="*/ 2123 h 2123"/>
              <a:gd name="p0x10" fmla="*/ 67 w 17385"/>
              <a:gd name="p0y10" fmla="*/ 2123 h 2123"/>
              <a:gd name="p0x11" fmla="*/ 0 w 17385"/>
              <a:gd name="p0y11" fmla="*/ 2056 h 2123"/>
              <a:gd name="p0x12" fmla="*/ 0 w 17385"/>
              <a:gd name="p0y12" fmla="*/ 1973 h 2123"/>
              <a:gd name="p0x13" fmla="*/ 0 w 17385"/>
              <a:gd name="p0y13" fmla="*/ 150 h 2123"/>
              <a:gd name="p0x14" fmla="*/ 0 w 17385"/>
              <a:gd name="p0y14" fmla="*/ 67 h 2123"/>
              <a:gd name="p0x15" fmla="*/ 67 w 17385"/>
              <a:gd name="p0y15" fmla="*/ 0 h 2123"/>
              <a:gd name="p0x16" fmla="*/ 150 w 17385"/>
              <a:gd name="p0y16" fmla="*/ 0 h 212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33"/>
            </p:custDataLst>
          </p:nvPr>
        </p:nvSpPr>
        <p:spPr>
          <a:xfrm>
            <a:off x="771525" y="5302558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氨作为氢载体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34"/>
            </p:custDataLst>
          </p:nvPr>
        </p:nvSpPr>
        <p:spPr>
          <a:xfrm>
            <a:off x="771525" y="5713085"/>
            <a:ext cx="10637863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非碳基化学物质，低压（约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个标准大气压）或轻度低温（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-33℃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）下易于液化；自燃温度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651℃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，爆炸范围</a:t>
            </a: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15%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28%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主要缺点：有毒，碱性，对眼睛和肺有强烈刺激性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35"/>
            </p:custDataLst>
          </p:nvPr>
        </p:nvSpPr>
        <p:spPr>
          <a:xfrm>
            <a:off x="5867400" y="1616075"/>
            <a:ext cx="457200" cy="457200"/>
          </a:xfrm>
          <a:custGeom>
            <a:avLst/>
            <a:gdLst>
              <a:gd name="sw" fmla="*/ 1 w 720"/>
              <a:gd name="sh" fmla="*/ 1 h 720"/>
              <a:gd name="mins" fmla="min sw sh"/>
              <a:gd name="dsw" fmla="+- 0 sw mins"/>
              <a:gd name="dsh" fmla="+- 0 sh mins"/>
              <a:gd name="p0x0" fmla="*/ 360 w 720"/>
              <a:gd name="p0y0" fmla="*/ 0 h 720"/>
              <a:gd name="p0x1" fmla="*/ 558 w 720"/>
              <a:gd name="p0y1" fmla="*/ 0 h 720"/>
              <a:gd name="p0x2" fmla="*/ 720 w 720"/>
              <a:gd name="p0y2" fmla="*/ 161 h 720"/>
              <a:gd name="p0x3" fmla="*/ 720 w 720"/>
              <a:gd name="p0y3" fmla="*/ 360 h 720"/>
              <a:gd name="p0x4" fmla="*/ 720 w 720"/>
              <a:gd name="p0y4" fmla="*/ 558 h 720"/>
              <a:gd name="p0x5" fmla="*/ 558 w 720"/>
              <a:gd name="p0y5" fmla="*/ 720 h 720"/>
              <a:gd name="p0x6" fmla="*/ 360 w 720"/>
              <a:gd name="p0y6" fmla="*/ 720 h 720"/>
              <a:gd name="p0x7" fmla="*/ 161 w 720"/>
              <a:gd name="p0y7" fmla="*/ 720 h 720"/>
              <a:gd name="p0x8" fmla="*/ 0 w 720"/>
              <a:gd name="p0y8" fmla="*/ 558 h 720"/>
              <a:gd name="p0x9" fmla="*/ 0 w 720"/>
              <a:gd name="p0y9" fmla="*/ 360 h 720"/>
              <a:gd name="p0x10" fmla="*/ 0 w 720"/>
              <a:gd name="p0y10" fmla="*/ 161 h 720"/>
              <a:gd name="p0x11" fmla="*/ 161 w 720"/>
              <a:gd name="p0y11" fmla="*/ 0 h 720"/>
              <a:gd name="p0x12" fmla="*/ 360 w 720"/>
              <a:gd name="p0y12" fmla="*/ 0 h 7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36"/>
            </p:custDataLst>
          </p:nvPr>
        </p:nvSpPr>
        <p:spPr>
          <a:xfrm>
            <a:off x="5961380" y="1718945"/>
            <a:ext cx="459740" cy="25209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 spc="75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VS</a:t>
            </a:r>
            <a:endParaRPr sz="1500" b="1" spc="75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无氢燃料电池技术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589280"/>
          </a:xfrm>
          <a:custGeom>
            <a:avLst/>
            <a:gdLst>
              <a:gd name="sw" fmla="*/ 1 w 17400"/>
              <a:gd name="sh" fmla="*/ 1 h 928"/>
              <a:gd name="mins" fmla="min sw sh"/>
              <a:gd name="dsw" fmla="+- 0 sw mins"/>
              <a:gd name="dsh" fmla="+- 0 sh mins"/>
              <a:gd name="p0x0" fmla="*/ 150 w 17400"/>
              <a:gd name="p0y0" fmla="*/ 0 h 928"/>
              <a:gd name="p0x1" fmla="*/ 17250 w 17400"/>
              <a:gd name="p0y1" fmla="*/ 0 h 928"/>
              <a:gd name="p0x2" fmla="*/ 17332 w 17400"/>
              <a:gd name="p0y2" fmla="*/ 0 h 928"/>
              <a:gd name="p0x3" fmla="*/ 17400 w 17400"/>
              <a:gd name="p0y3" fmla="*/ 67 h 928"/>
              <a:gd name="p0x4" fmla="*/ 17400 w 17400"/>
              <a:gd name="p0y4" fmla="*/ 150 h 928"/>
              <a:gd name="p0x5" fmla="*/ 17400 w 17400"/>
              <a:gd name="p0y5" fmla="*/ 778 h 928"/>
              <a:gd name="p0x6" fmla="*/ 17400 w 17400"/>
              <a:gd name="p0y6" fmla="*/ 861 h 928"/>
              <a:gd name="p0x7" fmla="*/ 17332 w 17400"/>
              <a:gd name="p0y7" fmla="*/ 928 h 928"/>
              <a:gd name="p0x8" fmla="*/ 17250 w 17400"/>
              <a:gd name="p0y8" fmla="*/ 928 h 928"/>
              <a:gd name="p0x9" fmla="*/ 150 w 17400"/>
              <a:gd name="p0y9" fmla="*/ 928 h 928"/>
              <a:gd name="p0x10" fmla="*/ 67 w 17400"/>
              <a:gd name="p0y10" fmla="*/ 928 h 928"/>
              <a:gd name="p0x11" fmla="*/ 0 w 17400"/>
              <a:gd name="p0y11" fmla="*/ 861 h 928"/>
              <a:gd name="p0x12" fmla="*/ 0 w 17400"/>
              <a:gd name="p0y12" fmla="*/ 778 h 928"/>
              <a:gd name="p0x13" fmla="*/ 0 w 17400"/>
              <a:gd name="p0y13" fmla="*/ 150 h 928"/>
              <a:gd name="p0x14" fmla="*/ 0 w 17400"/>
              <a:gd name="p0y14" fmla="*/ 67 h 928"/>
              <a:gd name="p0x15" fmla="*/ 67 w 17400"/>
              <a:gd name="p0y15" fmla="*/ 0 h 928"/>
              <a:gd name="p0x16" fmla="*/ 150 w 17400"/>
              <a:gd name="p0y16" fmla="*/ 0 h 92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4495800" y="1216923"/>
            <a:ext cx="34671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三种</a:t>
            </a:r>
            <a:r>
              <a:rPr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非氢燃料直接利用</a:t>
            </a:r>
            <a:r>
              <a:rPr sz="210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路径</a:t>
            </a:r>
            <a:endParaRPr sz="210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575945" y="1927860"/>
            <a:ext cx="3546475" cy="3430905"/>
          </a:xfrm>
          <a:custGeom>
            <a:avLst/>
            <a:gdLst>
              <a:gd name="sw" fmla="*/ 1 w 5585"/>
              <a:gd name="sh" fmla="*/ 1 h 5403"/>
              <a:gd name="mins" fmla="min sw sh"/>
              <a:gd name="dsw" fmla="+- 0 sw mins"/>
              <a:gd name="dsh" fmla="+- 0 sh mins"/>
              <a:gd name="p0x0" fmla="*/ 150 w 5585"/>
              <a:gd name="p0y0" fmla="*/ 0 h 5403"/>
              <a:gd name="p0x1" fmla="*/ 5435 w 5585"/>
              <a:gd name="p0y1" fmla="*/ 0 h 5403"/>
              <a:gd name="p0x2" fmla="*/ 5517 w 5585"/>
              <a:gd name="p0y2" fmla="*/ 0 h 5403"/>
              <a:gd name="p0x3" fmla="*/ 5585 w 5585"/>
              <a:gd name="p0y3" fmla="*/ 67 h 5403"/>
              <a:gd name="p0x4" fmla="*/ 5585 w 5585"/>
              <a:gd name="p0y4" fmla="*/ 150 h 5403"/>
              <a:gd name="p0x5" fmla="*/ 5585 w 5585"/>
              <a:gd name="p0y5" fmla="*/ 5253 h 5403"/>
              <a:gd name="p0x6" fmla="*/ 5585 w 5585"/>
              <a:gd name="p0y6" fmla="*/ 5335 h 5403"/>
              <a:gd name="p0x7" fmla="*/ 5517 w 5585"/>
              <a:gd name="p0y7" fmla="*/ 5403 h 5403"/>
              <a:gd name="p0x8" fmla="*/ 5435 w 5585"/>
              <a:gd name="p0y8" fmla="*/ 5403 h 5403"/>
              <a:gd name="p0x9" fmla="*/ 150 w 5585"/>
              <a:gd name="p0y9" fmla="*/ 5403 h 5403"/>
              <a:gd name="p0x10" fmla="*/ 67 w 5585"/>
              <a:gd name="p0y10" fmla="*/ 5403 h 5403"/>
              <a:gd name="p0x11" fmla="*/ 0 w 5585"/>
              <a:gd name="p0y11" fmla="*/ 5335 h 5403"/>
              <a:gd name="p0x12" fmla="*/ 0 w 5585"/>
              <a:gd name="p0y12" fmla="*/ 5253 h 5403"/>
              <a:gd name="p0x13" fmla="*/ 0 w 5585"/>
              <a:gd name="p0y13" fmla="*/ 150 h 5403"/>
              <a:gd name="p0x14" fmla="*/ 0 w 5585"/>
              <a:gd name="p0y14" fmla="*/ 67 h 5403"/>
              <a:gd name="p0x15" fmla="*/ 67 w 5585"/>
              <a:gd name="p0y15" fmla="*/ 0 h 5403"/>
              <a:gd name="p0x16" fmla="*/ 150 w 5585"/>
              <a:gd name="p0y16" fmla="*/ 0 h 54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71525" y="2460536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直接甲醇</a:t>
            </a:r>
            <a:r>
              <a:rPr lang="en-US" altLang="zh-CN"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PEMFC</a:t>
            </a:r>
            <a:endParaRPr lang="en-US" altLang="zh-CN"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771525" y="301815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04875" y="2909164"/>
            <a:ext cx="222900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甲醇直接供给，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无需重整器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8"/>
            </p:custDataLst>
          </p:nvPr>
        </p:nvSpPr>
        <p:spPr>
          <a:xfrm>
            <a:off x="771525" y="337058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904875" y="3261589"/>
            <a:ext cx="308625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优势：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液态燃料处理方便，系统无高温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0"/>
            </p:custDataLst>
          </p:nvPr>
        </p:nvSpPr>
        <p:spPr>
          <a:xfrm>
            <a:off x="771525" y="372300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904875" y="3614014"/>
            <a:ext cx="3022625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劣势：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需液态水稀释甲醇；甲醇渗透膜导致效率损失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2"/>
            </p:custDataLst>
          </p:nvPr>
        </p:nvSpPr>
        <p:spPr>
          <a:xfrm>
            <a:off x="4322445" y="1927860"/>
            <a:ext cx="3546475" cy="3430905"/>
          </a:xfrm>
          <a:custGeom>
            <a:avLst/>
            <a:gdLst>
              <a:gd name="sw" fmla="*/ 1 w 5585"/>
              <a:gd name="sh" fmla="*/ 1 h 5403"/>
              <a:gd name="mins" fmla="min sw sh"/>
              <a:gd name="dsw" fmla="+- 0 sw mins"/>
              <a:gd name="dsh" fmla="+- 0 sh mins"/>
              <a:gd name="p0x0" fmla="*/ 150 w 5585"/>
              <a:gd name="p0y0" fmla="*/ 0 h 5403"/>
              <a:gd name="p0x1" fmla="*/ 5435 w 5585"/>
              <a:gd name="p0y1" fmla="*/ 0 h 5403"/>
              <a:gd name="p0x2" fmla="*/ 5517 w 5585"/>
              <a:gd name="p0y2" fmla="*/ 0 h 5403"/>
              <a:gd name="p0x3" fmla="*/ 5585 w 5585"/>
              <a:gd name="p0y3" fmla="*/ 67 h 5403"/>
              <a:gd name="p0x4" fmla="*/ 5585 w 5585"/>
              <a:gd name="p0y4" fmla="*/ 150 h 5403"/>
              <a:gd name="p0x5" fmla="*/ 5585 w 5585"/>
              <a:gd name="p0y5" fmla="*/ 5253 h 5403"/>
              <a:gd name="p0x6" fmla="*/ 5585 w 5585"/>
              <a:gd name="p0y6" fmla="*/ 5335 h 5403"/>
              <a:gd name="p0x7" fmla="*/ 5517 w 5585"/>
              <a:gd name="p0y7" fmla="*/ 5403 h 5403"/>
              <a:gd name="p0x8" fmla="*/ 5435 w 5585"/>
              <a:gd name="p0y8" fmla="*/ 5403 h 5403"/>
              <a:gd name="p0x9" fmla="*/ 150 w 5585"/>
              <a:gd name="p0y9" fmla="*/ 5403 h 5403"/>
              <a:gd name="p0x10" fmla="*/ 67 w 5585"/>
              <a:gd name="p0y10" fmla="*/ 5403 h 5403"/>
              <a:gd name="p0x11" fmla="*/ 0 w 5585"/>
              <a:gd name="p0y11" fmla="*/ 5335 h 5403"/>
              <a:gd name="p0x12" fmla="*/ 0 w 5585"/>
              <a:gd name="p0y12" fmla="*/ 5253 h 5403"/>
              <a:gd name="p0x13" fmla="*/ 0 w 5585"/>
              <a:gd name="p0y13" fmla="*/ 150 h 5403"/>
              <a:gd name="p0x14" fmla="*/ 0 w 5585"/>
              <a:gd name="p0y14" fmla="*/ 67 h 5403"/>
              <a:gd name="p0x15" fmla="*/ 67 w 5585"/>
              <a:gd name="p0y15" fmla="*/ 0 h 5403"/>
              <a:gd name="p0x16" fmla="*/ 150 w 5585"/>
              <a:gd name="p0y16" fmla="*/ 0 h 54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4518051" y="2460536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氨碱性燃料电池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4"/>
            </p:custDataLst>
          </p:nvPr>
        </p:nvSpPr>
        <p:spPr>
          <a:xfrm>
            <a:off x="4518025" y="301815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5"/>
            </p:custDataLst>
          </p:nvPr>
        </p:nvSpPr>
        <p:spPr>
          <a:xfrm>
            <a:off x="4651401" y="2909164"/>
            <a:ext cx="18860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氨气阳极催化裂解供能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6"/>
            </p:custDataLst>
          </p:nvPr>
        </p:nvSpPr>
        <p:spPr>
          <a:xfrm>
            <a:off x="4518025" y="337058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4651401" y="3261589"/>
            <a:ext cx="257190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热力学电压稍低，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活化损失较高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8"/>
            </p:custDataLst>
          </p:nvPr>
        </p:nvSpPr>
        <p:spPr>
          <a:xfrm>
            <a:off x="4518025" y="372300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4651401" y="3614014"/>
            <a:ext cx="17145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催化剂层可优化损失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0"/>
            </p:custDataLst>
          </p:nvPr>
        </p:nvSpPr>
        <p:spPr>
          <a:xfrm>
            <a:off x="4518025" y="435165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1"/>
            </p:custDataLst>
          </p:nvPr>
        </p:nvSpPr>
        <p:spPr>
          <a:xfrm>
            <a:off x="4651401" y="4242664"/>
            <a:ext cx="3022625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限制：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碱性氨破坏酸性电解质，技术兼容性受限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2"/>
            </p:custDataLst>
          </p:nvPr>
        </p:nvSpPr>
        <p:spPr>
          <a:xfrm>
            <a:off x="8068945" y="1927860"/>
            <a:ext cx="3546475" cy="3430905"/>
          </a:xfrm>
          <a:custGeom>
            <a:avLst/>
            <a:gdLst>
              <a:gd name="sw" fmla="*/ 1 w 5585"/>
              <a:gd name="sh" fmla="*/ 1 h 5403"/>
              <a:gd name="mins" fmla="min sw sh"/>
              <a:gd name="dsw" fmla="+- 0 sw mins"/>
              <a:gd name="dsh" fmla="+- 0 sh mins"/>
              <a:gd name="p0x0" fmla="*/ 150 w 5585"/>
              <a:gd name="p0y0" fmla="*/ 0 h 5403"/>
              <a:gd name="p0x1" fmla="*/ 5435 w 5585"/>
              <a:gd name="p0y1" fmla="*/ 0 h 5403"/>
              <a:gd name="p0x2" fmla="*/ 5517 w 5585"/>
              <a:gd name="p0y2" fmla="*/ 0 h 5403"/>
              <a:gd name="p0x3" fmla="*/ 5585 w 5585"/>
              <a:gd name="p0y3" fmla="*/ 67 h 5403"/>
              <a:gd name="p0x4" fmla="*/ 5585 w 5585"/>
              <a:gd name="p0y4" fmla="*/ 150 h 5403"/>
              <a:gd name="p0x5" fmla="*/ 5585 w 5585"/>
              <a:gd name="p0y5" fmla="*/ 5253 h 5403"/>
              <a:gd name="p0x6" fmla="*/ 5585 w 5585"/>
              <a:gd name="p0y6" fmla="*/ 5335 h 5403"/>
              <a:gd name="p0x7" fmla="*/ 5517 w 5585"/>
              <a:gd name="p0y7" fmla="*/ 5403 h 5403"/>
              <a:gd name="p0x8" fmla="*/ 5435 w 5585"/>
              <a:gd name="p0y8" fmla="*/ 5403 h 5403"/>
              <a:gd name="p0x9" fmla="*/ 150 w 5585"/>
              <a:gd name="p0y9" fmla="*/ 5403 h 5403"/>
              <a:gd name="p0x10" fmla="*/ 67 w 5585"/>
              <a:gd name="p0y10" fmla="*/ 5403 h 5403"/>
              <a:gd name="p0x11" fmla="*/ 0 w 5585"/>
              <a:gd name="p0y11" fmla="*/ 5335 h 5403"/>
              <a:gd name="p0x12" fmla="*/ 0 w 5585"/>
              <a:gd name="p0y12" fmla="*/ 5253 h 5403"/>
              <a:gd name="p0x13" fmla="*/ 0 w 5585"/>
              <a:gd name="p0y13" fmla="*/ 150 h 5403"/>
              <a:gd name="p0x14" fmla="*/ 0 w 5585"/>
              <a:gd name="p0y14" fmla="*/ 67 h 5403"/>
              <a:gd name="p0x15" fmla="*/ 67 w 5585"/>
              <a:gd name="p0y15" fmla="*/ 0 h 5403"/>
              <a:gd name="p0x16" fmla="*/ 150 w 5585"/>
              <a:gd name="p0y16" fmla="*/ 0 h 540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8264576" y="2460536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直接碳氢高温燃料电池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24"/>
            </p:custDataLst>
          </p:nvPr>
        </p:nvSpPr>
        <p:spPr>
          <a:xfrm>
            <a:off x="8264525" y="301815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8397926" y="2909164"/>
            <a:ext cx="185522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MCFC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SOFC</a:t>
            </a:r>
            <a:r>
              <a:rPr 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两类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6"/>
            </p:custDataLst>
          </p:nvPr>
        </p:nvSpPr>
        <p:spPr>
          <a:xfrm>
            <a:off x="8264525" y="337058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8397926" y="3261589"/>
            <a:ext cx="24003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高温环境直接裂解碳氢化合物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>
          <a:xfrm>
            <a:off x="8264525" y="372300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8397926" y="3614014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本质为内部提氢，非直接消耗碳氢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0"/>
            </p:custDataLst>
          </p:nvPr>
        </p:nvSpPr>
        <p:spPr>
          <a:xfrm>
            <a:off x="8264525" y="4351655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8397926" y="4242664"/>
            <a:ext cx="17145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高温运行的核心优势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2"/>
            </p:custDataLst>
          </p:nvPr>
        </p:nvSpPr>
        <p:spPr>
          <a:xfrm>
            <a:off x="571500" y="5591810"/>
            <a:ext cx="11049000" cy="885190"/>
          </a:xfrm>
          <a:custGeom>
            <a:avLst/>
            <a:gdLst>
              <a:gd name="sw" fmla="*/ 1 w 17400"/>
              <a:gd name="sh" fmla="*/ 1 h 1393"/>
              <a:gd name="mins" fmla="min sw sh"/>
              <a:gd name="dsw" fmla="+- 0 sw mins"/>
              <a:gd name="dsh" fmla="+- 0 sh mins"/>
              <a:gd name="p0x0" fmla="*/ 150 w 17400"/>
              <a:gd name="p0y0" fmla="*/ 0 h 1393"/>
              <a:gd name="p0x1" fmla="*/ 17250 w 17400"/>
              <a:gd name="p0y1" fmla="*/ 0 h 1393"/>
              <a:gd name="p0x2" fmla="*/ 17332 w 17400"/>
              <a:gd name="p0y2" fmla="*/ 0 h 1393"/>
              <a:gd name="p0x3" fmla="*/ 17400 w 17400"/>
              <a:gd name="p0y3" fmla="*/ 67 h 1393"/>
              <a:gd name="p0x4" fmla="*/ 17400 w 17400"/>
              <a:gd name="p0y4" fmla="*/ 150 h 1393"/>
              <a:gd name="p0x5" fmla="*/ 17400 w 17400"/>
              <a:gd name="p0y5" fmla="*/ 1243 h 1393"/>
              <a:gd name="p0x6" fmla="*/ 17400 w 17400"/>
              <a:gd name="p0y6" fmla="*/ 1326 h 1393"/>
              <a:gd name="p0x7" fmla="*/ 17332 w 17400"/>
              <a:gd name="p0y7" fmla="*/ 1393 h 1393"/>
              <a:gd name="p0x8" fmla="*/ 17250 w 17400"/>
              <a:gd name="p0y8" fmla="*/ 1393 h 1393"/>
              <a:gd name="p0x9" fmla="*/ 150 w 17400"/>
              <a:gd name="p0y9" fmla="*/ 1393 h 1393"/>
              <a:gd name="p0x10" fmla="*/ 67 w 17400"/>
              <a:gd name="p0y10" fmla="*/ 1393 h 1393"/>
              <a:gd name="p0x11" fmla="*/ 0 w 17400"/>
              <a:gd name="p0y11" fmla="*/ 1326 h 1393"/>
              <a:gd name="p0x12" fmla="*/ 0 w 17400"/>
              <a:gd name="p0y12" fmla="*/ 1243 h 1393"/>
              <a:gd name="p0x13" fmla="*/ 0 w 17400"/>
              <a:gd name="p0y13" fmla="*/ 150 h 1393"/>
              <a:gd name="p0x14" fmla="*/ 0 w 17400"/>
              <a:gd name="p0y14" fmla="*/ 67 h 1393"/>
              <a:gd name="p0x15" fmla="*/ 67 w 17400"/>
              <a:gd name="p0y15" fmla="*/ 0 h 1393"/>
              <a:gd name="p0x16" fmla="*/ 150 w 17400"/>
              <a:gd name="p0y16" fmla="*/ 0 h 13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3"/>
            </p:custDataLst>
          </p:nvPr>
        </p:nvSpPr>
        <p:spPr>
          <a:xfrm>
            <a:off x="1497435" y="5882297"/>
            <a:ext cx="954003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六种技术各有优劣，</a:t>
            </a:r>
            <a:r>
              <a:rPr lang="zh-CN"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质子交换膜燃料电池（</a:t>
            </a:r>
            <a:r>
              <a:rPr lang="en-US" altLang="zh-CN"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PEMFC</a:t>
            </a:r>
            <a:r>
              <a:rPr lang="zh-CN" altLang="en-US" sz="13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sz="1350">
                <a:solidFill>
                  <a:schemeClr val="accent1">
                    <a:lumMod val="0"/>
                    <a:lumOff val="10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是当前汽车应用最受关注路线；氢的生成、储存和运输仍是最大挑战</a:t>
            </a:r>
            <a:endParaRPr sz="1350">
              <a:solidFill>
                <a:schemeClr val="accent1">
                  <a:lumMod val="0"/>
                  <a:lumOff val="10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飞轮储能系统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20" name="表格 19"/>
          <p:cNvGraphicFramePr/>
          <p:nvPr>
            <p:custDataLst>
              <p:tags r:id="rId2"/>
            </p:custDataLst>
          </p:nvPr>
        </p:nvGraphicFramePr>
        <p:xfrm>
          <a:off x="762000" y="3067050"/>
          <a:ext cx="10668000" cy="326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793"/>
                <a:gridCol w="8435206"/>
              </a:tblGrid>
              <a:tr h="460994"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800" b="1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说明</a:t>
                      </a:r>
                      <a:endParaRPr sz="1800" b="1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244BB8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原理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机械能储存在超高速旋转轮子上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机械电池方式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高速电机连接飞轮充放电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传动电机方式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飞轮通过磁力学直接连接驱动轴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比功率限制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不超过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500W/kg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，受限于电机功率能力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关键技术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高强度材料、磁轴承、高真空外壳减少空气阻力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适用电机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感应电机最成熟，开关磁阻电机因高转速高可靠性最受青睐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00050">
                <a:tc>
                  <a:txBody>
                    <a:bodyPr wrap="square"/>
                    <a:p>
                      <a:pPr algn="l"/>
                      <a:r>
                        <a:rPr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弱磁场能力</a:t>
                      </a:r>
                      <a:endParaRPr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  <a:tc>
                  <a:txBody>
                    <a:bodyPr wrap="square"/>
                    <a:p>
                      <a:pPr algn="l"/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需具备宽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"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弱磁场</a:t>
                      </a:r>
                      <a:r>
                        <a:rPr lang="en-US" altLang="zh-CN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"</a:t>
                      </a:r>
                      <a:r>
                        <a:rPr lang="zh-CN" altLang="en-US" sz="1500" b="0">
                          <a:solidFill>
                            <a:srgbClr val="001548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能力，适应恒压宽速度运行范围</a:t>
                      </a:r>
                      <a:endParaRPr lang="zh-CN" altLang="en-US" sz="1500" b="0">
                        <a:solidFill>
                          <a:srgbClr val="001548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4300" marR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8FF"/>
                    </a:solidFill>
                  </a:tcPr>
                </a:tc>
              </a:tr>
            </a:tbl>
          </a:graphicData>
        </a:graphic>
      </p:graphicFrame>
      <p:sp>
        <p:nvSpPr>
          <p:cNvPr id="4" name="任意多边形 3"/>
          <p:cNvSpPr/>
          <p:nvPr>
            <p:custDataLst>
              <p:tags r:id="rId3"/>
            </p:custDataLst>
          </p:nvPr>
        </p:nvSpPr>
        <p:spPr>
          <a:xfrm>
            <a:off x="575945" y="1185545"/>
            <a:ext cx="2609850" cy="1381125"/>
          </a:xfrm>
          <a:custGeom>
            <a:avLst/>
            <a:gdLst>
              <a:gd name="sw" fmla="*/ 1 w 4110"/>
              <a:gd name="sh" fmla="*/ 1 h 2175"/>
              <a:gd name="mins" fmla="min sw sh"/>
              <a:gd name="dsw" fmla="+- 0 sw mins"/>
              <a:gd name="dsh" fmla="+- 0 sh mins"/>
              <a:gd name="p0x0" fmla="*/ 150 w 4110"/>
              <a:gd name="p0y0" fmla="*/ 0 h 2175"/>
              <a:gd name="p0x1" fmla="*/ 3960 w 4110"/>
              <a:gd name="p0y1" fmla="*/ 0 h 2175"/>
              <a:gd name="p0x2" fmla="*/ 4042 w 4110"/>
              <a:gd name="p0y2" fmla="*/ 0 h 2175"/>
              <a:gd name="p0x3" fmla="*/ 4110 w 4110"/>
              <a:gd name="p0y3" fmla="*/ 67 h 2175"/>
              <a:gd name="p0x4" fmla="*/ 4110 w 4110"/>
              <a:gd name="p0y4" fmla="*/ 150 h 2175"/>
              <a:gd name="p0x5" fmla="*/ 4110 w 4110"/>
              <a:gd name="p0y5" fmla="*/ 2025 h 2175"/>
              <a:gd name="p0x6" fmla="*/ 4110 w 4110"/>
              <a:gd name="p0y6" fmla="*/ 2107 h 2175"/>
              <a:gd name="p0x7" fmla="*/ 4042 w 4110"/>
              <a:gd name="p0y7" fmla="*/ 2175 h 2175"/>
              <a:gd name="p0x8" fmla="*/ 3960 w 4110"/>
              <a:gd name="p0y8" fmla="*/ 2175 h 2175"/>
              <a:gd name="p0x9" fmla="*/ 150 w 4110"/>
              <a:gd name="p0y9" fmla="*/ 2175 h 2175"/>
              <a:gd name="p0x10" fmla="*/ 67 w 4110"/>
              <a:gd name="p0y10" fmla="*/ 2175 h 2175"/>
              <a:gd name="p0x11" fmla="*/ 0 w 4110"/>
              <a:gd name="p0y11" fmla="*/ 2107 h 2175"/>
              <a:gd name="p0x12" fmla="*/ 0 w 4110"/>
              <a:gd name="p0y12" fmla="*/ 2025 h 2175"/>
              <a:gd name="p0x13" fmla="*/ 0 w 4110"/>
              <a:gd name="p0y13" fmla="*/ 150 h 2175"/>
              <a:gd name="p0x14" fmla="*/ 0 w 4110"/>
              <a:gd name="p0y14" fmla="*/ 67 h 2175"/>
              <a:gd name="p0x15" fmla="*/ 67 w 4110"/>
              <a:gd name="p0y15" fmla="*/ 0 h 2175"/>
              <a:gd name="p0x16" fmla="*/ 150 w 4110"/>
              <a:gd name="p0y16" fmla="*/ 0 h 21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161526" y="1524000"/>
            <a:ext cx="1820323" cy="4619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300</a:t>
            </a:r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Wh/kg</a:t>
            </a:r>
            <a:endParaRPr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500111" y="2005013"/>
            <a:ext cx="914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理论比能量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3385820" y="1185545"/>
            <a:ext cx="2609850" cy="1381125"/>
          </a:xfrm>
          <a:custGeom>
            <a:avLst/>
            <a:gdLst>
              <a:gd name="sw" fmla="*/ 1 w 4110"/>
              <a:gd name="sh" fmla="*/ 1 h 2175"/>
              <a:gd name="mins" fmla="min sw sh"/>
              <a:gd name="dsw" fmla="+- 0 sw mins"/>
              <a:gd name="dsh" fmla="+- 0 sh mins"/>
              <a:gd name="p0x0" fmla="*/ 150 w 4110"/>
              <a:gd name="p0y0" fmla="*/ 0 h 2175"/>
              <a:gd name="p0x1" fmla="*/ 3960 w 4110"/>
              <a:gd name="p0y1" fmla="*/ 0 h 2175"/>
              <a:gd name="p0x2" fmla="*/ 4042 w 4110"/>
              <a:gd name="p0y2" fmla="*/ 0 h 2175"/>
              <a:gd name="p0x3" fmla="*/ 4110 w 4110"/>
              <a:gd name="p0y3" fmla="*/ 67 h 2175"/>
              <a:gd name="p0x4" fmla="*/ 4110 w 4110"/>
              <a:gd name="p0y4" fmla="*/ 150 h 2175"/>
              <a:gd name="p0x5" fmla="*/ 4110 w 4110"/>
              <a:gd name="p0y5" fmla="*/ 2025 h 2175"/>
              <a:gd name="p0x6" fmla="*/ 4110 w 4110"/>
              <a:gd name="p0y6" fmla="*/ 2107 h 2175"/>
              <a:gd name="p0x7" fmla="*/ 4042 w 4110"/>
              <a:gd name="p0y7" fmla="*/ 2175 h 2175"/>
              <a:gd name="p0x8" fmla="*/ 3960 w 4110"/>
              <a:gd name="p0y8" fmla="*/ 2175 h 2175"/>
              <a:gd name="p0x9" fmla="*/ 150 w 4110"/>
              <a:gd name="p0y9" fmla="*/ 2175 h 2175"/>
              <a:gd name="p0x10" fmla="*/ 67 w 4110"/>
              <a:gd name="p0y10" fmla="*/ 2175 h 2175"/>
              <a:gd name="p0x11" fmla="*/ 0 w 4110"/>
              <a:gd name="p0y11" fmla="*/ 2107 h 2175"/>
              <a:gd name="p0x12" fmla="*/ 0 w 4110"/>
              <a:gd name="p0y12" fmla="*/ 2025 h 2175"/>
              <a:gd name="p0x13" fmla="*/ 0 w 4110"/>
              <a:gd name="p0y13" fmla="*/ 150 h 2175"/>
              <a:gd name="p0x14" fmla="*/ 0 w 4110"/>
              <a:gd name="p0y14" fmla="*/ 67 h 2175"/>
              <a:gd name="p0x15" fmla="*/ 67 w 4110"/>
              <a:gd name="p0y15" fmla="*/ 0 h 2175"/>
              <a:gd name="p0x16" fmla="*/ 150 w 4110"/>
              <a:gd name="p0y16" fmla="*/ 0 h 21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521421" y="1524000"/>
            <a:ext cx="2720283" cy="4619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100-150</a:t>
            </a:r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Wh/kg</a:t>
            </a:r>
            <a:endParaRPr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4309986" y="2005013"/>
            <a:ext cx="914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实际比能量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9"/>
            </p:custDataLst>
          </p:nvPr>
        </p:nvSpPr>
        <p:spPr>
          <a:xfrm>
            <a:off x="6195695" y="1185545"/>
            <a:ext cx="2609850" cy="1381125"/>
          </a:xfrm>
          <a:custGeom>
            <a:avLst/>
            <a:gdLst>
              <a:gd name="sw" fmla="*/ 1 w 4110"/>
              <a:gd name="sh" fmla="*/ 1 h 2175"/>
              <a:gd name="mins" fmla="min sw sh"/>
              <a:gd name="dsw" fmla="+- 0 sw mins"/>
              <a:gd name="dsh" fmla="+- 0 sh mins"/>
              <a:gd name="p0x0" fmla="*/ 150 w 4110"/>
              <a:gd name="p0y0" fmla="*/ 0 h 2175"/>
              <a:gd name="p0x1" fmla="*/ 3960 w 4110"/>
              <a:gd name="p0y1" fmla="*/ 0 h 2175"/>
              <a:gd name="p0x2" fmla="*/ 4042 w 4110"/>
              <a:gd name="p0y2" fmla="*/ 0 h 2175"/>
              <a:gd name="p0x3" fmla="*/ 4110 w 4110"/>
              <a:gd name="p0y3" fmla="*/ 67 h 2175"/>
              <a:gd name="p0x4" fmla="*/ 4110 w 4110"/>
              <a:gd name="p0y4" fmla="*/ 150 h 2175"/>
              <a:gd name="p0x5" fmla="*/ 4110 w 4110"/>
              <a:gd name="p0y5" fmla="*/ 2025 h 2175"/>
              <a:gd name="p0x6" fmla="*/ 4110 w 4110"/>
              <a:gd name="p0y6" fmla="*/ 2107 h 2175"/>
              <a:gd name="p0x7" fmla="*/ 4042 w 4110"/>
              <a:gd name="p0y7" fmla="*/ 2175 h 2175"/>
              <a:gd name="p0x8" fmla="*/ 3960 w 4110"/>
              <a:gd name="p0y8" fmla="*/ 2175 h 2175"/>
              <a:gd name="p0x9" fmla="*/ 150 w 4110"/>
              <a:gd name="p0y9" fmla="*/ 2175 h 2175"/>
              <a:gd name="p0x10" fmla="*/ 67 w 4110"/>
              <a:gd name="p0y10" fmla="*/ 2175 h 2175"/>
              <a:gd name="p0x11" fmla="*/ 0 w 4110"/>
              <a:gd name="p0y11" fmla="*/ 2107 h 2175"/>
              <a:gd name="p0x12" fmla="*/ 0 w 4110"/>
              <a:gd name="p0y12" fmla="*/ 2025 h 2175"/>
              <a:gd name="p0x13" fmla="*/ 0 w 4110"/>
              <a:gd name="p0y13" fmla="*/ 150 h 2175"/>
              <a:gd name="p0x14" fmla="*/ 0 w 4110"/>
              <a:gd name="p0y14" fmla="*/ 67 h 2175"/>
              <a:gd name="p0x15" fmla="*/ 67 w 4110"/>
              <a:gd name="p0y15" fmla="*/ 0 h 2175"/>
              <a:gd name="p0x16" fmla="*/ 150 w 4110"/>
              <a:gd name="p0y16" fmla="*/ 0 h 21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6826891" y="1524000"/>
            <a:ext cx="1729083" cy="4619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83-87</a:t>
            </a:r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%</a:t>
            </a:r>
            <a:endParaRPr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7272262" y="2005013"/>
            <a:ext cx="609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总效率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2"/>
            </p:custDataLst>
          </p:nvPr>
        </p:nvSpPr>
        <p:spPr>
          <a:xfrm>
            <a:off x="9005570" y="1185545"/>
            <a:ext cx="2609850" cy="1381125"/>
          </a:xfrm>
          <a:custGeom>
            <a:avLst/>
            <a:gdLst>
              <a:gd name="sw" fmla="*/ 1 w 4110"/>
              <a:gd name="sh" fmla="*/ 1 h 2175"/>
              <a:gd name="mins" fmla="min sw sh"/>
              <a:gd name="dsw" fmla="+- 0 sw mins"/>
              <a:gd name="dsh" fmla="+- 0 sh mins"/>
              <a:gd name="p0x0" fmla="*/ 150 w 4110"/>
              <a:gd name="p0y0" fmla="*/ 0 h 2175"/>
              <a:gd name="p0x1" fmla="*/ 3960 w 4110"/>
              <a:gd name="p0y1" fmla="*/ 0 h 2175"/>
              <a:gd name="p0x2" fmla="*/ 4042 w 4110"/>
              <a:gd name="p0y2" fmla="*/ 0 h 2175"/>
              <a:gd name="p0x3" fmla="*/ 4110 w 4110"/>
              <a:gd name="p0y3" fmla="*/ 67 h 2175"/>
              <a:gd name="p0x4" fmla="*/ 4110 w 4110"/>
              <a:gd name="p0y4" fmla="*/ 150 h 2175"/>
              <a:gd name="p0x5" fmla="*/ 4110 w 4110"/>
              <a:gd name="p0y5" fmla="*/ 2025 h 2175"/>
              <a:gd name="p0x6" fmla="*/ 4110 w 4110"/>
              <a:gd name="p0y6" fmla="*/ 2107 h 2175"/>
              <a:gd name="p0x7" fmla="*/ 4042 w 4110"/>
              <a:gd name="p0y7" fmla="*/ 2175 h 2175"/>
              <a:gd name="p0x8" fmla="*/ 3960 w 4110"/>
              <a:gd name="p0y8" fmla="*/ 2175 h 2175"/>
              <a:gd name="p0x9" fmla="*/ 150 w 4110"/>
              <a:gd name="p0y9" fmla="*/ 2175 h 2175"/>
              <a:gd name="p0x10" fmla="*/ 67 w 4110"/>
              <a:gd name="p0y10" fmla="*/ 2175 h 2175"/>
              <a:gd name="p0x11" fmla="*/ 0 w 4110"/>
              <a:gd name="p0y11" fmla="*/ 2107 h 2175"/>
              <a:gd name="p0x12" fmla="*/ 0 w 4110"/>
              <a:gd name="p0y12" fmla="*/ 2025 h 2175"/>
              <a:gd name="p0x13" fmla="*/ 0 w 4110"/>
              <a:gd name="p0y13" fmla="*/ 150 h 2175"/>
              <a:gd name="p0x14" fmla="*/ 0 w 4110"/>
              <a:gd name="p0y14" fmla="*/ 67 h 2175"/>
              <a:gd name="p0x15" fmla="*/ 67 w 4110"/>
              <a:gd name="p0y15" fmla="*/ 0 h 2175"/>
              <a:gd name="p0x16" fmla="*/ 150 w 4110"/>
              <a:gd name="p0y16" fmla="*/ 0 h 21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9544421" y="1524000"/>
            <a:ext cx="1913706" cy="4619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≤</a:t>
            </a:r>
            <a:r>
              <a:rPr sz="30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500</a:t>
            </a:r>
            <a:r>
              <a:rPr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W/kg</a:t>
            </a:r>
            <a:endParaRPr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10082137" y="2005013"/>
            <a:ext cx="6096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比功率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内燃机与新能源汽车的优劣对比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007cdc7c-9f98-11f1-8711-36039d653e7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95" r="29" b="95"/>
          <a:stretch>
            <a:fillRect/>
          </a:stretch>
        </p:blipFill>
        <p:spPr>
          <a:xfrm>
            <a:off x="571500" y="1104922"/>
            <a:ext cx="2155825" cy="537205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95" h="8460">
                <a:moveTo>
                  <a:pt x="120" y="0"/>
                </a:moveTo>
                <a:lnTo>
                  <a:pt x="3275" y="0"/>
                </a:lnTo>
                <a:cubicBezTo>
                  <a:pt x="3341" y="0"/>
                  <a:pt x="3395" y="54"/>
                  <a:pt x="3395" y="120"/>
                </a:cubicBezTo>
                <a:lnTo>
                  <a:pt x="3395" y="8340"/>
                </a:lnTo>
                <a:cubicBezTo>
                  <a:pt x="3395" y="8406"/>
                  <a:pt x="3341" y="8460"/>
                  <a:pt x="3275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2999105" y="1109345"/>
            <a:ext cx="4208145" cy="5362575"/>
          </a:xfrm>
          <a:custGeom>
            <a:avLst/>
            <a:gdLst>
              <a:gd name="sw" fmla="*/ 1 w 6627"/>
              <a:gd name="sh" fmla="*/ 1 h 8445"/>
              <a:gd name="mins" fmla="min sw sh"/>
              <a:gd name="dsw" fmla="+- 0 sw mins"/>
              <a:gd name="dsh" fmla="+- 0 sh mins"/>
              <a:gd name="p0x0" fmla="*/ 150 w 6627"/>
              <a:gd name="p0y0" fmla="*/ 0 h 8445"/>
              <a:gd name="p0x1" fmla="*/ 6477 w 6627"/>
              <a:gd name="p0y1" fmla="*/ 0 h 8445"/>
              <a:gd name="p0x2" fmla="*/ 6559 w 6627"/>
              <a:gd name="p0y2" fmla="*/ 0 h 8445"/>
              <a:gd name="p0x3" fmla="*/ 6627 w 6627"/>
              <a:gd name="p0y3" fmla="*/ 67 h 8445"/>
              <a:gd name="p0x4" fmla="*/ 6627 w 6627"/>
              <a:gd name="p0y4" fmla="*/ 150 h 8445"/>
              <a:gd name="p0x5" fmla="*/ 6627 w 6627"/>
              <a:gd name="p0y5" fmla="*/ 8295 h 8445"/>
              <a:gd name="p0x6" fmla="*/ 6627 w 6627"/>
              <a:gd name="p0y6" fmla="*/ 8377 h 8445"/>
              <a:gd name="p0x7" fmla="*/ 6559 w 6627"/>
              <a:gd name="p0y7" fmla="*/ 8445 h 8445"/>
              <a:gd name="p0x8" fmla="*/ 6477 w 6627"/>
              <a:gd name="p0y8" fmla="*/ 8445 h 8445"/>
              <a:gd name="p0x9" fmla="*/ 150 w 6627"/>
              <a:gd name="p0y9" fmla="*/ 8445 h 8445"/>
              <a:gd name="p0x10" fmla="*/ 67 w 6627"/>
              <a:gd name="p0y10" fmla="*/ 8445 h 8445"/>
              <a:gd name="p0x11" fmla="*/ 0 w 6627"/>
              <a:gd name="p0y11" fmla="*/ 8377 h 8445"/>
              <a:gd name="p0x12" fmla="*/ 0 w 6627"/>
              <a:gd name="p0y12" fmla="*/ 8295 h 8445"/>
              <a:gd name="p0x13" fmla="*/ 0 w 6627"/>
              <a:gd name="p0y13" fmla="*/ 150 h 8445"/>
              <a:gd name="p0x14" fmla="*/ 0 w 6627"/>
              <a:gd name="p0y14" fmla="*/ 67 h 8445"/>
              <a:gd name="p0x15" fmla="*/ 67 w 6627"/>
              <a:gd name="p0y15" fmla="*/ 0 h 8445"/>
              <a:gd name="p0x16" fmla="*/ 150 w 6627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194666" y="1288732"/>
            <a:ext cx="3817668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新能源汽车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3194050" y="189293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007cdc4d-9f98-11f1-8711-36039d653e76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248" t="-64" r="248" b="64"/>
          <a:stretch>
            <a:fillRect/>
          </a:stretch>
        </p:blipFill>
        <p:spPr>
          <a:xfrm>
            <a:off x="3279775" y="1978660"/>
            <a:ext cx="247650" cy="24765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3728066" y="1879283"/>
            <a:ext cx="260352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低碳排放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3728066" y="2134076"/>
            <a:ext cx="275592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混合动力</a:t>
            </a:r>
            <a:r>
              <a:rPr lang="en-US" altLang="zh-CN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CO2</a:t>
            </a:r>
            <a:r>
              <a:rPr lang="zh-CN" altLang="en-US"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更少；燃料电池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零碳排放</a:t>
            </a:r>
            <a:endParaRPr sz="1200" b="1" spc="-12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2"/>
            </p:custDataLst>
          </p:nvPr>
        </p:nvSpPr>
        <p:spPr>
          <a:xfrm>
            <a:off x="3194050" y="260540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007cdd04-9f98-11f1-8711-36039d653e76"/>
          <p:cNvPicPr/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-248" t="-233" r="248" b="233"/>
          <a:stretch>
            <a:fillRect/>
          </a:stretch>
        </p:blipFill>
        <p:spPr>
          <a:xfrm>
            <a:off x="3279775" y="2691130"/>
            <a:ext cx="247650" cy="2476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3728066" y="2592172"/>
            <a:ext cx="16764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使用成本低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3728066" y="2846965"/>
            <a:ext cx="1828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电力价格低于汽油或柴油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8"/>
            </p:custDataLst>
          </p:nvPr>
        </p:nvSpPr>
        <p:spPr>
          <a:xfrm>
            <a:off x="3194050" y="331851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 descr="007cdce8-9f98-11f1-8711-36039d653e76"/>
          <p:cNvPicPr/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-248" t="-146" r="248" b="146"/>
          <a:stretch>
            <a:fillRect/>
          </a:stretch>
        </p:blipFill>
        <p:spPr>
          <a:xfrm>
            <a:off x="3279775" y="3404235"/>
            <a:ext cx="247650" cy="24765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3728066" y="3305061"/>
            <a:ext cx="15240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噪声更低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3"/>
            </p:custDataLst>
          </p:nvPr>
        </p:nvSpPr>
        <p:spPr>
          <a:xfrm>
            <a:off x="3728066" y="3559854"/>
            <a:ext cx="16764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电机驱动显著降低噪声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4"/>
            </p:custDataLst>
          </p:nvPr>
        </p:nvSpPr>
        <p:spPr>
          <a:xfrm>
            <a:off x="3194050" y="403161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007cde81-9f98-11f1-8711-36039d653e76"/>
          <p:cNvPicPr/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248" t="-55" r="248" b="55"/>
          <a:stretch>
            <a:fillRect/>
          </a:stretch>
        </p:blipFill>
        <p:spPr>
          <a:xfrm>
            <a:off x="3279775" y="4117340"/>
            <a:ext cx="247650" cy="24765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8"/>
            </p:custDataLst>
          </p:nvPr>
        </p:nvSpPr>
        <p:spPr>
          <a:xfrm>
            <a:off x="3728066" y="4017940"/>
            <a:ext cx="22860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全周期环保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3728066" y="4272734"/>
            <a:ext cx="24384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生产、使用、报废处理影响均较小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0"/>
            </p:custDataLst>
          </p:nvPr>
        </p:nvSpPr>
        <p:spPr>
          <a:xfrm>
            <a:off x="3194050" y="4782185"/>
            <a:ext cx="3818255" cy="1494790"/>
          </a:xfrm>
          <a:custGeom>
            <a:avLst/>
            <a:gdLst>
              <a:gd name="sw" fmla="*/ 1 w 6012"/>
              <a:gd name="sh" fmla="*/ 1 h 2353"/>
              <a:gd name="mins" fmla="min sw sh"/>
              <a:gd name="dsw" fmla="+- 0 sw mins"/>
              <a:gd name="dsh" fmla="+- 0 sh mins"/>
              <a:gd name="p0x0" fmla="*/ 150 w 6012"/>
              <a:gd name="p0y0" fmla="*/ 0 h 2353"/>
              <a:gd name="p0x1" fmla="*/ 5862 w 6012"/>
              <a:gd name="p0y1" fmla="*/ 0 h 2353"/>
              <a:gd name="p0x2" fmla="*/ 5944 w 6012"/>
              <a:gd name="p0y2" fmla="*/ 0 h 2353"/>
              <a:gd name="p0x3" fmla="*/ 6012 w 6012"/>
              <a:gd name="p0y3" fmla="*/ 67 h 2353"/>
              <a:gd name="p0x4" fmla="*/ 6012 w 6012"/>
              <a:gd name="p0y4" fmla="*/ 150 h 2353"/>
              <a:gd name="p0x5" fmla="*/ 6012 w 6012"/>
              <a:gd name="p0y5" fmla="*/ 2203 h 2353"/>
              <a:gd name="p0x6" fmla="*/ 6012 w 6012"/>
              <a:gd name="p0y6" fmla="*/ 2285 h 2353"/>
              <a:gd name="p0x7" fmla="*/ 5944 w 6012"/>
              <a:gd name="p0y7" fmla="*/ 2353 h 2353"/>
              <a:gd name="p0x8" fmla="*/ 5862 w 6012"/>
              <a:gd name="p0y8" fmla="*/ 2353 h 2353"/>
              <a:gd name="p0x9" fmla="*/ 150 w 6012"/>
              <a:gd name="p0y9" fmla="*/ 2353 h 2353"/>
              <a:gd name="p0x10" fmla="*/ 67 w 6012"/>
              <a:gd name="p0y10" fmla="*/ 2353 h 2353"/>
              <a:gd name="p0x11" fmla="*/ 0 w 6012"/>
              <a:gd name="p0y11" fmla="*/ 2285 h 2353"/>
              <a:gd name="p0x12" fmla="*/ 0 w 6012"/>
              <a:gd name="p0y12" fmla="*/ 2203 h 2353"/>
              <a:gd name="p0x13" fmla="*/ 0 w 6012"/>
              <a:gd name="p0y13" fmla="*/ 150 h 2353"/>
              <a:gd name="p0x14" fmla="*/ 0 w 6012"/>
              <a:gd name="p0y14" fmla="*/ 67 h 2353"/>
              <a:gd name="p0x15" fmla="*/ 67 w 6012"/>
              <a:gd name="p0y15" fmla="*/ 0 h 2353"/>
              <a:gd name="p0x16" fmla="*/ 150 w 6012"/>
              <a:gd name="p0y16" fmla="*/ 0 h 235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CEE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31"/>
            </p:custDataLst>
          </p:nvPr>
        </p:nvSpPr>
        <p:spPr>
          <a:xfrm>
            <a:off x="4276201" y="4883229"/>
            <a:ext cx="165452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zh-CN" altLang="en-US" sz="135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续航与成本</a:t>
            </a:r>
            <a:r>
              <a:rPr lang="en-US" altLang="zh-CN" sz="135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</a:t>
            </a:r>
            <a:r>
              <a:rPr lang="zh-CN" altLang="en-US" sz="135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短板</a:t>
            </a:r>
            <a:endParaRPr lang="zh-CN" altLang="en-US" sz="1350" b="1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2"/>
            </p:custDataLst>
          </p:nvPr>
        </p:nvSpPr>
        <p:spPr>
          <a:xfrm>
            <a:off x="3308966" y="5138023"/>
            <a:ext cx="1828953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续航焦虑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：电池容量不足</a:t>
            </a:r>
            <a:endParaRPr sz="1200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33"/>
            </p:custDataLst>
          </p:nvPr>
        </p:nvSpPr>
        <p:spPr>
          <a:xfrm>
            <a:off x="3308966" y="5419906"/>
            <a:ext cx="1775441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寿命有限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后充电能力大幅下降</a:t>
            </a:r>
            <a:endParaRPr sz="1200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4"/>
            </p:custDataLst>
          </p:nvPr>
        </p:nvSpPr>
        <p:spPr>
          <a:xfrm>
            <a:off x="5122507" y="5138023"/>
            <a:ext cx="1775517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制造成本高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：控制器与电池昂贵</a:t>
            </a:r>
            <a:endParaRPr sz="1200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5"/>
            </p:custDataLst>
          </p:nvPr>
        </p:nvSpPr>
        <p:spPr>
          <a:xfrm>
            <a:off x="5122507" y="5663689"/>
            <a:ext cx="1775517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回收污染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：电池环节仍存在污染</a:t>
            </a:r>
            <a:endParaRPr sz="1200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6"/>
            </p:custDataLst>
          </p:nvPr>
        </p:nvSpPr>
        <p:spPr>
          <a:xfrm>
            <a:off x="7407275" y="1109345"/>
            <a:ext cx="4208145" cy="5362575"/>
          </a:xfrm>
          <a:custGeom>
            <a:avLst/>
            <a:gdLst>
              <a:gd name="sw" fmla="*/ 1 w 6627"/>
              <a:gd name="sh" fmla="*/ 1 h 8445"/>
              <a:gd name="mins" fmla="min sw sh"/>
              <a:gd name="dsw" fmla="+- 0 sw mins"/>
              <a:gd name="dsh" fmla="+- 0 sh mins"/>
              <a:gd name="p0x0" fmla="*/ 150 w 6627"/>
              <a:gd name="p0y0" fmla="*/ 0 h 8445"/>
              <a:gd name="p0x1" fmla="*/ 6477 w 6627"/>
              <a:gd name="p0y1" fmla="*/ 0 h 8445"/>
              <a:gd name="p0x2" fmla="*/ 6559 w 6627"/>
              <a:gd name="p0y2" fmla="*/ 0 h 8445"/>
              <a:gd name="p0x3" fmla="*/ 6627 w 6627"/>
              <a:gd name="p0y3" fmla="*/ 67 h 8445"/>
              <a:gd name="p0x4" fmla="*/ 6627 w 6627"/>
              <a:gd name="p0y4" fmla="*/ 150 h 8445"/>
              <a:gd name="p0x5" fmla="*/ 6627 w 6627"/>
              <a:gd name="p0y5" fmla="*/ 8295 h 8445"/>
              <a:gd name="p0x6" fmla="*/ 6627 w 6627"/>
              <a:gd name="p0y6" fmla="*/ 8377 h 8445"/>
              <a:gd name="p0x7" fmla="*/ 6559 w 6627"/>
              <a:gd name="p0y7" fmla="*/ 8445 h 8445"/>
              <a:gd name="p0x8" fmla="*/ 6477 w 6627"/>
              <a:gd name="p0y8" fmla="*/ 8445 h 8445"/>
              <a:gd name="p0x9" fmla="*/ 150 w 6627"/>
              <a:gd name="p0y9" fmla="*/ 8445 h 8445"/>
              <a:gd name="p0x10" fmla="*/ 67 w 6627"/>
              <a:gd name="p0y10" fmla="*/ 8445 h 8445"/>
              <a:gd name="p0x11" fmla="*/ 0 w 6627"/>
              <a:gd name="p0y11" fmla="*/ 8377 h 8445"/>
              <a:gd name="p0x12" fmla="*/ 0 w 6627"/>
              <a:gd name="p0y12" fmla="*/ 8295 h 8445"/>
              <a:gd name="p0x13" fmla="*/ 0 w 6627"/>
              <a:gd name="p0y13" fmla="*/ 150 h 8445"/>
              <a:gd name="p0x14" fmla="*/ 0 w 6627"/>
              <a:gd name="p0y14" fmla="*/ 67 h 8445"/>
              <a:gd name="p0x15" fmla="*/ 67 w 6627"/>
              <a:gd name="p0y15" fmla="*/ 0 h 8445"/>
              <a:gd name="p0x16" fmla="*/ 150 w 6627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7"/>
            </p:custDataLst>
          </p:nvPr>
        </p:nvSpPr>
        <p:spPr>
          <a:xfrm>
            <a:off x="7602883" y="1288732"/>
            <a:ext cx="3817668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内燃机汽车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8"/>
            </p:custDataLst>
          </p:nvPr>
        </p:nvSpPr>
        <p:spPr>
          <a:xfrm>
            <a:off x="7602855" y="182118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8" name="图片 37" descr="007cdf33-9f98-11f1-8711-36039d653e76"/>
          <p:cNvPicPr/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-11" t="-11" r="11" b="11"/>
          <a:stretch>
            <a:fillRect/>
          </a:stretch>
        </p:blipFill>
        <p:spPr>
          <a:xfrm>
            <a:off x="7688580" y="1906905"/>
            <a:ext cx="247650" cy="247650"/>
          </a:xfrm>
          <a:prstGeom prst="rect">
            <a:avLst/>
          </a:prstGeom>
        </p:spPr>
      </p:pic>
      <p:sp>
        <p:nvSpPr>
          <p:cNvPr id="40" name="文本框 39"/>
          <p:cNvSpPr txBox="1"/>
          <p:nvPr>
            <p:custDataLst>
              <p:tags r:id="rId42"/>
            </p:custDataLst>
          </p:nvPr>
        </p:nvSpPr>
        <p:spPr>
          <a:xfrm>
            <a:off x="8136283" y="1807397"/>
            <a:ext cx="2590877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出行便利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43"/>
            </p:custDataLst>
          </p:nvPr>
        </p:nvSpPr>
        <p:spPr>
          <a:xfrm>
            <a:off x="8136283" y="2062191"/>
            <a:ext cx="2743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取代马车与步行，实现远距离快速到达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44"/>
            </p:custDataLst>
          </p:nvPr>
        </p:nvSpPr>
        <p:spPr>
          <a:xfrm>
            <a:off x="7602855" y="246189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 descr="007ce1aa-9f98-11f1-8711-36039d653e76"/>
          <p:cNvPicPr/>
          <p:nvPr>
            <p:custDataLst>
              <p:tags r:id="rId45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-11" t="-128" r="11" b="128"/>
          <a:stretch>
            <a:fillRect/>
          </a:stretch>
        </p:blipFill>
        <p:spPr>
          <a:xfrm>
            <a:off x="7688580" y="2547620"/>
            <a:ext cx="247650" cy="247650"/>
          </a:xfrm>
          <a:prstGeom prst="rect">
            <a:avLst/>
          </a:prstGeom>
        </p:spPr>
      </p:pic>
      <p:sp>
        <p:nvSpPr>
          <p:cNvPr id="45" name="文本框 44"/>
          <p:cNvSpPr txBox="1"/>
          <p:nvPr>
            <p:custDataLst>
              <p:tags r:id="rId48"/>
            </p:custDataLst>
          </p:nvPr>
        </p:nvSpPr>
        <p:spPr>
          <a:xfrm>
            <a:off x="8136283" y="2448401"/>
            <a:ext cx="3048077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产业革新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9"/>
            </p:custDataLst>
          </p:nvPr>
        </p:nvSpPr>
        <p:spPr>
          <a:xfrm>
            <a:off x="8136283" y="2703195"/>
            <a:ext cx="32004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催生汽车旅行、移动银行、汽车餐厅等新业态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50"/>
            </p:custDataLst>
          </p:nvPr>
        </p:nvSpPr>
        <p:spPr>
          <a:xfrm>
            <a:off x="7602855" y="310261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" name="图片 47" descr="007cdfee-9f98-11f1-8711-36039d653e76"/>
          <p:cNvPicPr/>
          <p:nvPr>
            <p:custDataLst>
              <p:tags r:id="rId51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-11" t="-245" r="11" b="245"/>
          <a:stretch>
            <a:fillRect/>
          </a:stretch>
        </p:blipFill>
        <p:spPr>
          <a:xfrm>
            <a:off x="7688580" y="3188335"/>
            <a:ext cx="247650" cy="247650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54"/>
            </p:custDataLst>
          </p:nvPr>
        </p:nvSpPr>
        <p:spPr>
          <a:xfrm>
            <a:off x="8136283" y="3089405"/>
            <a:ext cx="1822847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经济支柱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55"/>
            </p:custDataLst>
          </p:nvPr>
        </p:nvSpPr>
        <p:spPr>
          <a:xfrm>
            <a:off x="8136283" y="3344199"/>
            <a:ext cx="1975247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美、德、日等国的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支柱产业</a:t>
            </a:r>
            <a:endParaRPr sz="1200" b="1" spc="-12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任意多边形 51"/>
          <p:cNvSpPr/>
          <p:nvPr>
            <p:custDataLst>
              <p:tags r:id="rId56"/>
            </p:custDataLst>
          </p:nvPr>
        </p:nvSpPr>
        <p:spPr>
          <a:xfrm>
            <a:off x="7602855" y="374396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3" name="图片 52" descr="007cdf97-9f98-11f1-8711-36039d653e76"/>
          <p:cNvPicPr/>
          <p:nvPr>
            <p:custDataLst>
              <p:tags r:id="rId57"/>
            </p:custDataLst>
          </p:nvPr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-11" t="-105" r="11" b="105"/>
          <a:stretch>
            <a:fillRect/>
          </a:stretch>
        </p:blipFill>
        <p:spPr>
          <a:xfrm>
            <a:off x="7688580" y="3829685"/>
            <a:ext cx="247650" cy="247650"/>
          </a:xfrm>
          <a:prstGeom prst="rect">
            <a:avLst/>
          </a:prstGeom>
        </p:spPr>
      </p:pic>
      <p:sp>
        <p:nvSpPr>
          <p:cNvPr id="55" name="文本框 54"/>
          <p:cNvSpPr txBox="1"/>
          <p:nvPr>
            <p:custDataLst>
              <p:tags r:id="rId60"/>
            </p:custDataLst>
          </p:nvPr>
        </p:nvSpPr>
        <p:spPr>
          <a:xfrm>
            <a:off x="8136283" y="3730409"/>
            <a:ext cx="2743277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就业引擎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6" name="文本框 55"/>
          <p:cNvSpPr txBox="1"/>
          <p:nvPr>
            <p:custDataLst>
              <p:tags r:id="rId61"/>
            </p:custDataLst>
          </p:nvPr>
        </p:nvSpPr>
        <p:spPr>
          <a:xfrm>
            <a:off x="8136283" y="3985203"/>
            <a:ext cx="28956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带动石油、钢铁、公路建设等上下游产业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7" name="任意多边形 56"/>
          <p:cNvSpPr/>
          <p:nvPr>
            <p:custDataLst>
              <p:tags r:id="rId62"/>
            </p:custDataLst>
          </p:nvPr>
        </p:nvSpPr>
        <p:spPr>
          <a:xfrm>
            <a:off x="7602855" y="43846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50 w 660"/>
              <a:gd name="p0y0" fmla="*/ 0 h 660"/>
              <a:gd name="p0x1" fmla="*/ 510 w 660"/>
              <a:gd name="p0y1" fmla="*/ 0 h 660"/>
              <a:gd name="p0x2" fmla="*/ 592 w 660"/>
              <a:gd name="p0y2" fmla="*/ 0 h 660"/>
              <a:gd name="p0x3" fmla="*/ 660 w 660"/>
              <a:gd name="p0y3" fmla="*/ 67 h 660"/>
              <a:gd name="p0x4" fmla="*/ 660 w 660"/>
              <a:gd name="p0y4" fmla="*/ 150 h 660"/>
              <a:gd name="p0x5" fmla="*/ 660 w 660"/>
              <a:gd name="p0y5" fmla="*/ 510 h 660"/>
              <a:gd name="p0x6" fmla="*/ 660 w 660"/>
              <a:gd name="p0y6" fmla="*/ 592 h 660"/>
              <a:gd name="p0x7" fmla="*/ 592 w 660"/>
              <a:gd name="p0y7" fmla="*/ 660 h 660"/>
              <a:gd name="p0x8" fmla="*/ 510 w 660"/>
              <a:gd name="p0y8" fmla="*/ 660 h 660"/>
              <a:gd name="p0x9" fmla="*/ 150 w 660"/>
              <a:gd name="p0y9" fmla="*/ 660 h 660"/>
              <a:gd name="p0x10" fmla="*/ 67 w 660"/>
              <a:gd name="p0y10" fmla="*/ 660 h 660"/>
              <a:gd name="p0x11" fmla="*/ 0 w 660"/>
              <a:gd name="p0y11" fmla="*/ 592 h 660"/>
              <a:gd name="p0x12" fmla="*/ 0 w 660"/>
              <a:gd name="p0y12" fmla="*/ 510 h 660"/>
              <a:gd name="p0x13" fmla="*/ 0 w 660"/>
              <a:gd name="p0y13" fmla="*/ 150 h 660"/>
              <a:gd name="p0x14" fmla="*/ 0 w 660"/>
              <a:gd name="p0y14" fmla="*/ 67 h 660"/>
              <a:gd name="p0x15" fmla="*/ 67 w 660"/>
              <a:gd name="p0y15" fmla="*/ 0 h 660"/>
              <a:gd name="p0x16" fmla="*/ 15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8" name="图片 57" descr="007ce14f-9f98-11f1-8711-36039d653e76"/>
          <p:cNvPicPr/>
          <p:nvPr>
            <p:custDataLst>
              <p:tags r:id="rId63"/>
            </p:custDataLst>
          </p:nvPr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-11" t="-222" r="11" b="222"/>
          <a:stretch>
            <a:fillRect/>
          </a:stretch>
        </p:blipFill>
        <p:spPr>
          <a:xfrm>
            <a:off x="7688580" y="4470400"/>
            <a:ext cx="247650" cy="247650"/>
          </a:xfrm>
          <a:prstGeom prst="rect">
            <a:avLst/>
          </a:prstGeom>
        </p:spPr>
      </p:pic>
      <p:sp>
        <p:nvSpPr>
          <p:cNvPr id="60" name="文本框 59"/>
          <p:cNvSpPr txBox="1"/>
          <p:nvPr>
            <p:custDataLst>
              <p:tags r:id="rId66"/>
            </p:custDataLst>
          </p:nvPr>
        </p:nvSpPr>
        <p:spPr>
          <a:xfrm>
            <a:off x="8136283" y="4371413"/>
            <a:ext cx="2438477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文化重塑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67"/>
            </p:custDataLst>
          </p:nvPr>
        </p:nvSpPr>
        <p:spPr>
          <a:xfrm>
            <a:off x="8136283" y="4626207"/>
            <a:ext cx="2590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改变生活条件、工作方式与社会地位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任意多边形 61"/>
          <p:cNvSpPr/>
          <p:nvPr>
            <p:custDataLst>
              <p:tags r:id="rId68"/>
            </p:custDataLst>
          </p:nvPr>
        </p:nvSpPr>
        <p:spPr>
          <a:xfrm>
            <a:off x="7602855" y="5064125"/>
            <a:ext cx="3817620" cy="1212850"/>
          </a:xfrm>
          <a:custGeom>
            <a:avLst/>
            <a:gdLst>
              <a:gd name="sw" fmla="*/ 1 w 6012"/>
              <a:gd name="sh" fmla="*/ 1 h 1909"/>
              <a:gd name="mins" fmla="min sw sh"/>
              <a:gd name="dsw" fmla="+- 0 sw mins"/>
              <a:gd name="dsh" fmla="+- 0 sh mins"/>
              <a:gd name="p0x0" fmla="*/ 150 w 6012"/>
              <a:gd name="p0y0" fmla="*/ 0 h 1909"/>
              <a:gd name="p0x1" fmla="*/ 5862 w 6012"/>
              <a:gd name="p0y1" fmla="*/ 0 h 1909"/>
              <a:gd name="p0x2" fmla="*/ 5944 w 6012"/>
              <a:gd name="p0y2" fmla="*/ 0 h 1909"/>
              <a:gd name="p0x3" fmla="*/ 6012 w 6012"/>
              <a:gd name="p0y3" fmla="*/ 67 h 1909"/>
              <a:gd name="p0x4" fmla="*/ 6012 w 6012"/>
              <a:gd name="p0y4" fmla="*/ 150 h 1909"/>
              <a:gd name="p0x5" fmla="*/ 6012 w 6012"/>
              <a:gd name="p0y5" fmla="*/ 1759 h 1909"/>
              <a:gd name="p0x6" fmla="*/ 6012 w 6012"/>
              <a:gd name="p0y6" fmla="*/ 1842 h 1909"/>
              <a:gd name="p0x7" fmla="*/ 5944 w 6012"/>
              <a:gd name="p0y7" fmla="*/ 1909 h 1909"/>
              <a:gd name="p0x8" fmla="*/ 5862 w 6012"/>
              <a:gd name="p0y8" fmla="*/ 1909 h 1909"/>
              <a:gd name="p0x9" fmla="*/ 150 w 6012"/>
              <a:gd name="p0y9" fmla="*/ 1909 h 1909"/>
              <a:gd name="p0x10" fmla="*/ 67 w 6012"/>
              <a:gd name="p0y10" fmla="*/ 1909 h 1909"/>
              <a:gd name="p0x11" fmla="*/ 0 w 6012"/>
              <a:gd name="p0y11" fmla="*/ 1842 h 1909"/>
              <a:gd name="p0x12" fmla="*/ 0 w 6012"/>
              <a:gd name="p0y12" fmla="*/ 1759 h 1909"/>
              <a:gd name="p0x13" fmla="*/ 0 w 6012"/>
              <a:gd name="p0y13" fmla="*/ 150 h 1909"/>
              <a:gd name="p0x14" fmla="*/ 0 w 6012"/>
              <a:gd name="p0y14" fmla="*/ 67 h 1909"/>
              <a:gd name="p0x15" fmla="*/ 67 w 6012"/>
              <a:gd name="p0y15" fmla="*/ 0 h 1909"/>
              <a:gd name="p0x16" fmla="*/ 150 w 6012"/>
              <a:gd name="p0y16" fmla="*/ 0 h 190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CEEE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3" name="文本框 62"/>
          <p:cNvSpPr txBox="1"/>
          <p:nvPr>
            <p:custDataLst>
              <p:tags r:id="rId69"/>
            </p:custDataLst>
          </p:nvPr>
        </p:nvSpPr>
        <p:spPr>
          <a:xfrm>
            <a:off x="8684419" y="5165112"/>
            <a:ext cx="1654521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lang="zh-CN" altLang="en-US" sz="135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排放与资源</a:t>
            </a:r>
            <a:r>
              <a:rPr lang="en-US" altLang="zh-CN" sz="135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</a:t>
            </a:r>
            <a:r>
              <a:rPr lang="zh-CN" altLang="en-US" sz="135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endParaRPr lang="zh-CN" altLang="en-US" sz="1350" b="1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" name="文本框 63"/>
          <p:cNvSpPr txBox="1"/>
          <p:nvPr>
            <p:custDataLst>
              <p:tags r:id="rId70"/>
            </p:custDataLst>
          </p:nvPr>
        </p:nvSpPr>
        <p:spPr>
          <a:xfrm>
            <a:off x="7717183" y="5419906"/>
            <a:ext cx="1775441" cy="74855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大气污染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：排放</a:t>
            </a:r>
            <a:r>
              <a:rPr lang="en-US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lang="zh-CN" altLang="en-US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NOx</a:t>
            </a:r>
            <a:r>
              <a:rPr lang="zh-CN" altLang="en-US" sz="1200" b="1" spc="-12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、未燃碳氢化合物</a:t>
            </a:r>
            <a:r>
              <a:rPr lang="zh-CN" altLang="en-US"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CO2</a:t>
            </a:r>
            <a:r>
              <a:rPr lang="zh-CN" altLang="en-US"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导致温室效应</a:t>
            </a:r>
            <a:endParaRPr lang="zh-CN" altLang="en-US" sz="1200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5" name="文本框 64"/>
          <p:cNvSpPr txBox="1"/>
          <p:nvPr>
            <p:custDataLst>
              <p:tags r:id="rId71"/>
            </p:custDataLst>
          </p:nvPr>
        </p:nvSpPr>
        <p:spPr>
          <a:xfrm>
            <a:off x="9530724" y="5419906"/>
            <a:ext cx="1775517" cy="74855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资源危机</a:t>
            </a:r>
            <a:r>
              <a:rPr sz="1200">
                <a:solidFill>
                  <a:srgbClr val="591D22"/>
                </a:solidFill>
                <a:latin typeface="微软雅黑" panose="020B0503020204020204" charset="-122"/>
                <a:ea typeface="微软雅黑" panose="020B0503020204020204" charset="-122"/>
              </a:rPr>
              <a:t>：石油快速枯竭，多次战争由石油危机引发</a:t>
            </a:r>
            <a:endParaRPr sz="1200">
              <a:solidFill>
                <a:srgbClr val="591D2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超级电容器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85545"/>
            <a:ext cx="4318635" cy="969010"/>
          </a:xfrm>
          <a:custGeom>
            <a:avLst/>
            <a:gdLst>
              <a:gd name="sw" fmla="*/ 1 w 6800"/>
              <a:gd name="sh" fmla="*/ 1 h 1526"/>
              <a:gd name="mins" fmla="min sw sh"/>
              <a:gd name="dsw" fmla="+- 0 sw mins"/>
              <a:gd name="dsh" fmla="+- 0 sh mins"/>
              <a:gd name="p0x0" fmla="*/ 150 w 6800"/>
              <a:gd name="p0y0" fmla="*/ 0 h 1526"/>
              <a:gd name="p0x1" fmla="*/ 6650 w 6800"/>
              <a:gd name="p0y1" fmla="*/ 0 h 1526"/>
              <a:gd name="p0x2" fmla="*/ 6733 w 6800"/>
              <a:gd name="p0y2" fmla="*/ 0 h 1526"/>
              <a:gd name="p0x3" fmla="*/ 6800 w 6800"/>
              <a:gd name="p0y3" fmla="*/ 67 h 1526"/>
              <a:gd name="p0x4" fmla="*/ 6800 w 6800"/>
              <a:gd name="p0y4" fmla="*/ 150 h 1526"/>
              <a:gd name="p0x5" fmla="*/ 6800 w 6800"/>
              <a:gd name="p0y5" fmla="*/ 1376 h 1526"/>
              <a:gd name="p0x6" fmla="*/ 6800 w 6800"/>
              <a:gd name="p0y6" fmla="*/ 1458 h 1526"/>
              <a:gd name="p0x7" fmla="*/ 6733 w 6800"/>
              <a:gd name="p0y7" fmla="*/ 1526 h 1526"/>
              <a:gd name="p0x8" fmla="*/ 6650 w 6800"/>
              <a:gd name="p0y8" fmla="*/ 1526 h 1526"/>
              <a:gd name="p0x9" fmla="*/ 150 w 6800"/>
              <a:gd name="p0y9" fmla="*/ 1526 h 1526"/>
              <a:gd name="p0x10" fmla="*/ 67 w 6800"/>
              <a:gd name="p0y10" fmla="*/ 1526 h 1526"/>
              <a:gd name="p0x11" fmla="*/ 0 w 6800"/>
              <a:gd name="p0y11" fmla="*/ 1458 h 1526"/>
              <a:gd name="p0x12" fmla="*/ 0 w 6800"/>
              <a:gd name="p0y12" fmla="*/ 1376 h 1526"/>
              <a:gd name="p0x13" fmla="*/ 0 w 6800"/>
              <a:gd name="p0y13" fmla="*/ 150 h 1526"/>
              <a:gd name="p0x14" fmla="*/ 0 w 6800"/>
              <a:gd name="p0y14" fmla="*/ 67 h 1526"/>
              <a:gd name="p0x15" fmla="*/ 67 w 6800"/>
              <a:gd name="p0y15" fmla="*/ 0 h 1526"/>
              <a:gd name="p0x16" fmla="*/ 150 w 6800"/>
              <a:gd name="p0y16" fmla="*/ 0 h 152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749400" y="1269682"/>
            <a:ext cx="2505751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2.55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kW/kg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478357" y="1841602"/>
            <a:ext cx="6858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比功率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575945" y="2278380"/>
            <a:ext cx="4318635" cy="969010"/>
          </a:xfrm>
          <a:custGeom>
            <a:avLst/>
            <a:gdLst>
              <a:gd name="sw" fmla="*/ 1 w 6800"/>
              <a:gd name="sh" fmla="*/ 1 h 1526"/>
              <a:gd name="mins" fmla="min sw sh"/>
              <a:gd name="dsw" fmla="+- 0 sw mins"/>
              <a:gd name="dsh" fmla="+- 0 sh mins"/>
              <a:gd name="p0x0" fmla="*/ 150 w 6800"/>
              <a:gd name="p0y0" fmla="*/ 0 h 1526"/>
              <a:gd name="p0x1" fmla="*/ 6650 w 6800"/>
              <a:gd name="p0y1" fmla="*/ 0 h 1526"/>
              <a:gd name="p0x2" fmla="*/ 6733 w 6800"/>
              <a:gd name="p0y2" fmla="*/ 0 h 1526"/>
              <a:gd name="p0x3" fmla="*/ 6800 w 6800"/>
              <a:gd name="p0y3" fmla="*/ 67 h 1526"/>
              <a:gd name="p0x4" fmla="*/ 6800 w 6800"/>
              <a:gd name="p0y4" fmla="*/ 150 h 1526"/>
              <a:gd name="p0x5" fmla="*/ 6800 w 6800"/>
              <a:gd name="p0y5" fmla="*/ 1376 h 1526"/>
              <a:gd name="p0x6" fmla="*/ 6800 w 6800"/>
              <a:gd name="p0y6" fmla="*/ 1458 h 1526"/>
              <a:gd name="p0x7" fmla="*/ 6733 w 6800"/>
              <a:gd name="p0y7" fmla="*/ 1526 h 1526"/>
              <a:gd name="p0x8" fmla="*/ 6650 w 6800"/>
              <a:gd name="p0y8" fmla="*/ 1526 h 1526"/>
              <a:gd name="p0x9" fmla="*/ 150 w 6800"/>
              <a:gd name="p0y9" fmla="*/ 1526 h 1526"/>
              <a:gd name="p0x10" fmla="*/ 67 w 6800"/>
              <a:gd name="p0y10" fmla="*/ 1526 h 1526"/>
              <a:gd name="p0x11" fmla="*/ 0 w 6800"/>
              <a:gd name="p0y11" fmla="*/ 1458 h 1526"/>
              <a:gd name="p0x12" fmla="*/ 0 w 6800"/>
              <a:gd name="p0y12" fmla="*/ 1376 h 1526"/>
              <a:gd name="p0x13" fmla="*/ 0 w 6800"/>
              <a:gd name="p0y13" fmla="*/ 150 h 1526"/>
              <a:gd name="p0x14" fmla="*/ 0 w 6800"/>
              <a:gd name="p0y14" fmla="*/ 67 h 1526"/>
              <a:gd name="p0x15" fmla="*/ 67 w 6800"/>
              <a:gd name="p0y15" fmla="*/ 0 h 1526"/>
              <a:gd name="p0x16" fmla="*/ 150 w 6800"/>
              <a:gd name="p0y16" fmla="*/ 0 h 152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1742856" y="2362524"/>
            <a:ext cx="2518772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3.23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Wh/kg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2478357" y="2934443"/>
            <a:ext cx="6858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比能量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575945" y="3371215"/>
            <a:ext cx="4318635" cy="969010"/>
          </a:xfrm>
          <a:custGeom>
            <a:avLst/>
            <a:gdLst>
              <a:gd name="sw" fmla="*/ 1 w 6800"/>
              <a:gd name="sh" fmla="*/ 1 h 1526"/>
              <a:gd name="mins" fmla="min sw sh"/>
              <a:gd name="dsw" fmla="+- 0 sw mins"/>
              <a:gd name="dsh" fmla="+- 0 sh mins"/>
              <a:gd name="p0x0" fmla="*/ 150 w 6800"/>
              <a:gd name="p0y0" fmla="*/ 0 h 1526"/>
              <a:gd name="p0x1" fmla="*/ 6650 w 6800"/>
              <a:gd name="p0y1" fmla="*/ 0 h 1526"/>
              <a:gd name="p0x2" fmla="*/ 6733 w 6800"/>
              <a:gd name="p0y2" fmla="*/ 0 h 1526"/>
              <a:gd name="p0x3" fmla="*/ 6800 w 6800"/>
              <a:gd name="p0y3" fmla="*/ 67 h 1526"/>
              <a:gd name="p0x4" fmla="*/ 6800 w 6800"/>
              <a:gd name="p0y4" fmla="*/ 150 h 1526"/>
              <a:gd name="p0x5" fmla="*/ 6800 w 6800"/>
              <a:gd name="p0y5" fmla="*/ 1376 h 1526"/>
              <a:gd name="p0x6" fmla="*/ 6800 w 6800"/>
              <a:gd name="p0y6" fmla="*/ 1458 h 1526"/>
              <a:gd name="p0x7" fmla="*/ 6733 w 6800"/>
              <a:gd name="p0y7" fmla="*/ 1526 h 1526"/>
              <a:gd name="p0x8" fmla="*/ 6650 w 6800"/>
              <a:gd name="p0y8" fmla="*/ 1526 h 1526"/>
              <a:gd name="p0x9" fmla="*/ 150 w 6800"/>
              <a:gd name="p0y9" fmla="*/ 1526 h 1526"/>
              <a:gd name="p0x10" fmla="*/ 67 w 6800"/>
              <a:gd name="p0y10" fmla="*/ 1526 h 1526"/>
              <a:gd name="p0x11" fmla="*/ 0 w 6800"/>
              <a:gd name="p0y11" fmla="*/ 1458 h 1526"/>
              <a:gd name="p0x12" fmla="*/ 0 w 6800"/>
              <a:gd name="p0y12" fmla="*/ 1376 h 1526"/>
              <a:gd name="p0x13" fmla="*/ 0 w 6800"/>
              <a:gd name="p0y13" fmla="*/ 150 h 1526"/>
              <a:gd name="p0x14" fmla="*/ 0 w 6800"/>
              <a:gd name="p0y14" fmla="*/ 67 h 1526"/>
              <a:gd name="p0x15" fmla="*/ 67 w 6800"/>
              <a:gd name="p0y15" fmla="*/ 0 h 1526"/>
              <a:gd name="p0x16" fmla="*/ 150 w 6800"/>
              <a:gd name="p0y16" fmla="*/ 0 h 1526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1983134" y="3455375"/>
            <a:ext cx="2038197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2700</a:t>
            </a:r>
            <a:r>
              <a:rPr sz="21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F</a:t>
            </a:r>
            <a:endParaRPr sz="21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2207200" y="4027294"/>
            <a:ext cx="1228134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容量（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2.5V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1"/>
            </p:custDataLst>
          </p:nvPr>
        </p:nvSpPr>
        <p:spPr>
          <a:xfrm>
            <a:off x="5132705" y="1109345"/>
            <a:ext cx="6482715" cy="3307080"/>
          </a:xfrm>
          <a:custGeom>
            <a:avLst/>
            <a:gdLst>
              <a:gd name="sw" fmla="*/ 1 w 10209"/>
              <a:gd name="sh" fmla="*/ 1 h 5207"/>
              <a:gd name="mins" fmla="min sw sh"/>
              <a:gd name="dsw" fmla="+- 0 sw mins"/>
              <a:gd name="dsh" fmla="+- 0 sh mins"/>
              <a:gd name="p0x0" fmla="*/ 150 w 10209"/>
              <a:gd name="p0y0" fmla="*/ 0 h 5207"/>
              <a:gd name="p0x1" fmla="*/ 10059 w 10209"/>
              <a:gd name="p0y1" fmla="*/ 0 h 5207"/>
              <a:gd name="p0x2" fmla="*/ 10141 w 10209"/>
              <a:gd name="p0y2" fmla="*/ 0 h 5207"/>
              <a:gd name="p0x3" fmla="*/ 10209 w 10209"/>
              <a:gd name="p0y3" fmla="*/ 67 h 5207"/>
              <a:gd name="p0x4" fmla="*/ 10209 w 10209"/>
              <a:gd name="p0y4" fmla="*/ 150 h 5207"/>
              <a:gd name="p0x5" fmla="*/ 10209 w 10209"/>
              <a:gd name="p0y5" fmla="*/ 5057 h 5207"/>
              <a:gd name="p0x6" fmla="*/ 10209 w 10209"/>
              <a:gd name="p0y6" fmla="*/ 5140 h 5207"/>
              <a:gd name="p0x7" fmla="*/ 10141 w 10209"/>
              <a:gd name="p0y7" fmla="*/ 5207 h 5207"/>
              <a:gd name="p0x8" fmla="*/ 10059 w 10209"/>
              <a:gd name="p0y8" fmla="*/ 5207 h 5207"/>
              <a:gd name="p0x9" fmla="*/ 150 w 10209"/>
              <a:gd name="p0y9" fmla="*/ 5207 h 5207"/>
              <a:gd name="p0x10" fmla="*/ 67 w 10209"/>
              <a:gd name="p0y10" fmla="*/ 5207 h 5207"/>
              <a:gd name="p0x11" fmla="*/ 0 w 10209"/>
              <a:gd name="p0y11" fmla="*/ 5140 h 5207"/>
              <a:gd name="p0x12" fmla="*/ 0 w 10209"/>
              <a:gd name="p0y12" fmla="*/ 5057 h 5207"/>
              <a:gd name="p0x13" fmla="*/ 0 w 10209"/>
              <a:gd name="p0y13" fmla="*/ 150 h 5207"/>
              <a:gd name="p0x14" fmla="*/ 0 w 10209"/>
              <a:gd name="p0y14" fmla="*/ 67 h 5207"/>
              <a:gd name="p0x15" fmla="*/ 67 w 10209"/>
              <a:gd name="p0y15" fmla="*/ 0 h 5207"/>
              <a:gd name="p0x16" fmla="*/ 150 w 10209"/>
              <a:gd name="p0y16" fmla="*/ 0 h 5207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5328266" y="1288732"/>
            <a:ext cx="6092209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功率型储能装置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3"/>
            </p:custDataLst>
          </p:nvPr>
        </p:nvSpPr>
        <p:spPr>
          <a:xfrm>
            <a:off x="5327650" y="179070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3125" r="-3125"/>
          <a:stretch>
            <a:fillRect/>
          </a:stretch>
        </p:blipFill>
        <p:spPr>
          <a:xfrm>
            <a:off x="5394325" y="1847850"/>
            <a:ext cx="133350" cy="1524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5709266" y="1776889"/>
            <a:ext cx="32004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特点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8"/>
            </p:custDataLst>
          </p:nvPr>
        </p:nvSpPr>
        <p:spPr>
          <a:xfrm>
            <a:off x="5709266" y="2031683"/>
            <a:ext cx="35052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比功率高、效率高、温度适应性好、使用寿命长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9"/>
            </p:custDataLst>
          </p:nvPr>
        </p:nvSpPr>
        <p:spPr>
          <a:xfrm>
            <a:off x="5327650" y="233870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-3333" b="-3333"/>
          <a:stretch>
            <a:fillRect/>
          </a:stretch>
        </p:blipFill>
        <p:spPr>
          <a:xfrm>
            <a:off x="5384800" y="2395855"/>
            <a:ext cx="152400" cy="15240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5709266" y="2325024"/>
            <a:ext cx="27432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短板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4"/>
            </p:custDataLst>
          </p:nvPr>
        </p:nvSpPr>
        <p:spPr>
          <a:xfrm>
            <a:off x="5709266" y="2579818"/>
            <a:ext cx="28956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比能量非常有限，充电时对电压高度依赖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5"/>
            </p:custDataLst>
          </p:nvPr>
        </p:nvSpPr>
        <p:spPr>
          <a:xfrm>
            <a:off x="5327650" y="288671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3333" r="-3333"/>
          <a:stretch>
            <a:fillRect/>
          </a:stretch>
        </p:blipFill>
        <p:spPr>
          <a:xfrm>
            <a:off x="5384800" y="2943860"/>
            <a:ext cx="152400" cy="15240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9"/>
            </p:custDataLst>
          </p:nvPr>
        </p:nvSpPr>
        <p:spPr>
          <a:xfrm>
            <a:off x="5709266" y="2873159"/>
            <a:ext cx="120022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单位功率成本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30"/>
            </p:custDataLst>
          </p:nvPr>
        </p:nvSpPr>
        <p:spPr>
          <a:xfrm>
            <a:off x="5709266" y="3127953"/>
            <a:ext cx="10287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低于电池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31"/>
            </p:custDataLst>
          </p:nvPr>
        </p:nvSpPr>
        <p:spPr>
          <a:xfrm>
            <a:off x="5327650" y="343471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12500" r="-12500"/>
          <a:stretch>
            <a:fillRect/>
          </a:stretch>
        </p:blipFill>
        <p:spPr>
          <a:xfrm>
            <a:off x="5365750" y="3491865"/>
            <a:ext cx="190500" cy="15240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35"/>
            </p:custDataLst>
          </p:nvPr>
        </p:nvSpPr>
        <p:spPr>
          <a:xfrm>
            <a:off x="5709266" y="3421294"/>
            <a:ext cx="24384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适用性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36"/>
            </p:custDataLst>
          </p:nvPr>
        </p:nvSpPr>
        <p:spPr>
          <a:xfrm>
            <a:off x="5709266" y="3676088"/>
            <a:ext cx="25908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难以单独作为混合动力汽车储能装置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7"/>
            </p:custDataLst>
          </p:nvPr>
        </p:nvSpPr>
        <p:spPr>
          <a:xfrm>
            <a:off x="7155132" y="4021407"/>
            <a:ext cx="2438476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sz="1200">
                <a:solidFill>
                  <a:srgbClr val="5A6F93"/>
                </a:solidFill>
                <a:latin typeface="微软雅黑" panose="020B0503020204020204" charset="-122"/>
                <a:ea typeface="微软雅黑" panose="020B0503020204020204" charset="-122"/>
              </a:rPr>
              <a:t>与电池或飞轮混合使用，取长补短</a:t>
            </a:r>
            <a:endParaRPr sz="1200">
              <a:solidFill>
                <a:srgbClr val="5A6F9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8"/>
            </p:custDataLst>
          </p:nvPr>
        </p:nvSpPr>
        <p:spPr>
          <a:xfrm>
            <a:off x="571500" y="522986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50 w 17400"/>
              <a:gd name="p0y0" fmla="*/ 0 h 1050"/>
              <a:gd name="p0x1" fmla="*/ 17250 w 17400"/>
              <a:gd name="p0y1" fmla="*/ 0 h 1050"/>
              <a:gd name="p0x2" fmla="*/ 17332 w 17400"/>
              <a:gd name="p0y2" fmla="*/ 0 h 1050"/>
              <a:gd name="p0x3" fmla="*/ 17400 w 17400"/>
              <a:gd name="p0y3" fmla="*/ 67 h 1050"/>
              <a:gd name="p0x4" fmla="*/ 17400 w 17400"/>
              <a:gd name="p0y4" fmla="*/ 150 h 1050"/>
              <a:gd name="p0x5" fmla="*/ 17400 w 17400"/>
              <a:gd name="p0y5" fmla="*/ 900 h 1050"/>
              <a:gd name="p0x6" fmla="*/ 17400 w 17400"/>
              <a:gd name="p0y6" fmla="*/ 982 h 1050"/>
              <a:gd name="p0x7" fmla="*/ 17332 w 17400"/>
              <a:gd name="p0y7" fmla="*/ 1050 h 1050"/>
              <a:gd name="p0x8" fmla="*/ 17250 w 17400"/>
              <a:gd name="p0y8" fmla="*/ 1050 h 1050"/>
              <a:gd name="p0x9" fmla="*/ 150 w 17400"/>
              <a:gd name="p0y9" fmla="*/ 1050 h 1050"/>
              <a:gd name="p0x10" fmla="*/ 67 w 17400"/>
              <a:gd name="p0y10" fmla="*/ 1050 h 1050"/>
              <a:gd name="p0x11" fmla="*/ 0 w 17400"/>
              <a:gd name="p0y11" fmla="*/ 982 h 1050"/>
              <a:gd name="p0x12" fmla="*/ 0 w 17400"/>
              <a:gd name="p0y12" fmla="*/ 900 h 1050"/>
              <a:gd name="p0x13" fmla="*/ 0 w 17400"/>
              <a:gd name="p0y13" fmla="*/ 150 h 1050"/>
              <a:gd name="p0x14" fmla="*/ 0 w 17400"/>
              <a:gd name="p0y14" fmla="*/ 67 h 1050"/>
              <a:gd name="p0x15" fmla="*/ 67 w 17400"/>
              <a:gd name="p0y15" fmla="*/ 0 h 1050"/>
              <a:gd name="p0x16" fmla="*/ 15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39"/>
            </p:custDataLst>
          </p:nvPr>
        </p:nvSpPr>
        <p:spPr>
          <a:xfrm>
            <a:off x="762000" y="5405371"/>
            <a:ext cx="7315429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最佳方案：</a:t>
            </a: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与电池或飞轮混合使用</a:t>
            </a:r>
            <a:r>
              <a:rPr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，取长补短，打造高性能储能系统</a:t>
            </a:r>
            <a:endParaRPr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13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8"/>
            <p:custDataLst>
              <p:tags r:id="rId2"/>
            </p:custDataLst>
          </p:nvPr>
        </p:nvSpPr>
        <p:spPr/>
        <p:txBody>
          <a:bodyPr>
            <a:normAutofit fontScale="90000"/>
          </a:bodyPr>
          <a:p>
            <a:r>
              <a:rPr lang="zh-CN" altLang="en-US" sz="3700"/>
              <a:t>电动化浪潮，重塑汽车未来</a:t>
            </a:r>
            <a:endParaRPr lang="zh-CN" altLang="en-US" sz="3700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未来石油短缺的应对策略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216025"/>
            <a:ext cx="11049000" cy="514350"/>
          </a:xfrm>
          <a:custGeom>
            <a:avLst/>
            <a:gdLst>
              <a:gd name="sw" fmla="*/ 1 w 17400"/>
              <a:gd name="sh" fmla="*/ 1 h 810"/>
              <a:gd name="mins" fmla="min sw sh"/>
              <a:gd name="dsw" fmla="+- 0 sw mins"/>
              <a:gd name="dsh" fmla="+- 0 sh mins"/>
              <a:gd name="p0x0" fmla="*/ 150 w 17400"/>
              <a:gd name="p0y0" fmla="*/ 0 h 810"/>
              <a:gd name="p0x1" fmla="*/ 17250 w 17400"/>
              <a:gd name="p0y1" fmla="*/ 0 h 810"/>
              <a:gd name="p0x2" fmla="*/ 17332 w 17400"/>
              <a:gd name="p0y2" fmla="*/ 0 h 810"/>
              <a:gd name="p0x3" fmla="*/ 17400 w 17400"/>
              <a:gd name="p0y3" fmla="*/ 67 h 810"/>
              <a:gd name="p0x4" fmla="*/ 17400 w 17400"/>
              <a:gd name="p0y4" fmla="*/ 150 h 810"/>
              <a:gd name="p0x5" fmla="*/ 17400 w 17400"/>
              <a:gd name="p0y5" fmla="*/ 660 h 810"/>
              <a:gd name="p0x6" fmla="*/ 17400 w 17400"/>
              <a:gd name="p0y6" fmla="*/ 742 h 810"/>
              <a:gd name="p0x7" fmla="*/ 17332 w 17400"/>
              <a:gd name="p0y7" fmla="*/ 810 h 810"/>
              <a:gd name="p0x8" fmla="*/ 17250 w 17400"/>
              <a:gd name="p0y8" fmla="*/ 810 h 810"/>
              <a:gd name="p0x9" fmla="*/ 150 w 17400"/>
              <a:gd name="p0y9" fmla="*/ 810 h 810"/>
              <a:gd name="p0x10" fmla="*/ 67 w 17400"/>
              <a:gd name="p0y10" fmla="*/ 810 h 810"/>
              <a:gd name="p0x11" fmla="*/ 0 w 17400"/>
              <a:gd name="p0y11" fmla="*/ 742 h 810"/>
              <a:gd name="p0x12" fmla="*/ 0 w 17400"/>
              <a:gd name="p0y12" fmla="*/ 660 h 810"/>
              <a:gd name="p0x13" fmla="*/ 0 w 17400"/>
              <a:gd name="p0y13" fmla="*/ 150 h 810"/>
              <a:gd name="p0x14" fmla="*/ 0 w 17400"/>
              <a:gd name="p0y14" fmla="*/ 67 h 810"/>
              <a:gd name="p0x15" fmla="*/ 67 w 17400"/>
              <a:gd name="p0y15" fmla="*/ 0 h 810"/>
              <a:gd name="p0x16" fmla="*/ 150 w 17400"/>
              <a:gd name="p0y16" fmla="*/ 0 h 8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62000" y="1315355"/>
            <a:ext cx="5257952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发展策略的选择同样影响全社会的能源消耗总量</a:t>
            </a:r>
            <a:endParaRPr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4"/>
            </p:custDataLst>
          </p:nvPr>
        </p:nvSpPr>
        <p:spPr>
          <a:xfrm>
            <a:off x="575945" y="2075180"/>
            <a:ext cx="3622675" cy="990600"/>
          </a:xfrm>
          <a:custGeom>
            <a:avLst/>
            <a:gdLst>
              <a:gd name="sw" fmla="*/ 1 w 5704"/>
              <a:gd name="sh" fmla="*/ 1 h 1560"/>
              <a:gd name="mins" fmla="min sw sh"/>
              <a:gd name="dsw" fmla="+- 0 sw mins"/>
              <a:gd name="dsh" fmla="+- 0 sh mins"/>
              <a:gd name="p0x0" fmla="*/ 150 w 5704"/>
              <a:gd name="p0y0" fmla="*/ 0 h 1560"/>
              <a:gd name="p0x1" fmla="*/ 5554 w 5704"/>
              <a:gd name="p0y1" fmla="*/ 0 h 1560"/>
              <a:gd name="p0x2" fmla="*/ 5637 w 5704"/>
              <a:gd name="p0y2" fmla="*/ 0 h 1560"/>
              <a:gd name="p0x3" fmla="*/ 5704 w 5704"/>
              <a:gd name="p0y3" fmla="*/ 67 h 1560"/>
              <a:gd name="p0x4" fmla="*/ 5704 w 5704"/>
              <a:gd name="p0y4" fmla="*/ 150 h 1560"/>
              <a:gd name="p0x5" fmla="*/ 5704 w 5704"/>
              <a:gd name="p0y5" fmla="*/ 1410 h 1560"/>
              <a:gd name="p0x6" fmla="*/ 5704 w 5704"/>
              <a:gd name="p0y6" fmla="*/ 1492 h 1560"/>
              <a:gd name="p0x7" fmla="*/ 5637 w 5704"/>
              <a:gd name="p0y7" fmla="*/ 1560 h 1560"/>
              <a:gd name="p0x8" fmla="*/ 5554 w 5704"/>
              <a:gd name="p0y8" fmla="*/ 1560 h 1560"/>
              <a:gd name="p0x9" fmla="*/ 150 w 5704"/>
              <a:gd name="p0y9" fmla="*/ 1560 h 1560"/>
              <a:gd name="p0x10" fmla="*/ 67 w 5704"/>
              <a:gd name="p0y10" fmla="*/ 1560 h 1560"/>
              <a:gd name="p0x11" fmla="*/ 0 w 5704"/>
              <a:gd name="p0y11" fmla="*/ 1492 h 1560"/>
              <a:gd name="p0x12" fmla="*/ 0 w 5704"/>
              <a:gd name="p0y12" fmla="*/ 1410 h 1560"/>
              <a:gd name="p0x13" fmla="*/ 0 w 5704"/>
              <a:gd name="p0y13" fmla="*/ 150 h 1560"/>
              <a:gd name="p0x14" fmla="*/ 0 w 5704"/>
              <a:gd name="p0y14" fmla="*/ 67 h 1560"/>
              <a:gd name="p0x15" fmla="*/ 67 w 5704"/>
              <a:gd name="p0y15" fmla="*/ 0 h 1560"/>
              <a:gd name="p0x16" fmla="*/ 150 w 5704"/>
              <a:gd name="p0y16" fmla="*/ 0 h 15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695325" y="2194541"/>
            <a:ext cx="3384499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策略一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(a–d–e)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695325" y="2452669"/>
            <a:ext cx="3384499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年传统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→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混动，后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年全混动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695325" y="2689841"/>
            <a:ext cx="1421759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效率提升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spc="-15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25%</a:t>
            </a:r>
            <a:endParaRPr sz="1500" b="1" spc="-15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8"/>
            </p:custDataLst>
          </p:nvPr>
        </p:nvSpPr>
        <p:spPr>
          <a:xfrm>
            <a:off x="4284345" y="2075180"/>
            <a:ext cx="3622675" cy="990600"/>
          </a:xfrm>
          <a:custGeom>
            <a:avLst/>
            <a:gdLst>
              <a:gd name="sw" fmla="*/ 1 w 5705"/>
              <a:gd name="sh" fmla="*/ 1 h 1560"/>
              <a:gd name="mins" fmla="min sw sh"/>
              <a:gd name="dsw" fmla="+- 0 sw mins"/>
              <a:gd name="dsh" fmla="+- 0 sh mins"/>
              <a:gd name="p0x0" fmla="*/ 150 w 5705"/>
              <a:gd name="p0y0" fmla="*/ 0 h 1560"/>
              <a:gd name="p0x1" fmla="*/ 5555 w 5705"/>
              <a:gd name="p0y1" fmla="*/ 0 h 1560"/>
              <a:gd name="p0x2" fmla="*/ 5637 w 5705"/>
              <a:gd name="p0y2" fmla="*/ 0 h 1560"/>
              <a:gd name="p0x3" fmla="*/ 5705 w 5705"/>
              <a:gd name="p0y3" fmla="*/ 67 h 1560"/>
              <a:gd name="p0x4" fmla="*/ 5705 w 5705"/>
              <a:gd name="p0y4" fmla="*/ 150 h 1560"/>
              <a:gd name="p0x5" fmla="*/ 5705 w 5705"/>
              <a:gd name="p0y5" fmla="*/ 1410 h 1560"/>
              <a:gd name="p0x6" fmla="*/ 5705 w 5705"/>
              <a:gd name="p0y6" fmla="*/ 1492 h 1560"/>
              <a:gd name="p0x7" fmla="*/ 5637 w 5705"/>
              <a:gd name="p0y7" fmla="*/ 1560 h 1560"/>
              <a:gd name="p0x8" fmla="*/ 5555 w 5705"/>
              <a:gd name="p0y8" fmla="*/ 1560 h 1560"/>
              <a:gd name="p0x9" fmla="*/ 150 w 5705"/>
              <a:gd name="p0y9" fmla="*/ 1560 h 1560"/>
              <a:gd name="p0x10" fmla="*/ 67 w 5705"/>
              <a:gd name="p0y10" fmla="*/ 1560 h 1560"/>
              <a:gd name="p0x11" fmla="*/ 0 w 5705"/>
              <a:gd name="p0y11" fmla="*/ 1492 h 1560"/>
              <a:gd name="p0x12" fmla="*/ 0 w 5705"/>
              <a:gd name="p0y12" fmla="*/ 1410 h 1560"/>
              <a:gd name="p0x13" fmla="*/ 0 w 5705"/>
              <a:gd name="p0y13" fmla="*/ 150 h 1560"/>
              <a:gd name="p0x14" fmla="*/ 0 w 5705"/>
              <a:gd name="p0y14" fmla="*/ 67 h 1560"/>
              <a:gd name="p0x15" fmla="*/ 67 w 5705"/>
              <a:gd name="p0y15" fmla="*/ 0 h 1560"/>
              <a:gd name="p0x16" fmla="*/ 150 w 5705"/>
              <a:gd name="p0y16" fmla="*/ 0 h 15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4403674" y="2194541"/>
            <a:ext cx="33845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策略二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(a–b–f–g)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4403674" y="2452669"/>
            <a:ext cx="33845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年传统主导，后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年燃料电池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4403674" y="2689841"/>
            <a:ext cx="1040759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减耗</a:t>
            </a:r>
            <a:r>
              <a:rPr lang="en-US" altLang="zh-CN"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spc="-15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50%</a:t>
            </a:r>
            <a:endParaRPr sz="1500" b="1" spc="-15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2"/>
            </p:custDataLst>
          </p:nvPr>
        </p:nvSpPr>
        <p:spPr>
          <a:xfrm>
            <a:off x="7992745" y="2075180"/>
            <a:ext cx="3622675" cy="990600"/>
          </a:xfrm>
          <a:custGeom>
            <a:avLst/>
            <a:gdLst>
              <a:gd name="sw" fmla="*/ 1 w 5705"/>
              <a:gd name="sh" fmla="*/ 1 h 1560"/>
              <a:gd name="mins" fmla="min sw sh"/>
              <a:gd name="dsw" fmla="+- 0 sw mins"/>
              <a:gd name="dsh" fmla="+- 0 sh mins"/>
              <a:gd name="p0x0" fmla="*/ 150 w 5705"/>
              <a:gd name="p0y0" fmla="*/ 0 h 1560"/>
              <a:gd name="p0x1" fmla="*/ 5555 w 5705"/>
              <a:gd name="p0y1" fmla="*/ 0 h 1560"/>
              <a:gd name="p0x2" fmla="*/ 5637 w 5705"/>
              <a:gd name="p0y2" fmla="*/ 0 h 1560"/>
              <a:gd name="p0x3" fmla="*/ 5705 w 5705"/>
              <a:gd name="p0y3" fmla="*/ 67 h 1560"/>
              <a:gd name="p0x4" fmla="*/ 5705 w 5705"/>
              <a:gd name="p0y4" fmla="*/ 150 h 1560"/>
              <a:gd name="p0x5" fmla="*/ 5705 w 5705"/>
              <a:gd name="p0y5" fmla="*/ 1410 h 1560"/>
              <a:gd name="p0x6" fmla="*/ 5705 w 5705"/>
              <a:gd name="p0y6" fmla="*/ 1492 h 1560"/>
              <a:gd name="p0x7" fmla="*/ 5637 w 5705"/>
              <a:gd name="p0y7" fmla="*/ 1560 h 1560"/>
              <a:gd name="p0x8" fmla="*/ 5555 w 5705"/>
              <a:gd name="p0y8" fmla="*/ 1560 h 1560"/>
              <a:gd name="p0x9" fmla="*/ 150 w 5705"/>
              <a:gd name="p0y9" fmla="*/ 1560 h 1560"/>
              <a:gd name="p0x10" fmla="*/ 67 w 5705"/>
              <a:gd name="p0y10" fmla="*/ 1560 h 1560"/>
              <a:gd name="p0x11" fmla="*/ 0 w 5705"/>
              <a:gd name="p0y11" fmla="*/ 1492 h 1560"/>
              <a:gd name="p0x12" fmla="*/ 0 w 5705"/>
              <a:gd name="p0y12" fmla="*/ 1410 h 1560"/>
              <a:gd name="p0x13" fmla="*/ 0 w 5705"/>
              <a:gd name="p0y13" fmla="*/ 150 h 1560"/>
              <a:gd name="p0x14" fmla="*/ 0 w 5705"/>
              <a:gd name="p0y14" fmla="*/ 67 h 1560"/>
              <a:gd name="p0x15" fmla="*/ 67 w 5705"/>
              <a:gd name="p0y15" fmla="*/ 0 h 1560"/>
              <a:gd name="p0x16" fmla="*/ 150 w 5705"/>
              <a:gd name="p0y16" fmla="*/ 0 h 15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8112099" y="2194541"/>
            <a:ext cx="33845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策略三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(a–d–f–g)</a:t>
            </a:r>
            <a:endParaRPr lang="en-US" altLang="zh-CN"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4"/>
            </p:custDataLst>
          </p:nvPr>
        </p:nvSpPr>
        <p:spPr>
          <a:xfrm>
            <a:off x="8112099" y="2452669"/>
            <a:ext cx="3384576" cy="2076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年混合动力，后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年燃料电池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5"/>
            </p:custDataLst>
          </p:nvPr>
        </p:nvSpPr>
        <p:spPr>
          <a:xfrm>
            <a:off x="8112099" y="2689841"/>
            <a:ext cx="3384576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最佳方案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6"/>
            </p:custDataLst>
          </p:nvPr>
        </p:nvSpPr>
        <p:spPr>
          <a:xfrm>
            <a:off x="575945" y="3151505"/>
            <a:ext cx="11039475" cy="1272540"/>
          </a:xfrm>
          <a:custGeom>
            <a:avLst/>
            <a:gdLst>
              <a:gd name="sw" fmla="*/ 1 w 17385"/>
              <a:gd name="sh" fmla="*/ 1 h 2004"/>
              <a:gd name="mins" fmla="min sw sh"/>
              <a:gd name="dsw" fmla="+- 0 sw mins"/>
              <a:gd name="dsh" fmla="+- 0 sh mins"/>
              <a:gd name="p0x0" fmla="*/ 150 w 17385"/>
              <a:gd name="p0y0" fmla="*/ 0 h 2004"/>
              <a:gd name="p0x1" fmla="*/ 17235 w 17385"/>
              <a:gd name="p0y1" fmla="*/ 0 h 2004"/>
              <a:gd name="p0x2" fmla="*/ 17317 w 17385"/>
              <a:gd name="p0y2" fmla="*/ 0 h 2004"/>
              <a:gd name="p0x3" fmla="*/ 17385 w 17385"/>
              <a:gd name="p0y3" fmla="*/ 67 h 2004"/>
              <a:gd name="p0x4" fmla="*/ 17385 w 17385"/>
              <a:gd name="p0y4" fmla="*/ 150 h 2004"/>
              <a:gd name="p0x5" fmla="*/ 17385 w 17385"/>
              <a:gd name="p0y5" fmla="*/ 1854 h 2004"/>
              <a:gd name="p0x6" fmla="*/ 17385 w 17385"/>
              <a:gd name="p0y6" fmla="*/ 1936 h 2004"/>
              <a:gd name="p0x7" fmla="*/ 17317 w 17385"/>
              <a:gd name="p0y7" fmla="*/ 2004 h 2004"/>
              <a:gd name="p0x8" fmla="*/ 17235 w 17385"/>
              <a:gd name="p0y8" fmla="*/ 2004 h 2004"/>
              <a:gd name="p0x9" fmla="*/ 150 w 17385"/>
              <a:gd name="p0y9" fmla="*/ 2004 h 2004"/>
              <a:gd name="p0x10" fmla="*/ 67 w 17385"/>
              <a:gd name="p0y10" fmla="*/ 2004 h 2004"/>
              <a:gd name="p0x11" fmla="*/ 0 w 17385"/>
              <a:gd name="p0y11" fmla="*/ 1936 h 2004"/>
              <a:gd name="p0x12" fmla="*/ 0 w 17385"/>
              <a:gd name="p0y12" fmla="*/ 1854 h 2004"/>
              <a:gd name="p0x13" fmla="*/ 0 w 17385"/>
              <a:gd name="p0y13" fmla="*/ 150 h 2004"/>
              <a:gd name="p0x14" fmla="*/ 0 w 17385"/>
              <a:gd name="p0y14" fmla="*/ 67 h 2004"/>
              <a:gd name="p0x15" fmla="*/ 67 w 17385"/>
              <a:gd name="p0y15" fmla="*/ 0 h 2004"/>
              <a:gd name="p0x16" fmla="*/ 150 w 17385"/>
              <a:gd name="p0y16" fmla="*/ 0 h 2004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7"/>
            </p:custDataLst>
          </p:nvPr>
        </p:nvSpPr>
        <p:spPr>
          <a:xfrm>
            <a:off x="695325" y="3255626"/>
            <a:ext cx="1080135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核心结论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8"/>
            </p:custDataLst>
          </p:nvPr>
        </p:nvSpPr>
        <p:spPr>
          <a:xfrm>
            <a:off x="695325" y="367792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819150" y="3578447"/>
            <a:ext cx="5700569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燃料电池效率更高，但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时间效应</a:t>
            </a:r>
            <a:r>
              <a:rPr 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导致策略二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年累计油耗反高于策略一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0"/>
            </p:custDataLst>
          </p:nvPr>
        </p:nvSpPr>
        <p:spPr>
          <a:xfrm>
            <a:off x="695325" y="392811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819150" y="3828850"/>
            <a:ext cx="4549454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策略三</a:t>
            </a:r>
            <a:r>
              <a:rPr lang="en-US" altLang="zh-CN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(a–d–f–g)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为最佳方案：先混动、后燃料电池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2"/>
            </p:custDataLst>
          </p:nvPr>
        </p:nvSpPr>
        <p:spPr>
          <a:xfrm>
            <a:off x="695325" y="417830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819150" y="4079253"/>
            <a:ext cx="4329113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燃料电池</a:t>
            </a:r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不应依赖石油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年后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石油供应将陷入困境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4"/>
            </p:custDataLst>
          </p:nvPr>
        </p:nvSpPr>
        <p:spPr>
          <a:xfrm>
            <a:off x="575945" y="4509770"/>
            <a:ext cx="5476875" cy="504825"/>
          </a:xfrm>
          <a:custGeom>
            <a:avLst/>
            <a:gdLst>
              <a:gd name="sw" fmla="*/ 1 w 8625"/>
              <a:gd name="sh" fmla="*/ 1 h 795"/>
              <a:gd name="mins" fmla="min sw sh"/>
              <a:gd name="dsw" fmla="+- 0 sw mins"/>
              <a:gd name="dsh" fmla="+- 0 sh mins"/>
              <a:gd name="p0x0" fmla="*/ 150 w 8625"/>
              <a:gd name="p0y0" fmla="*/ 0 h 795"/>
              <a:gd name="p0x1" fmla="*/ 8475 w 8625"/>
              <a:gd name="p0y1" fmla="*/ 0 h 795"/>
              <a:gd name="p0x2" fmla="*/ 8557 w 8625"/>
              <a:gd name="p0y2" fmla="*/ 0 h 795"/>
              <a:gd name="p0x3" fmla="*/ 8625 w 8625"/>
              <a:gd name="p0y3" fmla="*/ 67 h 795"/>
              <a:gd name="p0x4" fmla="*/ 8625 w 8625"/>
              <a:gd name="p0y4" fmla="*/ 150 h 795"/>
              <a:gd name="p0x5" fmla="*/ 8625 w 8625"/>
              <a:gd name="p0y5" fmla="*/ 645 h 795"/>
              <a:gd name="p0x6" fmla="*/ 8625 w 8625"/>
              <a:gd name="p0y6" fmla="*/ 727 h 795"/>
              <a:gd name="p0x7" fmla="*/ 8557 w 8625"/>
              <a:gd name="p0y7" fmla="*/ 795 h 795"/>
              <a:gd name="p0x8" fmla="*/ 8475 w 8625"/>
              <a:gd name="p0y8" fmla="*/ 795 h 795"/>
              <a:gd name="p0x9" fmla="*/ 150 w 8625"/>
              <a:gd name="p0y9" fmla="*/ 795 h 795"/>
              <a:gd name="p0x10" fmla="*/ 67 w 8625"/>
              <a:gd name="p0y10" fmla="*/ 795 h 795"/>
              <a:gd name="p0x11" fmla="*/ 0 w 8625"/>
              <a:gd name="p0y11" fmla="*/ 727 h 795"/>
              <a:gd name="p0x12" fmla="*/ 0 w 8625"/>
              <a:gd name="p0y12" fmla="*/ 645 h 795"/>
              <a:gd name="p0x13" fmla="*/ 0 w 8625"/>
              <a:gd name="p0y13" fmla="*/ 150 h 795"/>
              <a:gd name="p0x14" fmla="*/ 0 w 8625"/>
              <a:gd name="p0y14" fmla="*/ 67 h 795"/>
              <a:gd name="p0x15" fmla="*/ 67 w 8625"/>
              <a:gd name="p0y15" fmla="*/ 0 h 795"/>
              <a:gd name="p0x16" fmla="*/ 150 w 8625"/>
              <a:gd name="p0y16" fmla="*/ 0 h 7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任意多边形 26"/>
          <p:cNvSpPr/>
          <p:nvPr>
            <p:custDataLst>
              <p:tags r:id="rId25"/>
            </p:custDataLst>
          </p:nvPr>
        </p:nvSpPr>
        <p:spPr>
          <a:xfrm>
            <a:off x="695325" y="46291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3333" t="-3333" r="-3333" b="-3333"/>
          <a:stretch>
            <a:fillRect/>
          </a:stretch>
        </p:blipFill>
        <p:spPr>
          <a:xfrm>
            <a:off x="752475" y="4686300"/>
            <a:ext cx="152400" cy="15240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1076325" y="4648200"/>
            <a:ext cx="2400452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立即实现混合动力汽车商业化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0"/>
            </p:custDataLst>
          </p:nvPr>
        </p:nvSpPr>
        <p:spPr>
          <a:xfrm>
            <a:off x="6138545" y="4509770"/>
            <a:ext cx="5476875" cy="504825"/>
          </a:xfrm>
          <a:custGeom>
            <a:avLst/>
            <a:gdLst>
              <a:gd name="sw" fmla="*/ 1 w 8625"/>
              <a:gd name="sh" fmla="*/ 1 h 795"/>
              <a:gd name="mins" fmla="min sw sh"/>
              <a:gd name="dsw" fmla="+- 0 sw mins"/>
              <a:gd name="dsh" fmla="+- 0 sh mins"/>
              <a:gd name="p0x0" fmla="*/ 150 w 8625"/>
              <a:gd name="p0y0" fmla="*/ 0 h 795"/>
              <a:gd name="p0x1" fmla="*/ 8475 w 8625"/>
              <a:gd name="p0y1" fmla="*/ 0 h 795"/>
              <a:gd name="p0x2" fmla="*/ 8557 w 8625"/>
              <a:gd name="p0y2" fmla="*/ 0 h 795"/>
              <a:gd name="p0x3" fmla="*/ 8625 w 8625"/>
              <a:gd name="p0y3" fmla="*/ 67 h 795"/>
              <a:gd name="p0x4" fmla="*/ 8625 w 8625"/>
              <a:gd name="p0y4" fmla="*/ 150 h 795"/>
              <a:gd name="p0x5" fmla="*/ 8625 w 8625"/>
              <a:gd name="p0y5" fmla="*/ 645 h 795"/>
              <a:gd name="p0x6" fmla="*/ 8625 w 8625"/>
              <a:gd name="p0y6" fmla="*/ 727 h 795"/>
              <a:gd name="p0x7" fmla="*/ 8557 w 8625"/>
              <a:gd name="p0y7" fmla="*/ 795 h 795"/>
              <a:gd name="p0x8" fmla="*/ 8475 w 8625"/>
              <a:gd name="p0y8" fmla="*/ 795 h 795"/>
              <a:gd name="p0x9" fmla="*/ 150 w 8625"/>
              <a:gd name="p0y9" fmla="*/ 795 h 795"/>
              <a:gd name="p0x10" fmla="*/ 67 w 8625"/>
              <a:gd name="p0y10" fmla="*/ 795 h 795"/>
              <a:gd name="p0x11" fmla="*/ 0 w 8625"/>
              <a:gd name="p0y11" fmla="*/ 727 h 795"/>
              <a:gd name="p0x12" fmla="*/ 0 w 8625"/>
              <a:gd name="p0y12" fmla="*/ 645 h 795"/>
              <a:gd name="p0x13" fmla="*/ 0 w 8625"/>
              <a:gd name="p0y13" fmla="*/ 150 h 795"/>
              <a:gd name="p0x14" fmla="*/ 0 w 8625"/>
              <a:gd name="p0y14" fmla="*/ 67 h 795"/>
              <a:gd name="p0x15" fmla="*/ 67 w 8625"/>
              <a:gd name="p0y15" fmla="*/ 0 h 795"/>
              <a:gd name="p0x16" fmla="*/ 150 w 8625"/>
              <a:gd name="p0y16" fmla="*/ 0 h 7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31"/>
            </p:custDataLst>
          </p:nvPr>
        </p:nvSpPr>
        <p:spPr>
          <a:xfrm>
            <a:off x="6257925" y="46291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50 w 420"/>
              <a:gd name="p0y0" fmla="*/ 0 h 420"/>
              <a:gd name="p0x1" fmla="*/ 270 w 420"/>
              <a:gd name="p0y1" fmla="*/ 0 h 420"/>
              <a:gd name="p0x2" fmla="*/ 352 w 420"/>
              <a:gd name="p0y2" fmla="*/ 0 h 420"/>
              <a:gd name="p0x3" fmla="*/ 420 w 420"/>
              <a:gd name="p0y3" fmla="*/ 67 h 420"/>
              <a:gd name="p0x4" fmla="*/ 420 w 420"/>
              <a:gd name="p0y4" fmla="*/ 150 h 420"/>
              <a:gd name="p0x5" fmla="*/ 420 w 420"/>
              <a:gd name="p0y5" fmla="*/ 270 h 420"/>
              <a:gd name="p0x6" fmla="*/ 420 w 420"/>
              <a:gd name="p0y6" fmla="*/ 352 h 420"/>
              <a:gd name="p0x7" fmla="*/ 352 w 420"/>
              <a:gd name="p0y7" fmla="*/ 420 h 420"/>
              <a:gd name="p0x8" fmla="*/ 270 w 420"/>
              <a:gd name="p0y8" fmla="*/ 420 h 420"/>
              <a:gd name="p0x9" fmla="*/ 150 w 420"/>
              <a:gd name="p0y9" fmla="*/ 420 h 420"/>
              <a:gd name="p0x10" fmla="*/ 67 w 420"/>
              <a:gd name="p0y10" fmla="*/ 420 h 420"/>
              <a:gd name="p0x11" fmla="*/ 0 w 420"/>
              <a:gd name="p0y11" fmla="*/ 352 h 420"/>
              <a:gd name="p0x12" fmla="*/ 0 w 420"/>
              <a:gd name="p0y12" fmla="*/ 270 h 420"/>
              <a:gd name="p0x13" fmla="*/ 0 w 420"/>
              <a:gd name="p0y13" fmla="*/ 150 h 420"/>
              <a:gd name="p0x14" fmla="*/ 0 w 420"/>
              <a:gd name="p0y14" fmla="*/ 67 h 420"/>
              <a:gd name="p0x15" fmla="*/ 67 w 420"/>
              <a:gd name="p0y15" fmla="*/ 0 h 420"/>
              <a:gd name="p0x16" fmla="*/ 15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3125" r="-3125"/>
          <a:stretch>
            <a:fillRect/>
          </a:stretch>
        </p:blipFill>
        <p:spPr>
          <a:xfrm>
            <a:off x="6324600" y="4686300"/>
            <a:ext cx="133350" cy="152400"/>
          </a:xfrm>
          <a:prstGeom prst="rect">
            <a:avLst/>
          </a:prstGeom>
        </p:spPr>
      </p:pic>
      <p:sp>
        <p:nvSpPr>
          <p:cNvPr id="33" name="文本框 32"/>
          <p:cNvSpPr txBox="1"/>
          <p:nvPr>
            <p:custDataLst>
              <p:tags r:id="rId35"/>
            </p:custDataLst>
          </p:nvPr>
        </p:nvSpPr>
        <p:spPr>
          <a:xfrm>
            <a:off x="6638925" y="4648200"/>
            <a:ext cx="3257702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同时尽快实现非石油燃料电池汽车商业化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6"/>
            </p:custDataLst>
          </p:nvPr>
        </p:nvSpPr>
        <p:spPr>
          <a:xfrm>
            <a:off x="571500" y="5605145"/>
            <a:ext cx="11049000" cy="514350"/>
          </a:xfrm>
          <a:custGeom>
            <a:avLst/>
            <a:gdLst>
              <a:gd name="sw" fmla="*/ 1 w 17400"/>
              <a:gd name="sh" fmla="*/ 1 h 810"/>
              <a:gd name="mins" fmla="min sw sh"/>
              <a:gd name="dsw" fmla="+- 0 sw mins"/>
              <a:gd name="dsh" fmla="+- 0 sh mins"/>
              <a:gd name="p0x0" fmla="*/ 150 w 17400"/>
              <a:gd name="p0y0" fmla="*/ 0 h 810"/>
              <a:gd name="p0x1" fmla="*/ 17250 w 17400"/>
              <a:gd name="p0y1" fmla="*/ 0 h 810"/>
              <a:gd name="p0x2" fmla="*/ 17332 w 17400"/>
              <a:gd name="p0y2" fmla="*/ 0 h 810"/>
              <a:gd name="p0x3" fmla="*/ 17400 w 17400"/>
              <a:gd name="p0y3" fmla="*/ 67 h 810"/>
              <a:gd name="p0x4" fmla="*/ 17400 w 17400"/>
              <a:gd name="p0y4" fmla="*/ 150 h 810"/>
              <a:gd name="p0x5" fmla="*/ 17400 w 17400"/>
              <a:gd name="p0y5" fmla="*/ 660 h 810"/>
              <a:gd name="p0x6" fmla="*/ 17400 w 17400"/>
              <a:gd name="p0y6" fmla="*/ 742 h 810"/>
              <a:gd name="p0x7" fmla="*/ 17332 w 17400"/>
              <a:gd name="p0y7" fmla="*/ 810 h 810"/>
              <a:gd name="p0x8" fmla="*/ 17250 w 17400"/>
              <a:gd name="p0y8" fmla="*/ 810 h 810"/>
              <a:gd name="p0x9" fmla="*/ 150 w 17400"/>
              <a:gd name="p0y9" fmla="*/ 810 h 810"/>
              <a:gd name="p0x10" fmla="*/ 67 w 17400"/>
              <a:gd name="p0y10" fmla="*/ 810 h 810"/>
              <a:gd name="p0x11" fmla="*/ 0 w 17400"/>
              <a:gd name="p0y11" fmla="*/ 742 h 810"/>
              <a:gd name="p0x12" fmla="*/ 0 w 17400"/>
              <a:gd name="p0y12" fmla="*/ 660 h 810"/>
              <a:gd name="p0x13" fmla="*/ 0 w 17400"/>
              <a:gd name="p0y13" fmla="*/ 150 h 810"/>
              <a:gd name="p0x14" fmla="*/ 0 w 17400"/>
              <a:gd name="p0y14" fmla="*/ 67 h 810"/>
              <a:gd name="p0x15" fmla="*/ 67 w 17400"/>
              <a:gd name="p0y15" fmla="*/ 0 h 810"/>
              <a:gd name="p0x16" fmla="*/ 150 w 17400"/>
              <a:gd name="p0y16" fmla="*/ 0 h 81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244BB8"/>
          </a:solidFill>
          <a:ln>
            <a:noFill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37"/>
            </p:custDataLst>
          </p:nvPr>
        </p:nvSpPr>
        <p:spPr>
          <a:xfrm>
            <a:off x="762000" y="5704522"/>
            <a:ext cx="2514752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把握窗口期，立即行动</a:t>
            </a:r>
            <a:endParaRPr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纯电动汽车发展史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6451d3d1-9f97-11f1-b434-8e29a9bbb06f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571500" y="1104900"/>
            <a:ext cx="11049000" cy="12858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400" h="2025">
                <a:moveTo>
                  <a:pt x="120" y="0"/>
                </a:moveTo>
                <a:lnTo>
                  <a:pt x="17280" y="0"/>
                </a:lnTo>
                <a:cubicBezTo>
                  <a:pt x="17346" y="0"/>
                  <a:pt x="17400" y="54"/>
                  <a:pt x="17400" y="120"/>
                </a:cubicBezTo>
                <a:lnTo>
                  <a:pt x="17400" y="1905"/>
                </a:lnTo>
                <a:cubicBezTo>
                  <a:pt x="17400" y="1971"/>
                  <a:pt x="17346" y="2025"/>
                  <a:pt x="17280" y="2025"/>
                </a:cubicBezTo>
                <a:lnTo>
                  <a:pt x="120" y="2025"/>
                </a:lnTo>
                <a:cubicBezTo>
                  <a:pt x="54" y="2025"/>
                  <a:pt x="0" y="1971"/>
                  <a:pt x="0" y="1905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2457450" y="3528695"/>
            <a:ext cx="114300" cy="114300"/>
          </a:xfrm>
          <a:custGeom>
            <a:avLst/>
            <a:gdLst>
              <a:gd name="sw" fmla="*/ 1 w 180"/>
              <a:gd name="sh" fmla="*/ 1 h 180"/>
              <a:gd name="mins" fmla="min sw sh"/>
              <a:gd name="dsw" fmla="+- 0 sw mins"/>
              <a:gd name="dsh" fmla="+- 0 sh mins"/>
              <a:gd name="p0x0" fmla="*/ 90 w 180"/>
              <a:gd name="p0y0" fmla="*/ 0 h 180"/>
              <a:gd name="p0x1" fmla="*/ 139 w 180"/>
              <a:gd name="p0y1" fmla="*/ 0 h 180"/>
              <a:gd name="p0x2" fmla="*/ 180 w 180"/>
              <a:gd name="p0y2" fmla="*/ 40 h 180"/>
              <a:gd name="p0x3" fmla="*/ 180 w 180"/>
              <a:gd name="p0y3" fmla="*/ 90 h 180"/>
              <a:gd name="p0x4" fmla="*/ 180 w 180"/>
              <a:gd name="p0y4" fmla="*/ 139 h 180"/>
              <a:gd name="p0x5" fmla="*/ 139 w 180"/>
              <a:gd name="p0y5" fmla="*/ 180 h 180"/>
              <a:gd name="p0x6" fmla="*/ 90 w 180"/>
              <a:gd name="p0y6" fmla="*/ 180 h 180"/>
              <a:gd name="p0x7" fmla="*/ 40 w 180"/>
              <a:gd name="p0y7" fmla="*/ 180 h 180"/>
              <a:gd name="p0x8" fmla="*/ 0 w 180"/>
              <a:gd name="p0y8" fmla="*/ 139 h 180"/>
              <a:gd name="p0x9" fmla="*/ 0 w 180"/>
              <a:gd name="p0y9" fmla="*/ 90 h 180"/>
              <a:gd name="p0x10" fmla="*/ 0 w 180"/>
              <a:gd name="p0y10" fmla="*/ 40 h 180"/>
              <a:gd name="p0x11" fmla="*/ 40 w 180"/>
              <a:gd name="p0y11" fmla="*/ 0 h 180"/>
              <a:gd name="p0x12" fmla="*/ 90 w 180"/>
              <a:gd name="p0y12" fmla="*/ 0 h 1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2571750" y="3576320"/>
            <a:ext cx="1733550" cy="19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6"/>
            </p:custDataLst>
          </p:nvPr>
        </p:nvSpPr>
        <p:spPr>
          <a:xfrm>
            <a:off x="4305300" y="3576320"/>
            <a:ext cx="1733550" cy="19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>
            <p:custDataLst>
              <p:tags r:id="rId7"/>
            </p:custDataLst>
          </p:nvPr>
        </p:nvSpPr>
        <p:spPr>
          <a:xfrm>
            <a:off x="6038850" y="3528695"/>
            <a:ext cx="114300" cy="114300"/>
          </a:xfrm>
          <a:custGeom>
            <a:avLst/>
            <a:gdLst>
              <a:gd name="sw" fmla="*/ 1 w 180"/>
              <a:gd name="sh" fmla="*/ 1 h 180"/>
              <a:gd name="mins" fmla="min sw sh"/>
              <a:gd name="dsw" fmla="+- 0 sw mins"/>
              <a:gd name="dsh" fmla="+- 0 sh mins"/>
              <a:gd name="p0x0" fmla="*/ 90 w 180"/>
              <a:gd name="p0y0" fmla="*/ 0 h 180"/>
              <a:gd name="p0x1" fmla="*/ 139 w 180"/>
              <a:gd name="p0y1" fmla="*/ 0 h 180"/>
              <a:gd name="p0x2" fmla="*/ 180 w 180"/>
              <a:gd name="p0y2" fmla="*/ 40 h 180"/>
              <a:gd name="p0x3" fmla="*/ 180 w 180"/>
              <a:gd name="p0y3" fmla="*/ 90 h 180"/>
              <a:gd name="p0x4" fmla="*/ 180 w 180"/>
              <a:gd name="p0y4" fmla="*/ 139 h 180"/>
              <a:gd name="p0x5" fmla="*/ 139 w 180"/>
              <a:gd name="p0y5" fmla="*/ 180 h 180"/>
              <a:gd name="p0x6" fmla="*/ 90 w 180"/>
              <a:gd name="p0y6" fmla="*/ 180 h 180"/>
              <a:gd name="p0x7" fmla="*/ 40 w 180"/>
              <a:gd name="p0y7" fmla="*/ 180 h 180"/>
              <a:gd name="p0x8" fmla="*/ 0 w 180"/>
              <a:gd name="p0y8" fmla="*/ 139 h 180"/>
              <a:gd name="p0x9" fmla="*/ 0 w 180"/>
              <a:gd name="p0y9" fmla="*/ 90 h 180"/>
              <a:gd name="p0x10" fmla="*/ 0 w 180"/>
              <a:gd name="p0y10" fmla="*/ 40 h 180"/>
              <a:gd name="p0x11" fmla="*/ 40 w 180"/>
              <a:gd name="p0y11" fmla="*/ 0 h 180"/>
              <a:gd name="p0x12" fmla="*/ 90 w 180"/>
              <a:gd name="p0y12" fmla="*/ 0 h 1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6153150" y="3576320"/>
            <a:ext cx="1733550" cy="19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9"/>
            </p:custDataLst>
          </p:nvPr>
        </p:nvSpPr>
        <p:spPr>
          <a:xfrm>
            <a:off x="7886700" y="3576320"/>
            <a:ext cx="1733550" cy="190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10"/>
            </p:custDataLst>
          </p:nvPr>
        </p:nvSpPr>
        <p:spPr>
          <a:xfrm>
            <a:off x="9620250" y="3528695"/>
            <a:ext cx="114300" cy="114300"/>
          </a:xfrm>
          <a:custGeom>
            <a:avLst/>
            <a:gdLst>
              <a:gd name="sw" fmla="*/ 1 w 180"/>
              <a:gd name="sh" fmla="*/ 1 h 180"/>
              <a:gd name="mins" fmla="min sw sh"/>
              <a:gd name="dsw" fmla="+- 0 sw mins"/>
              <a:gd name="dsh" fmla="+- 0 sh mins"/>
              <a:gd name="p0x0" fmla="*/ 90 w 180"/>
              <a:gd name="p0y0" fmla="*/ 0 h 180"/>
              <a:gd name="p0x1" fmla="*/ 139 w 180"/>
              <a:gd name="p0y1" fmla="*/ 0 h 180"/>
              <a:gd name="p0x2" fmla="*/ 180 w 180"/>
              <a:gd name="p0y2" fmla="*/ 40 h 180"/>
              <a:gd name="p0x3" fmla="*/ 180 w 180"/>
              <a:gd name="p0y3" fmla="*/ 90 h 180"/>
              <a:gd name="p0x4" fmla="*/ 180 w 180"/>
              <a:gd name="p0y4" fmla="*/ 139 h 180"/>
              <a:gd name="p0x5" fmla="*/ 139 w 180"/>
              <a:gd name="p0y5" fmla="*/ 180 h 180"/>
              <a:gd name="p0x6" fmla="*/ 90 w 180"/>
              <a:gd name="p0y6" fmla="*/ 180 h 180"/>
              <a:gd name="p0x7" fmla="*/ 40 w 180"/>
              <a:gd name="p0y7" fmla="*/ 180 h 180"/>
              <a:gd name="p0x8" fmla="*/ 0 w 180"/>
              <a:gd name="p0y8" fmla="*/ 139 h 180"/>
              <a:gd name="p0x9" fmla="*/ 0 w 180"/>
              <a:gd name="p0y9" fmla="*/ 90 h 180"/>
              <a:gd name="p0x10" fmla="*/ 0 w 180"/>
              <a:gd name="p0y10" fmla="*/ 40 h 180"/>
              <a:gd name="p0x11" fmla="*/ 40 w 180"/>
              <a:gd name="p0y11" fmla="*/ 0 h 180"/>
              <a:gd name="p0x12" fmla="*/ 90 w 180"/>
              <a:gd name="p0y12" fmla="*/ 0 h 18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11"/>
            </p:custDataLst>
          </p:nvPr>
        </p:nvSpPr>
        <p:spPr>
          <a:xfrm>
            <a:off x="728345" y="3733800"/>
            <a:ext cx="3571875" cy="1838325"/>
          </a:xfrm>
          <a:custGeom>
            <a:avLst/>
            <a:gdLst>
              <a:gd name="sw" fmla="*/ 1 w 5625"/>
              <a:gd name="sh" fmla="*/ 1 h 2895"/>
              <a:gd name="mins" fmla="min sw sh"/>
              <a:gd name="dsw" fmla="+- 0 sw mins"/>
              <a:gd name="dsh" fmla="+- 0 sh mins"/>
              <a:gd name="p0x0" fmla="*/ 150 w 5625"/>
              <a:gd name="p0y0" fmla="*/ 0 h 2895"/>
              <a:gd name="p0x1" fmla="*/ 5475 w 5625"/>
              <a:gd name="p0y1" fmla="*/ 0 h 2895"/>
              <a:gd name="p0x2" fmla="*/ 5557 w 5625"/>
              <a:gd name="p0y2" fmla="*/ 0 h 2895"/>
              <a:gd name="p0x3" fmla="*/ 5625 w 5625"/>
              <a:gd name="p0y3" fmla="*/ 67 h 2895"/>
              <a:gd name="p0x4" fmla="*/ 5625 w 5625"/>
              <a:gd name="p0y4" fmla="*/ 150 h 2895"/>
              <a:gd name="p0x5" fmla="*/ 5625 w 5625"/>
              <a:gd name="p0y5" fmla="*/ 2745 h 2895"/>
              <a:gd name="p0x6" fmla="*/ 5625 w 5625"/>
              <a:gd name="p0y6" fmla="*/ 2827 h 2895"/>
              <a:gd name="p0x7" fmla="*/ 5557 w 5625"/>
              <a:gd name="p0y7" fmla="*/ 2895 h 2895"/>
              <a:gd name="p0x8" fmla="*/ 5475 w 5625"/>
              <a:gd name="p0y8" fmla="*/ 2895 h 2895"/>
              <a:gd name="p0x9" fmla="*/ 150 w 5625"/>
              <a:gd name="p0y9" fmla="*/ 2895 h 2895"/>
              <a:gd name="p0x10" fmla="*/ 67 w 5625"/>
              <a:gd name="p0y10" fmla="*/ 2895 h 2895"/>
              <a:gd name="p0x11" fmla="*/ 0 w 5625"/>
              <a:gd name="p0y11" fmla="*/ 2827 h 2895"/>
              <a:gd name="p0x12" fmla="*/ 0 w 5625"/>
              <a:gd name="p0y12" fmla="*/ 2745 h 2895"/>
              <a:gd name="p0x13" fmla="*/ 0 w 5625"/>
              <a:gd name="p0y13" fmla="*/ 150 h 2895"/>
              <a:gd name="p0x14" fmla="*/ 0 w 5625"/>
              <a:gd name="p0y14" fmla="*/ 67 h 2895"/>
              <a:gd name="p0x15" fmla="*/ 67 w 5625"/>
              <a:gd name="p0y15" fmla="*/ 0 h 2895"/>
              <a:gd name="p0x16" fmla="*/ 150 w 5625"/>
              <a:gd name="p0y16" fmla="*/ 0 h 28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12"/>
            </p:custDataLst>
          </p:nvPr>
        </p:nvSpPr>
        <p:spPr>
          <a:xfrm>
            <a:off x="847725" y="3852863"/>
            <a:ext cx="33337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1881—1900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13"/>
            </p:custDataLst>
          </p:nvPr>
        </p:nvSpPr>
        <p:spPr>
          <a:xfrm>
            <a:off x="847725" y="4090988"/>
            <a:ext cx="3333750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早期探索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847725" y="4384358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1881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年首辆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EV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0.1hp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160kg</a:t>
            </a:r>
            <a:endParaRPr lang="en-US" alt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847725" y="4666240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1897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年再生制动技术</a:t>
            </a:r>
            <a:endParaRPr 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6"/>
            </p:custDataLst>
          </p:nvPr>
        </p:nvSpPr>
        <p:spPr>
          <a:xfrm>
            <a:off x="847725" y="4948123"/>
            <a:ext cx="333375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1899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Electrobat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$3000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32km/h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40km</a:t>
            </a:r>
            <a:endParaRPr lang="en-US" alt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7"/>
            </p:custDataLst>
          </p:nvPr>
        </p:nvSpPr>
        <p:spPr>
          <a:xfrm>
            <a:off x="4309745" y="3733800"/>
            <a:ext cx="3571875" cy="1838325"/>
          </a:xfrm>
          <a:custGeom>
            <a:avLst/>
            <a:gdLst>
              <a:gd name="sw" fmla="*/ 1 w 5625"/>
              <a:gd name="sh" fmla="*/ 1 h 2895"/>
              <a:gd name="mins" fmla="min sw sh"/>
              <a:gd name="dsw" fmla="+- 0 sw mins"/>
              <a:gd name="dsh" fmla="+- 0 sh mins"/>
              <a:gd name="p0x0" fmla="*/ 150 w 5625"/>
              <a:gd name="p0y0" fmla="*/ 0 h 2895"/>
              <a:gd name="p0x1" fmla="*/ 5475 w 5625"/>
              <a:gd name="p0y1" fmla="*/ 0 h 2895"/>
              <a:gd name="p0x2" fmla="*/ 5557 w 5625"/>
              <a:gd name="p0y2" fmla="*/ 0 h 2895"/>
              <a:gd name="p0x3" fmla="*/ 5625 w 5625"/>
              <a:gd name="p0y3" fmla="*/ 67 h 2895"/>
              <a:gd name="p0x4" fmla="*/ 5625 w 5625"/>
              <a:gd name="p0y4" fmla="*/ 150 h 2895"/>
              <a:gd name="p0x5" fmla="*/ 5625 w 5625"/>
              <a:gd name="p0y5" fmla="*/ 2745 h 2895"/>
              <a:gd name="p0x6" fmla="*/ 5625 w 5625"/>
              <a:gd name="p0y6" fmla="*/ 2827 h 2895"/>
              <a:gd name="p0x7" fmla="*/ 5557 w 5625"/>
              <a:gd name="p0y7" fmla="*/ 2895 h 2895"/>
              <a:gd name="p0x8" fmla="*/ 5475 w 5625"/>
              <a:gd name="p0y8" fmla="*/ 2895 h 2895"/>
              <a:gd name="p0x9" fmla="*/ 150 w 5625"/>
              <a:gd name="p0y9" fmla="*/ 2895 h 2895"/>
              <a:gd name="p0x10" fmla="*/ 67 w 5625"/>
              <a:gd name="p0y10" fmla="*/ 2895 h 2895"/>
              <a:gd name="p0x11" fmla="*/ 0 w 5625"/>
              <a:gd name="p0y11" fmla="*/ 2827 h 2895"/>
              <a:gd name="p0x12" fmla="*/ 0 w 5625"/>
              <a:gd name="p0y12" fmla="*/ 2745 h 2895"/>
              <a:gd name="p0x13" fmla="*/ 0 w 5625"/>
              <a:gd name="p0y13" fmla="*/ 150 h 2895"/>
              <a:gd name="p0x14" fmla="*/ 0 w 5625"/>
              <a:gd name="p0y14" fmla="*/ 67 h 2895"/>
              <a:gd name="p0x15" fmla="*/ 67 w 5625"/>
              <a:gd name="p0y15" fmla="*/ 0 h 2895"/>
              <a:gd name="p0x16" fmla="*/ 150 w 5625"/>
              <a:gd name="p0y16" fmla="*/ 0 h 28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8"/>
            </p:custDataLst>
          </p:nvPr>
        </p:nvSpPr>
        <p:spPr>
          <a:xfrm>
            <a:off x="4429125" y="3852863"/>
            <a:ext cx="33337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1905—1990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4429125" y="4090988"/>
            <a:ext cx="3333750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技术沉寂与复苏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0"/>
            </p:custDataLst>
          </p:nvPr>
        </p:nvSpPr>
        <p:spPr>
          <a:xfrm>
            <a:off x="4429125" y="4384358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1905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后燃油车主导市场</a:t>
            </a:r>
            <a:endParaRPr 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1"/>
            </p:custDataLst>
          </p:nvPr>
        </p:nvSpPr>
        <p:spPr>
          <a:xfrm>
            <a:off x="4429125" y="4666240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1945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年晶体管实现高压切换</a:t>
            </a:r>
            <a:endParaRPr 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2"/>
            </p:custDataLst>
          </p:nvPr>
        </p:nvSpPr>
        <p:spPr>
          <a:xfrm>
            <a:off x="4429125" y="4948123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1966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年通用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Electrovan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感应电机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3"/>
            </p:custDataLst>
          </p:nvPr>
        </p:nvSpPr>
        <p:spPr>
          <a:xfrm>
            <a:off x="7891145" y="3733800"/>
            <a:ext cx="3571875" cy="1838325"/>
          </a:xfrm>
          <a:custGeom>
            <a:avLst/>
            <a:gdLst>
              <a:gd name="sw" fmla="*/ 1 w 5625"/>
              <a:gd name="sh" fmla="*/ 1 h 2895"/>
              <a:gd name="mins" fmla="min sw sh"/>
              <a:gd name="dsw" fmla="+- 0 sw mins"/>
              <a:gd name="dsh" fmla="+- 0 sh mins"/>
              <a:gd name="p0x0" fmla="*/ 150 w 5625"/>
              <a:gd name="p0y0" fmla="*/ 0 h 2895"/>
              <a:gd name="p0x1" fmla="*/ 5475 w 5625"/>
              <a:gd name="p0y1" fmla="*/ 0 h 2895"/>
              <a:gd name="p0x2" fmla="*/ 5557 w 5625"/>
              <a:gd name="p0y2" fmla="*/ 0 h 2895"/>
              <a:gd name="p0x3" fmla="*/ 5625 w 5625"/>
              <a:gd name="p0y3" fmla="*/ 67 h 2895"/>
              <a:gd name="p0x4" fmla="*/ 5625 w 5625"/>
              <a:gd name="p0y4" fmla="*/ 150 h 2895"/>
              <a:gd name="p0x5" fmla="*/ 5625 w 5625"/>
              <a:gd name="p0y5" fmla="*/ 2745 h 2895"/>
              <a:gd name="p0x6" fmla="*/ 5625 w 5625"/>
              <a:gd name="p0y6" fmla="*/ 2827 h 2895"/>
              <a:gd name="p0x7" fmla="*/ 5557 w 5625"/>
              <a:gd name="p0y7" fmla="*/ 2895 h 2895"/>
              <a:gd name="p0x8" fmla="*/ 5475 w 5625"/>
              <a:gd name="p0y8" fmla="*/ 2895 h 2895"/>
              <a:gd name="p0x9" fmla="*/ 150 w 5625"/>
              <a:gd name="p0y9" fmla="*/ 2895 h 2895"/>
              <a:gd name="p0x10" fmla="*/ 67 w 5625"/>
              <a:gd name="p0y10" fmla="*/ 2895 h 2895"/>
              <a:gd name="p0x11" fmla="*/ 0 w 5625"/>
              <a:gd name="p0y11" fmla="*/ 2827 h 2895"/>
              <a:gd name="p0x12" fmla="*/ 0 w 5625"/>
              <a:gd name="p0y12" fmla="*/ 2745 h 2895"/>
              <a:gd name="p0x13" fmla="*/ 0 w 5625"/>
              <a:gd name="p0y13" fmla="*/ 150 h 2895"/>
              <a:gd name="p0x14" fmla="*/ 0 w 5625"/>
              <a:gd name="p0y14" fmla="*/ 67 h 2895"/>
              <a:gd name="p0x15" fmla="*/ 67 w 5625"/>
              <a:gd name="p0y15" fmla="*/ 0 h 2895"/>
              <a:gd name="p0x16" fmla="*/ 150 w 5625"/>
              <a:gd name="p0y16" fmla="*/ 0 h 28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8010525" y="3852863"/>
            <a:ext cx="333375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现代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8010525" y="4090988"/>
            <a:ext cx="3333750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探索与转型</a:t>
            </a:r>
            <a:endParaRPr sz="135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6"/>
            </p:custDataLst>
          </p:nvPr>
        </p:nvSpPr>
        <p:spPr>
          <a:xfrm>
            <a:off x="8010525" y="4384358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通用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EV1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等实用车型问世</a:t>
            </a:r>
            <a:endParaRPr lang="zh-CN" altLang="en-US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8010525" y="4666240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核心瓶颈：电池能量密度</a:t>
            </a:r>
            <a:endParaRPr 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8"/>
            </p:custDataLst>
          </p:nvPr>
        </p:nvSpPr>
        <p:spPr>
          <a:xfrm>
            <a:off x="8010525" y="4948123"/>
            <a:ext cx="333375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转向混合动力与燃料电池</a:t>
            </a:r>
            <a:endParaRPr lang="zh-CN"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混合动力汽车发展史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677fd7a8-9f97-11f1-acf8-6ab4ced4755b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95" r="29" b="95"/>
          <a:stretch>
            <a:fillRect/>
          </a:stretch>
        </p:blipFill>
        <p:spPr>
          <a:xfrm>
            <a:off x="571500" y="1104922"/>
            <a:ext cx="2155825" cy="537205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95" h="8460">
                <a:moveTo>
                  <a:pt x="120" y="0"/>
                </a:moveTo>
                <a:lnTo>
                  <a:pt x="3275" y="0"/>
                </a:lnTo>
                <a:cubicBezTo>
                  <a:pt x="3341" y="0"/>
                  <a:pt x="3395" y="54"/>
                  <a:pt x="3395" y="120"/>
                </a:cubicBezTo>
                <a:lnTo>
                  <a:pt x="3395" y="8340"/>
                </a:lnTo>
                <a:cubicBezTo>
                  <a:pt x="3395" y="8406"/>
                  <a:pt x="3341" y="8460"/>
                  <a:pt x="3275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2999105" y="1109345"/>
            <a:ext cx="8616315" cy="1190625"/>
          </a:xfrm>
          <a:custGeom>
            <a:avLst/>
            <a:gdLst>
              <a:gd name="sw" fmla="*/ 1 w 13569"/>
              <a:gd name="sh" fmla="*/ 1 h 1875"/>
              <a:gd name="mins" fmla="min sw sh"/>
              <a:gd name="dsw" fmla="+- 0 sw mins"/>
              <a:gd name="dsh" fmla="+- 0 sh mins"/>
              <a:gd name="p0x0" fmla="*/ 150 w 13569"/>
              <a:gd name="p0y0" fmla="*/ 0 h 1875"/>
              <a:gd name="p0x1" fmla="*/ 13419 w 13569"/>
              <a:gd name="p0y1" fmla="*/ 0 h 1875"/>
              <a:gd name="p0x2" fmla="*/ 13501 w 13569"/>
              <a:gd name="p0y2" fmla="*/ 0 h 1875"/>
              <a:gd name="p0x3" fmla="*/ 13569 w 13569"/>
              <a:gd name="p0y3" fmla="*/ 67 h 1875"/>
              <a:gd name="p0x4" fmla="*/ 13569 w 13569"/>
              <a:gd name="p0y4" fmla="*/ 150 h 1875"/>
              <a:gd name="p0x5" fmla="*/ 13569 w 13569"/>
              <a:gd name="p0y5" fmla="*/ 1725 h 1875"/>
              <a:gd name="p0x6" fmla="*/ 13569 w 13569"/>
              <a:gd name="p0y6" fmla="*/ 1807 h 1875"/>
              <a:gd name="p0x7" fmla="*/ 13501 w 13569"/>
              <a:gd name="p0y7" fmla="*/ 1875 h 1875"/>
              <a:gd name="p0x8" fmla="*/ 13419 w 13569"/>
              <a:gd name="p0y8" fmla="*/ 1875 h 1875"/>
              <a:gd name="p0x9" fmla="*/ 150 w 13569"/>
              <a:gd name="p0y9" fmla="*/ 1875 h 1875"/>
              <a:gd name="p0x10" fmla="*/ 67 w 13569"/>
              <a:gd name="p0y10" fmla="*/ 1875 h 1875"/>
              <a:gd name="p0x11" fmla="*/ 0 w 13569"/>
              <a:gd name="p0y11" fmla="*/ 1807 h 1875"/>
              <a:gd name="p0x12" fmla="*/ 0 w 13569"/>
              <a:gd name="p0y12" fmla="*/ 1725 h 1875"/>
              <a:gd name="p0x13" fmla="*/ 0 w 13569"/>
              <a:gd name="p0y13" fmla="*/ 150 h 1875"/>
              <a:gd name="p0x14" fmla="*/ 0 w 13569"/>
              <a:gd name="p0y14" fmla="*/ 67 h 1875"/>
              <a:gd name="p0x15" fmla="*/ 67 w 13569"/>
              <a:gd name="p0y15" fmla="*/ 0 h 1875"/>
              <a:gd name="p0x16" fmla="*/ 150 w 13569"/>
              <a:gd name="p0y16" fmla="*/ 0 h 18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3194050" y="1229995"/>
            <a:ext cx="257175" cy="257175"/>
          </a:xfrm>
          <a:custGeom>
            <a:avLst/>
            <a:gdLst>
              <a:gd name="sw" fmla="*/ 1 w 405"/>
              <a:gd name="sh" fmla="*/ 1 h 405"/>
              <a:gd name="mins" fmla="min sw sh"/>
              <a:gd name="dsw" fmla="+- 0 sw mins"/>
              <a:gd name="dsh" fmla="+- 0 sh mins"/>
              <a:gd name="p0x0" fmla="*/ 150 w 405"/>
              <a:gd name="p0y0" fmla="*/ 0 h 405"/>
              <a:gd name="p0x1" fmla="*/ 255 w 405"/>
              <a:gd name="p0y1" fmla="*/ 0 h 405"/>
              <a:gd name="p0x2" fmla="*/ 337 w 405"/>
              <a:gd name="p0y2" fmla="*/ 0 h 405"/>
              <a:gd name="p0x3" fmla="*/ 405 w 405"/>
              <a:gd name="p0y3" fmla="*/ 67 h 405"/>
              <a:gd name="p0x4" fmla="*/ 405 w 405"/>
              <a:gd name="p0y4" fmla="*/ 150 h 405"/>
              <a:gd name="p0x5" fmla="*/ 405 w 405"/>
              <a:gd name="p0y5" fmla="*/ 255 h 405"/>
              <a:gd name="p0x6" fmla="*/ 405 w 405"/>
              <a:gd name="p0y6" fmla="*/ 337 h 405"/>
              <a:gd name="p0x7" fmla="*/ 337 w 405"/>
              <a:gd name="p0y7" fmla="*/ 405 h 405"/>
              <a:gd name="p0x8" fmla="*/ 255 w 405"/>
              <a:gd name="p0y8" fmla="*/ 405 h 405"/>
              <a:gd name="p0x9" fmla="*/ 150 w 405"/>
              <a:gd name="p0y9" fmla="*/ 405 h 405"/>
              <a:gd name="p0x10" fmla="*/ 67 w 405"/>
              <a:gd name="p0y10" fmla="*/ 405 h 405"/>
              <a:gd name="p0x11" fmla="*/ 0 w 405"/>
              <a:gd name="p0y11" fmla="*/ 337 h 405"/>
              <a:gd name="p0x12" fmla="*/ 0 w 405"/>
              <a:gd name="p0y12" fmla="*/ 255 h 405"/>
              <a:gd name="p0x13" fmla="*/ 0 w 405"/>
              <a:gd name="p0y13" fmla="*/ 150 h 405"/>
              <a:gd name="p0x14" fmla="*/ 0 w 405"/>
              <a:gd name="p0y14" fmla="*/ 67 h 405"/>
              <a:gd name="p0x15" fmla="*/ 67 w 405"/>
              <a:gd name="p0y15" fmla="*/ 0 h 405"/>
              <a:gd name="p0x16" fmla="*/ 150 w 405"/>
              <a:gd name="p0y16" fmla="*/ 0 h 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256280" y="1282065"/>
            <a:ext cx="133350" cy="1524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3528041" y="1200607"/>
            <a:ext cx="116130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早期探索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0"/>
            </p:custDataLst>
          </p:nvPr>
        </p:nvSpPr>
        <p:spPr>
          <a:xfrm>
            <a:off x="4541520" y="1239520"/>
            <a:ext cx="1151255" cy="238125"/>
          </a:xfrm>
          <a:custGeom>
            <a:avLst/>
            <a:gdLst>
              <a:gd name="sw" fmla="*/ 1 w 1813"/>
              <a:gd name="sh" fmla="*/ 1 h 375"/>
              <a:gd name="mins" fmla="min sw sh"/>
              <a:gd name="dsw" fmla="+- 0 sw mins"/>
              <a:gd name="dsh" fmla="+- 0 sh mins"/>
              <a:gd name="p0x0" fmla="*/ 187 w 1813"/>
              <a:gd name="p0y0" fmla="*/ 0 h 375"/>
              <a:gd name="p0x1" fmla="*/ 1625 w 1813"/>
              <a:gd name="p0y1" fmla="*/ 0 h 375"/>
              <a:gd name="p0x2" fmla="*/ 1729 w 1813"/>
              <a:gd name="p0y2" fmla="*/ 0 h 375"/>
              <a:gd name="p0x3" fmla="*/ 1813 w 1813"/>
              <a:gd name="p0y3" fmla="*/ 83 h 375"/>
              <a:gd name="p0x4" fmla="*/ 1813 w 1813"/>
              <a:gd name="p0y4" fmla="*/ 187 h 375"/>
              <a:gd name="p0x5" fmla="*/ 1813 w 1813"/>
              <a:gd name="p0y5" fmla="*/ 291 h 375"/>
              <a:gd name="p0x6" fmla="*/ 1729 w 1813"/>
              <a:gd name="p0y6" fmla="*/ 375 h 375"/>
              <a:gd name="p0x7" fmla="*/ 1625 w 1813"/>
              <a:gd name="p0y7" fmla="*/ 375 h 375"/>
              <a:gd name="p0x8" fmla="*/ 187 w 1813"/>
              <a:gd name="p0y8" fmla="*/ 375 h 375"/>
              <a:gd name="p0x9" fmla="*/ 83 w 1813"/>
              <a:gd name="p0y9" fmla="*/ 375 h 375"/>
              <a:gd name="p0x10" fmla="*/ 0 w 1813"/>
              <a:gd name="p0y10" fmla="*/ 291 h 375"/>
              <a:gd name="p0x11" fmla="*/ 0 w 1813"/>
              <a:gd name="p0y11" fmla="*/ 187 h 375"/>
              <a:gd name="p0x12" fmla="*/ 0 w 1813"/>
              <a:gd name="p0y12" fmla="*/ 83 h 375"/>
              <a:gd name="p0x13" fmla="*/ 83 w 1813"/>
              <a:gd name="p0y13" fmla="*/ 0 h 375"/>
              <a:gd name="p0x14" fmla="*/ 187 w 1813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4660773" y="1273950"/>
            <a:ext cx="1065609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1899—1918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2"/>
            </p:custDataLst>
          </p:nvPr>
        </p:nvSpPr>
        <p:spPr>
          <a:xfrm>
            <a:off x="3194050" y="15836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3280391" y="1513018"/>
            <a:ext cx="6420222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1899</a:t>
            </a:r>
            <a:r>
              <a:rPr 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巴黎首展并联式（比利时皮珀）与串联式（法国维多利亚）混合动力汽车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4"/>
            </p:custDataLst>
          </p:nvPr>
        </p:nvSpPr>
        <p:spPr>
          <a:xfrm>
            <a:off x="3194050" y="181419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3280391" y="1743846"/>
            <a:ext cx="462922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设计初衷：辅助小功率内燃机，或延长电动汽车续驶里程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6"/>
            </p:custDataLst>
          </p:nvPr>
        </p:nvSpPr>
        <p:spPr>
          <a:xfrm>
            <a:off x="3194050" y="204533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3280391" y="1974685"/>
            <a:ext cx="3595392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一战后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内燃机技术飞跃，混合动力从市场消失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8"/>
            </p:custDataLst>
          </p:nvPr>
        </p:nvSpPr>
        <p:spPr>
          <a:xfrm>
            <a:off x="2999105" y="2499995"/>
            <a:ext cx="8616315" cy="1190625"/>
          </a:xfrm>
          <a:custGeom>
            <a:avLst/>
            <a:gdLst>
              <a:gd name="sw" fmla="*/ 1 w 13569"/>
              <a:gd name="sh" fmla="*/ 1 h 1875"/>
              <a:gd name="mins" fmla="min sw sh"/>
              <a:gd name="dsw" fmla="+- 0 sw mins"/>
              <a:gd name="dsh" fmla="+- 0 sh mins"/>
              <a:gd name="p0x0" fmla="*/ 150 w 13569"/>
              <a:gd name="p0y0" fmla="*/ 0 h 1875"/>
              <a:gd name="p0x1" fmla="*/ 13419 w 13569"/>
              <a:gd name="p0y1" fmla="*/ 0 h 1875"/>
              <a:gd name="p0x2" fmla="*/ 13501 w 13569"/>
              <a:gd name="p0y2" fmla="*/ 0 h 1875"/>
              <a:gd name="p0x3" fmla="*/ 13569 w 13569"/>
              <a:gd name="p0y3" fmla="*/ 67 h 1875"/>
              <a:gd name="p0x4" fmla="*/ 13569 w 13569"/>
              <a:gd name="p0y4" fmla="*/ 150 h 1875"/>
              <a:gd name="p0x5" fmla="*/ 13569 w 13569"/>
              <a:gd name="p0y5" fmla="*/ 1725 h 1875"/>
              <a:gd name="p0x6" fmla="*/ 13569 w 13569"/>
              <a:gd name="p0y6" fmla="*/ 1807 h 1875"/>
              <a:gd name="p0x7" fmla="*/ 13501 w 13569"/>
              <a:gd name="p0y7" fmla="*/ 1875 h 1875"/>
              <a:gd name="p0x8" fmla="*/ 13419 w 13569"/>
              <a:gd name="p0y8" fmla="*/ 1875 h 1875"/>
              <a:gd name="p0x9" fmla="*/ 150 w 13569"/>
              <a:gd name="p0y9" fmla="*/ 1875 h 1875"/>
              <a:gd name="p0x10" fmla="*/ 67 w 13569"/>
              <a:gd name="p0y10" fmla="*/ 1875 h 1875"/>
              <a:gd name="p0x11" fmla="*/ 0 w 13569"/>
              <a:gd name="p0y11" fmla="*/ 1807 h 1875"/>
              <a:gd name="p0x12" fmla="*/ 0 w 13569"/>
              <a:gd name="p0y12" fmla="*/ 1725 h 1875"/>
              <a:gd name="p0x13" fmla="*/ 0 w 13569"/>
              <a:gd name="p0y13" fmla="*/ 150 h 1875"/>
              <a:gd name="p0x14" fmla="*/ 0 w 13569"/>
              <a:gd name="p0y14" fmla="*/ 67 h 1875"/>
              <a:gd name="p0x15" fmla="*/ 67 w 13569"/>
              <a:gd name="p0y15" fmla="*/ 0 h 1875"/>
              <a:gd name="p0x16" fmla="*/ 150 w 13569"/>
              <a:gd name="p0y16" fmla="*/ 0 h 18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19"/>
            </p:custDataLst>
          </p:nvPr>
        </p:nvSpPr>
        <p:spPr>
          <a:xfrm>
            <a:off x="3194050" y="2633345"/>
            <a:ext cx="257175" cy="257175"/>
          </a:xfrm>
          <a:custGeom>
            <a:avLst/>
            <a:gdLst>
              <a:gd name="sw" fmla="*/ 1 w 405"/>
              <a:gd name="sh" fmla="*/ 1 h 405"/>
              <a:gd name="mins" fmla="min sw sh"/>
              <a:gd name="dsw" fmla="+- 0 sw mins"/>
              <a:gd name="dsh" fmla="+- 0 sh mins"/>
              <a:gd name="p0x0" fmla="*/ 150 w 405"/>
              <a:gd name="p0y0" fmla="*/ 0 h 405"/>
              <a:gd name="p0x1" fmla="*/ 255 w 405"/>
              <a:gd name="p0y1" fmla="*/ 0 h 405"/>
              <a:gd name="p0x2" fmla="*/ 337 w 405"/>
              <a:gd name="p0y2" fmla="*/ 0 h 405"/>
              <a:gd name="p0x3" fmla="*/ 405 w 405"/>
              <a:gd name="p0y3" fmla="*/ 67 h 405"/>
              <a:gd name="p0x4" fmla="*/ 405 w 405"/>
              <a:gd name="p0y4" fmla="*/ 150 h 405"/>
              <a:gd name="p0x5" fmla="*/ 405 w 405"/>
              <a:gd name="p0y5" fmla="*/ 255 h 405"/>
              <a:gd name="p0x6" fmla="*/ 405 w 405"/>
              <a:gd name="p0y6" fmla="*/ 337 h 405"/>
              <a:gd name="p0x7" fmla="*/ 337 w 405"/>
              <a:gd name="p0y7" fmla="*/ 405 h 405"/>
              <a:gd name="p0x8" fmla="*/ 255 w 405"/>
              <a:gd name="p0y8" fmla="*/ 405 h 405"/>
              <a:gd name="p0x9" fmla="*/ 150 w 405"/>
              <a:gd name="p0y9" fmla="*/ 405 h 405"/>
              <a:gd name="p0x10" fmla="*/ 67 w 405"/>
              <a:gd name="p0y10" fmla="*/ 405 h 405"/>
              <a:gd name="p0x11" fmla="*/ 0 w 405"/>
              <a:gd name="p0y11" fmla="*/ 337 h 405"/>
              <a:gd name="p0x12" fmla="*/ 0 w 405"/>
              <a:gd name="p0y12" fmla="*/ 255 h 405"/>
              <a:gd name="p0x13" fmla="*/ 0 w 405"/>
              <a:gd name="p0y13" fmla="*/ 150 h 405"/>
              <a:gd name="p0x14" fmla="*/ 0 w 405"/>
              <a:gd name="p0y14" fmla="*/ 67 h 405"/>
              <a:gd name="p0x15" fmla="*/ 67 w 405"/>
              <a:gd name="p0y15" fmla="*/ 0 h 405"/>
              <a:gd name="p0x16" fmla="*/ 150 w 405"/>
              <a:gd name="p0y16" fmla="*/ 0 h 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3246755" y="2686050"/>
            <a:ext cx="152400" cy="15240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3"/>
            </p:custDataLst>
          </p:nvPr>
        </p:nvSpPr>
        <p:spPr>
          <a:xfrm>
            <a:off x="3528041" y="2604135"/>
            <a:ext cx="116130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技术复苏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24"/>
            </p:custDataLst>
          </p:nvPr>
        </p:nvSpPr>
        <p:spPr>
          <a:xfrm>
            <a:off x="4541520" y="2642870"/>
            <a:ext cx="1151255" cy="238125"/>
          </a:xfrm>
          <a:custGeom>
            <a:avLst/>
            <a:gdLst>
              <a:gd name="sw" fmla="*/ 1 w 1813"/>
              <a:gd name="sh" fmla="*/ 1 h 375"/>
              <a:gd name="mins" fmla="min sw sh"/>
              <a:gd name="dsw" fmla="+- 0 sw mins"/>
              <a:gd name="dsh" fmla="+- 0 sh mins"/>
              <a:gd name="p0x0" fmla="*/ 187 w 1813"/>
              <a:gd name="p0y0" fmla="*/ 0 h 375"/>
              <a:gd name="p0x1" fmla="*/ 1625 w 1813"/>
              <a:gd name="p0y1" fmla="*/ 0 h 375"/>
              <a:gd name="p0x2" fmla="*/ 1729 w 1813"/>
              <a:gd name="p0y2" fmla="*/ 0 h 375"/>
              <a:gd name="p0x3" fmla="*/ 1813 w 1813"/>
              <a:gd name="p0y3" fmla="*/ 83 h 375"/>
              <a:gd name="p0x4" fmla="*/ 1813 w 1813"/>
              <a:gd name="p0y4" fmla="*/ 187 h 375"/>
              <a:gd name="p0x5" fmla="*/ 1813 w 1813"/>
              <a:gd name="p0y5" fmla="*/ 291 h 375"/>
              <a:gd name="p0x6" fmla="*/ 1729 w 1813"/>
              <a:gd name="p0y6" fmla="*/ 375 h 375"/>
              <a:gd name="p0x7" fmla="*/ 1625 w 1813"/>
              <a:gd name="p0y7" fmla="*/ 375 h 375"/>
              <a:gd name="p0x8" fmla="*/ 187 w 1813"/>
              <a:gd name="p0y8" fmla="*/ 375 h 375"/>
              <a:gd name="p0x9" fmla="*/ 83 w 1813"/>
              <a:gd name="p0y9" fmla="*/ 375 h 375"/>
              <a:gd name="p0x10" fmla="*/ 0 w 1813"/>
              <a:gd name="p0y10" fmla="*/ 291 h 375"/>
              <a:gd name="p0x11" fmla="*/ 0 w 1813"/>
              <a:gd name="p0y11" fmla="*/ 187 h 375"/>
              <a:gd name="p0x12" fmla="*/ 0 w 1813"/>
              <a:gd name="p0y12" fmla="*/ 83 h 375"/>
              <a:gd name="p0x13" fmla="*/ 83 w 1813"/>
              <a:gd name="p0y13" fmla="*/ 0 h 375"/>
              <a:gd name="p0x14" fmla="*/ 187 w 1813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5"/>
            </p:custDataLst>
          </p:nvPr>
        </p:nvSpPr>
        <p:spPr>
          <a:xfrm>
            <a:off x="4660773" y="2677477"/>
            <a:ext cx="1065609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</a:rPr>
              <a:t>1973—1990</a:t>
            </a:r>
            <a:endParaRPr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6"/>
            </p:custDataLst>
          </p:nvPr>
        </p:nvSpPr>
        <p:spPr>
          <a:xfrm>
            <a:off x="3194050" y="300037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7"/>
            </p:custDataLst>
          </p:nvPr>
        </p:nvSpPr>
        <p:spPr>
          <a:xfrm>
            <a:off x="3280391" y="2929414"/>
            <a:ext cx="5534320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1973/1977</a:t>
            </a:r>
            <a:r>
              <a:rPr 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两次石油危机与环境问题倒逼，但混合动力仍难入主流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任意多边形 26"/>
          <p:cNvSpPr/>
          <p:nvPr>
            <p:custDataLst>
              <p:tags r:id="rId28"/>
            </p:custDataLst>
          </p:nvPr>
        </p:nvSpPr>
        <p:spPr>
          <a:xfrm>
            <a:off x="3194050" y="325247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29"/>
            </p:custDataLst>
          </p:nvPr>
        </p:nvSpPr>
        <p:spPr>
          <a:xfrm>
            <a:off x="3280391" y="3181826"/>
            <a:ext cx="5544226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世纪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年代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研究重心转向纯电动，混动因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电力电子技术缺失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遭冷落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30"/>
            </p:custDataLst>
          </p:nvPr>
        </p:nvSpPr>
        <p:spPr>
          <a:xfrm>
            <a:off x="2999105" y="3890645"/>
            <a:ext cx="8616315" cy="1190625"/>
          </a:xfrm>
          <a:custGeom>
            <a:avLst/>
            <a:gdLst>
              <a:gd name="sw" fmla="*/ 1 w 13569"/>
              <a:gd name="sh" fmla="*/ 1 h 1875"/>
              <a:gd name="mins" fmla="min sw sh"/>
              <a:gd name="dsw" fmla="+- 0 sw mins"/>
              <a:gd name="dsh" fmla="+- 0 sh mins"/>
              <a:gd name="p0x0" fmla="*/ 150 w 13569"/>
              <a:gd name="p0y0" fmla="*/ 0 h 1875"/>
              <a:gd name="p0x1" fmla="*/ 13419 w 13569"/>
              <a:gd name="p0y1" fmla="*/ 0 h 1875"/>
              <a:gd name="p0x2" fmla="*/ 13501 w 13569"/>
              <a:gd name="p0y2" fmla="*/ 0 h 1875"/>
              <a:gd name="p0x3" fmla="*/ 13569 w 13569"/>
              <a:gd name="p0y3" fmla="*/ 67 h 1875"/>
              <a:gd name="p0x4" fmla="*/ 13569 w 13569"/>
              <a:gd name="p0y4" fmla="*/ 150 h 1875"/>
              <a:gd name="p0x5" fmla="*/ 13569 w 13569"/>
              <a:gd name="p0y5" fmla="*/ 1725 h 1875"/>
              <a:gd name="p0x6" fmla="*/ 13569 w 13569"/>
              <a:gd name="p0y6" fmla="*/ 1807 h 1875"/>
              <a:gd name="p0x7" fmla="*/ 13501 w 13569"/>
              <a:gd name="p0y7" fmla="*/ 1875 h 1875"/>
              <a:gd name="p0x8" fmla="*/ 13419 w 13569"/>
              <a:gd name="p0y8" fmla="*/ 1875 h 1875"/>
              <a:gd name="p0x9" fmla="*/ 150 w 13569"/>
              <a:gd name="p0y9" fmla="*/ 1875 h 1875"/>
              <a:gd name="p0x10" fmla="*/ 67 w 13569"/>
              <a:gd name="p0y10" fmla="*/ 1875 h 1875"/>
              <a:gd name="p0x11" fmla="*/ 0 w 13569"/>
              <a:gd name="p0y11" fmla="*/ 1807 h 1875"/>
              <a:gd name="p0x12" fmla="*/ 0 w 13569"/>
              <a:gd name="p0y12" fmla="*/ 1725 h 1875"/>
              <a:gd name="p0x13" fmla="*/ 0 w 13569"/>
              <a:gd name="p0y13" fmla="*/ 150 h 1875"/>
              <a:gd name="p0x14" fmla="*/ 0 w 13569"/>
              <a:gd name="p0y14" fmla="*/ 67 h 1875"/>
              <a:gd name="p0x15" fmla="*/ 67 w 13569"/>
              <a:gd name="p0y15" fmla="*/ 0 h 1875"/>
              <a:gd name="p0x16" fmla="*/ 150 w 13569"/>
              <a:gd name="p0y16" fmla="*/ 0 h 18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>
            <p:custDataLst>
              <p:tags r:id="rId31"/>
            </p:custDataLst>
          </p:nvPr>
        </p:nvSpPr>
        <p:spPr>
          <a:xfrm>
            <a:off x="3194050" y="4011295"/>
            <a:ext cx="257175" cy="257175"/>
          </a:xfrm>
          <a:custGeom>
            <a:avLst/>
            <a:gdLst>
              <a:gd name="sw" fmla="*/ 1 w 405"/>
              <a:gd name="sh" fmla="*/ 1 h 405"/>
              <a:gd name="mins" fmla="min sw sh"/>
              <a:gd name="dsw" fmla="+- 0 sw mins"/>
              <a:gd name="dsh" fmla="+- 0 sh mins"/>
              <a:gd name="p0x0" fmla="*/ 150 w 405"/>
              <a:gd name="p0y0" fmla="*/ 0 h 405"/>
              <a:gd name="p0x1" fmla="*/ 255 w 405"/>
              <a:gd name="p0y1" fmla="*/ 0 h 405"/>
              <a:gd name="p0x2" fmla="*/ 337 w 405"/>
              <a:gd name="p0y2" fmla="*/ 0 h 405"/>
              <a:gd name="p0x3" fmla="*/ 405 w 405"/>
              <a:gd name="p0y3" fmla="*/ 67 h 405"/>
              <a:gd name="p0x4" fmla="*/ 405 w 405"/>
              <a:gd name="p0y4" fmla="*/ 150 h 405"/>
              <a:gd name="p0x5" fmla="*/ 405 w 405"/>
              <a:gd name="p0y5" fmla="*/ 255 h 405"/>
              <a:gd name="p0x6" fmla="*/ 405 w 405"/>
              <a:gd name="p0y6" fmla="*/ 337 h 405"/>
              <a:gd name="p0x7" fmla="*/ 337 w 405"/>
              <a:gd name="p0y7" fmla="*/ 405 h 405"/>
              <a:gd name="p0x8" fmla="*/ 255 w 405"/>
              <a:gd name="p0y8" fmla="*/ 405 h 405"/>
              <a:gd name="p0x9" fmla="*/ 150 w 405"/>
              <a:gd name="p0y9" fmla="*/ 405 h 405"/>
              <a:gd name="p0x10" fmla="*/ 67 w 405"/>
              <a:gd name="p0y10" fmla="*/ 405 h 405"/>
              <a:gd name="p0x11" fmla="*/ 0 w 405"/>
              <a:gd name="p0y11" fmla="*/ 337 h 405"/>
              <a:gd name="p0x12" fmla="*/ 0 w 405"/>
              <a:gd name="p0y12" fmla="*/ 255 h 405"/>
              <a:gd name="p0x13" fmla="*/ 0 w 405"/>
              <a:gd name="p0y13" fmla="*/ 150 h 405"/>
              <a:gd name="p0x14" fmla="*/ 0 w 405"/>
              <a:gd name="p0y14" fmla="*/ 67 h 405"/>
              <a:gd name="p0x15" fmla="*/ 67 w 405"/>
              <a:gd name="p0y15" fmla="*/ 0 h 405"/>
              <a:gd name="p0x16" fmla="*/ 150 w 405"/>
              <a:gd name="p0y16" fmla="*/ 0 h 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t="-7143" b="-7143"/>
          <a:stretch>
            <a:fillRect/>
          </a:stretch>
        </p:blipFill>
        <p:spPr>
          <a:xfrm>
            <a:off x="3246755" y="4063365"/>
            <a:ext cx="152400" cy="152400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35"/>
            </p:custDataLst>
          </p:nvPr>
        </p:nvSpPr>
        <p:spPr>
          <a:xfrm>
            <a:off x="3528041" y="3981907"/>
            <a:ext cx="139451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产业化突破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6"/>
            </p:custDataLst>
          </p:nvPr>
        </p:nvSpPr>
        <p:spPr>
          <a:xfrm>
            <a:off x="4774565" y="4020820"/>
            <a:ext cx="923290" cy="238125"/>
          </a:xfrm>
          <a:custGeom>
            <a:avLst/>
            <a:gdLst>
              <a:gd name="sw" fmla="*/ 1 w 1454"/>
              <a:gd name="sh" fmla="*/ 1 h 375"/>
              <a:gd name="mins" fmla="min sw sh"/>
              <a:gd name="dsw" fmla="+- 0 sw mins"/>
              <a:gd name="dsh" fmla="+- 0 sh mins"/>
              <a:gd name="p0x0" fmla="*/ 187 w 1454"/>
              <a:gd name="p0y0" fmla="*/ 0 h 375"/>
              <a:gd name="p0x1" fmla="*/ 1266 w 1454"/>
              <a:gd name="p0y1" fmla="*/ 0 h 375"/>
              <a:gd name="p0x2" fmla="*/ 1370 w 1454"/>
              <a:gd name="p0y2" fmla="*/ 0 h 375"/>
              <a:gd name="p0x3" fmla="*/ 1454 w 1454"/>
              <a:gd name="p0y3" fmla="*/ 83 h 375"/>
              <a:gd name="p0x4" fmla="*/ 1454 w 1454"/>
              <a:gd name="p0y4" fmla="*/ 187 h 375"/>
              <a:gd name="p0x5" fmla="*/ 1454 w 1454"/>
              <a:gd name="p0y5" fmla="*/ 291 h 375"/>
              <a:gd name="p0x6" fmla="*/ 1370 w 1454"/>
              <a:gd name="p0y6" fmla="*/ 375 h 375"/>
              <a:gd name="p0x7" fmla="*/ 1266 w 1454"/>
              <a:gd name="p0y7" fmla="*/ 375 h 375"/>
              <a:gd name="p0x8" fmla="*/ 187 w 1454"/>
              <a:gd name="p0y8" fmla="*/ 375 h 375"/>
              <a:gd name="p0x9" fmla="*/ 83 w 1454"/>
              <a:gd name="p0y9" fmla="*/ 375 h 375"/>
              <a:gd name="p0x10" fmla="*/ 0 w 1454"/>
              <a:gd name="p0y10" fmla="*/ 291 h 375"/>
              <a:gd name="p0x11" fmla="*/ 0 w 1454"/>
              <a:gd name="p0y11" fmla="*/ 187 h 375"/>
              <a:gd name="p0x12" fmla="*/ 0 w 1454"/>
              <a:gd name="p0y12" fmla="*/ 83 h 375"/>
              <a:gd name="p0x13" fmla="*/ 83 w 1454"/>
              <a:gd name="p0y13" fmla="*/ 0 h 375"/>
              <a:gd name="p0x14" fmla="*/ 187 w 1454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 w="9525" cmpd="sng">
            <a:solidFill>
              <a:schemeClr val="accent1">
                <a:lumMod val="11502"/>
                <a:lumOff val="88498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7"/>
            </p:custDataLst>
          </p:nvPr>
        </p:nvSpPr>
        <p:spPr>
          <a:xfrm>
            <a:off x="4893983" y="4055250"/>
            <a:ext cx="837609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lang="en-US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1997</a:t>
            </a:r>
            <a:r>
              <a:rPr lang="zh-CN" sz="1200">
                <a:solidFill>
                  <a:srgbClr val="1A3F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至今</a:t>
            </a:r>
            <a:endParaRPr lang="zh-CN" sz="1200">
              <a:solidFill>
                <a:srgbClr val="1A3FA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8"/>
            </p:custDataLst>
          </p:nvPr>
        </p:nvSpPr>
        <p:spPr>
          <a:xfrm>
            <a:off x="3194050" y="436499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9"/>
            </p:custDataLst>
          </p:nvPr>
        </p:nvSpPr>
        <p:spPr>
          <a:xfrm>
            <a:off x="3280391" y="4294318"/>
            <a:ext cx="5987805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1997</a:t>
            </a:r>
            <a:r>
              <a:rPr 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丰田</a:t>
            </a:r>
            <a:r>
              <a:rPr 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普锐斯（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Prius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日本首发，本田同步推出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Insight/Civic Hybrid</a:t>
            </a:r>
            <a:endParaRPr lang="en-US" altLang="zh-CN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40"/>
            </p:custDataLst>
          </p:nvPr>
        </p:nvSpPr>
        <p:spPr>
          <a:xfrm>
            <a:off x="3194050" y="459549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41"/>
            </p:custDataLst>
          </p:nvPr>
        </p:nvSpPr>
        <p:spPr>
          <a:xfrm>
            <a:off x="3280391" y="4525147"/>
            <a:ext cx="5091265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普锐斯全球累计</a:t>
            </a: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443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万辆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，丰田混动全球破</a:t>
            </a: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万辆</a:t>
            </a:r>
            <a:endParaRPr lang="zh-CN" altLang="en-US"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42"/>
            </p:custDataLst>
          </p:nvPr>
        </p:nvSpPr>
        <p:spPr>
          <a:xfrm>
            <a:off x="3194050" y="482663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>
            <p:custDataLst>
              <p:tags r:id="rId43"/>
            </p:custDataLst>
          </p:nvPr>
        </p:nvSpPr>
        <p:spPr>
          <a:xfrm>
            <a:off x="3280391" y="4755985"/>
            <a:ext cx="395004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雷克萨斯推出</a:t>
            </a:r>
            <a:r>
              <a:rPr lang="en-US" altLang="zh-CN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LS 600h/LS 600hL</a:t>
            </a:r>
            <a:r>
              <a:rPr lang="zh-CN" altLang="en-US"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豪华混动车型</a:t>
            </a:r>
            <a:endParaRPr lang="zh-CN" altLang="en-US"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4"/>
            </p:custDataLst>
          </p:nvPr>
        </p:nvSpPr>
        <p:spPr>
          <a:xfrm>
            <a:off x="2999105" y="5281295"/>
            <a:ext cx="8616315" cy="1190625"/>
          </a:xfrm>
          <a:custGeom>
            <a:avLst/>
            <a:gdLst>
              <a:gd name="sw" fmla="*/ 1 w 13569"/>
              <a:gd name="sh" fmla="*/ 1 h 1875"/>
              <a:gd name="mins" fmla="min sw sh"/>
              <a:gd name="dsw" fmla="+- 0 sw mins"/>
              <a:gd name="dsh" fmla="+- 0 sh mins"/>
              <a:gd name="p0x0" fmla="*/ 150 w 13569"/>
              <a:gd name="p0y0" fmla="*/ 0 h 1875"/>
              <a:gd name="p0x1" fmla="*/ 13419 w 13569"/>
              <a:gd name="p0y1" fmla="*/ 0 h 1875"/>
              <a:gd name="p0x2" fmla="*/ 13501 w 13569"/>
              <a:gd name="p0y2" fmla="*/ 0 h 1875"/>
              <a:gd name="p0x3" fmla="*/ 13569 w 13569"/>
              <a:gd name="p0y3" fmla="*/ 67 h 1875"/>
              <a:gd name="p0x4" fmla="*/ 13569 w 13569"/>
              <a:gd name="p0y4" fmla="*/ 150 h 1875"/>
              <a:gd name="p0x5" fmla="*/ 13569 w 13569"/>
              <a:gd name="p0y5" fmla="*/ 1725 h 1875"/>
              <a:gd name="p0x6" fmla="*/ 13569 w 13569"/>
              <a:gd name="p0y6" fmla="*/ 1807 h 1875"/>
              <a:gd name="p0x7" fmla="*/ 13501 w 13569"/>
              <a:gd name="p0y7" fmla="*/ 1875 h 1875"/>
              <a:gd name="p0x8" fmla="*/ 13419 w 13569"/>
              <a:gd name="p0y8" fmla="*/ 1875 h 1875"/>
              <a:gd name="p0x9" fmla="*/ 150 w 13569"/>
              <a:gd name="p0y9" fmla="*/ 1875 h 1875"/>
              <a:gd name="p0x10" fmla="*/ 67 w 13569"/>
              <a:gd name="p0y10" fmla="*/ 1875 h 1875"/>
              <a:gd name="p0x11" fmla="*/ 0 w 13569"/>
              <a:gd name="p0y11" fmla="*/ 1807 h 1875"/>
              <a:gd name="p0x12" fmla="*/ 0 w 13569"/>
              <a:gd name="p0y12" fmla="*/ 1725 h 1875"/>
              <a:gd name="p0x13" fmla="*/ 0 w 13569"/>
              <a:gd name="p0y13" fmla="*/ 150 h 1875"/>
              <a:gd name="p0x14" fmla="*/ 0 w 13569"/>
              <a:gd name="p0y14" fmla="*/ 67 h 1875"/>
              <a:gd name="p0x15" fmla="*/ 67 w 13569"/>
              <a:gd name="p0y15" fmla="*/ 0 h 1875"/>
              <a:gd name="p0x16" fmla="*/ 150 w 13569"/>
              <a:gd name="p0y16" fmla="*/ 0 h 18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任意多边形 41"/>
          <p:cNvSpPr/>
          <p:nvPr>
            <p:custDataLst>
              <p:tags r:id="rId45"/>
            </p:custDataLst>
          </p:nvPr>
        </p:nvSpPr>
        <p:spPr>
          <a:xfrm>
            <a:off x="3194050" y="5401945"/>
            <a:ext cx="257175" cy="257175"/>
          </a:xfrm>
          <a:custGeom>
            <a:avLst/>
            <a:gdLst>
              <a:gd name="sw" fmla="*/ 1 w 405"/>
              <a:gd name="sh" fmla="*/ 1 h 405"/>
              <a:gd name="mins" fmla="min sw sh"/>
              <a:gd name="dsw" fmla="+- 0 sw mins"/>
              <a:gd name="dsh" fmla="+- 0 sh mins"/>
              <a:gd name="p0x0" fmla="*/ 150 w 405"/>
              <a:gd name="p0y0" fmla="*/ 0 h 405"/>
              <a:gd name="p0x1" fmla="*/ 255 w 405"/>
              <a:gd name="p0y1" fmla="*/ 0 h 405"/>
              <a:gd name="p0x2" fmla="*/ 337 w 405"/>
              <a:gd name="p0y2" fmla="*/ 0 h 405"/>
              <a:gd name="p0x3" fmla="*/ 405 w 405"/>
              <a:gd name="p0y3" fmla="*/ 67 h 405"/>
              <a:gd name="p0x4" fmla="*/ 405 w 405"/>
              <a:gd name="p0y4" fmla="*/ 150 h 405"/>
              <a:gd name="p0x5" fmla="*/ 405 w 405"/>
              <a:gd name="p0y5" fmla="*/ 255 h 405"/>
              <a:gd name="p0x6" fmla="*/ 405 w 405"/>
              <a:gd name="p0y6" fmla="*/ 337 h 405"/>
              <a:gd name="p0x7" fmla="*/ 337 w 405"/>
              <a:gd name="p0y7" fmla="*/ 405 h 405"/>
              <a:gd name="p0x8" fmla="*/ 255 w 405"/>
              <a:gd name="p0y8" fmla="*/ 405 h 405"/>
              <a:gd name="p0x9" fmla="*/ 150 w 405"/>
              <a:gd name="p0y9" fmla="*/ 405 h 405"/>
              <a:gd name="p0x10" fmla="*/ 67 w 405"/>
              <a:gd name="p0y10" fmla="*/ 405 h 405"/>
              <a:gd name="p0x11" fmla="*/ 0 w 405"/>
              <a:gd name="p0y11" fmla="*/ 337 h 405"/>
              <a:gd name="p0x12" fmla="*/ 0 w 405"/>
              <a:gd name="p0y12" fmla="*/ 255 h 405"/>
              <a:gd name="p0x13" fmla="*/ 0 w 405"/>
              <a:gd name="p0y13" fmla="*/ 150 h 405"/>
              <a:gd name="p0x14" fmla="*/ 0 w 405"/>
              <a:gd name="p0y14" fmla="*/ 67 h 405"/>
              <a:gd name="p0x15" fmla="*/ 67 w 405"/>
              <a:gd name="p0y15" fmla="*/ 0 h 405"/>
              <a:gd name="p0x16" fmla="*/ 150 w 405"/>
              <a:gd name="p0y16" fmla="*/ 0 h 4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1502"/>
              <a:lumOff val="88498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rcRect l="-3125" r="-3125"/>
          <a:stretch>
            <a:fillRect/>
          </a:stretch>
        </p:blipFill>
        <p:spPr>
          <a:xfrm>
            <a:off x="3256280" y="5454015"/>
            <a:ext cx="133350" cy="15240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9"/>
            </p:custDataLst>
          </p:nvPr>
        </p:nvSpPr>
        <p:spPr>
          <a:xfrm>
            <a:off x="3528041" y="5372557"/>
            <a:ext cx="162766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比亚迪的崛起</a:t>
            </a:r>
            <a:endParaRPr b="1" spc="36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任意多边形 44"/>
          <p:cNvSpPr/>
          <p:nvPr>
            <p:custDataLst>
              <p:tags r:id="rId50"/>
            </p:custDataLst>
          </p:nvPr>
        </p:nvSpPr>
        <p:spPr>
          <a:xfrm>
            <a:off x="3194050" y="575564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6" name="文本框 45"/>
          <p:cNvSpPr txBox="1"/>
          <p:nvPr>
            <p:custDataLst>
              <p:tags r:id="rId51"/>
            </p:custDataLst>
          </p:nvPr>
        </p:nvSpPr>
        <p:spPr>
          <a:xfrm>
            <a:off x="3280391" y="5684968"/>
            <a:ext cx="2305421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2003</a:t>
            </a:r>
            <a:r>
              <a:rPr 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比亚迪汽车深圳成立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7" name="任意多边形 46"/>
          <p:cNvSpPr/>
          <p:nvPr>
            <p:custDataLst>
              <p:tags r:id="rId52"/>
            </p:custDataLst>
          </p:nvPr>
        </p:nvSpPr>
        <p:spPr>
          <a:xfrm>
            <a:off x="3194050" y="598614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>
            <p:custDataLst>
              <p:tags r:id="rId53"/>
            </p:custDataLst>
          </p:nvPr>
        </p:nvSpPr>
        <p:spPr>
          <a:xfrm>
            <a:off x="3280391" y="5915797"/>
            <a:ext cx="4213403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2008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</a:t>
            </a:r>
            <a:r>
              <a:rPr lang="zh-CN" altLang="en-US"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全球首款量产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插电式混合动力汽车</a:t>
            </a: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下线</a:t>
            </a:r>
            <a:endParaRPr sz="135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任意多边形 48"/>
          <p:cNvSpPr/>
          <p:nvPr>
            <p:custDataLst>
              <p:tags r:id="rId54"/>
            </p:custDataLst>
          </p:nvPr>
        </p:nvSpPr>
        <p:spPr>
          <a:xfrm>
            <a:off x="3194050" y="621728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2A497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0" name="文本框 49"/>
          <p:cNvSpPr txBox="1"/>
          <p:nvPr>
            <p:custDataLst>
              <p:tags r:id="rId55"/>
            </p:custDataLst>
          </p:nvPr>
        </p:nvSpPr>
        <p:spPr>
          <a:xfrm>
            <a:off x="3280391" y="6146635"/>
            <a:ext cx="5308178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垂直整合自产模式（空调零件到发动机）与国外外包形成</a:t>
            </a:r>
            <a:r>
              <a:rPr sz="1350" b="1" spc="-13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鲜明对照</a:t>
            </a:r>
            <a:endParaRPr sz="1350" b="1" spc="-13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燃料电池汽车发展史</a:t>
            </a:r>
            <a:endParaRPr sz="3000" b="1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437c8165-9f99-11f1-b169-42e5ddbd313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95" r="29" b="95"/>
          <a:stretch>
            <a:fillRect/>
          </a:stretch>
        </p:blipFill>
        <p:spPr>
          <a:xfrm>
            <a:off x="571500" y="1104922"/>
            <a:ext cx="2155825" cy="537205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395" h="8460">
                <a:moveTo>
                  <a:pt x="120" y="0"/>
                </a:moveTo>
                <a:lnTo>
                  <a:pt x="3275" y="0"/>
                </a:lnTo>
                <a:cubicBezTo>
                  <a:pt x="3341" y="0"/>
                  <a:pt x="3395" y="54"/>
                  <a:pt x="3395" y="120"/>
                </a:cubicBezTo>
                <a:lnTo>
                  <a:pt x="3395" y="8340"/>
                </a:lnTo>
                <a:cubicBezTo>
                  <a:pt x="3395" y="8406"/>
                  <a:pt x="3341" y="8460"/>
                  <a:pt x="3275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2999105" y="1109345"/>
            <a:ext cx="8616315" cy="5362575"/>
          </a:xfrm>
          <a:custGeom>
            <a:avLst/>
            <a:gdLst>
              <a:gd name="sw" fmla="*/ 1 w 13569"/>
              <a:gd name="sh" fmla="*/ 1 h 8445"/>
              <a:gd name="mins" fmla="min sw sh"/>
              <a:gd name="dsw" fmla="+- 0 sw mins"/>
              <a:gd name="dsh" fmla="+- 0 sh mins"/>
              <a:gd name="p0x0" fmla="*/ 150 w 13569"/>
              <a:gd name="p0y0" fmla="*/ 0 h 8445"/>
              <a:gd name="p0x1" fmla="*/ 13419 w 13569"/>
              <a:gd name="p0y1" fmla="*/ 0 h 8445"/>
              <a:gd name="p0x2" fmla="*/ 13501 w 13569"/>
              <a:gd name="p0y2" fmla="*/ 0 h 8445"/>
              <a:gd name="p0x3" fmla="*/ 13569 w 13569"/>
              <a:gd name="p0y3" fmla="*/ 67 h 8445"/>
              <a:gd name="p0x4" fmla="*/ 13569 w 13569"/>
              <a:gd name="p0y4" fmla="*/ 150 h 8445"/>
              <a:gd name="p0x5" fmla="*/ 13569 w 13569"/>
              <a:gd name="p0y5" fmla="*/ 8295 h 8445"/>
              <a:gd name="p0x6" fmla="*/ 13569 w 13569"/>
              <a:gd name="p0y6" fmla="*/ 8377 h 8445"/>
              <a:gd name="p0x7" fmla="*/ 13501 w 13569"/>
              <a:gd name="p0y7" fmla="*/ 8445 h 8445"/>
              <a:gd name="p0x8" fmla="*/ 13419 w 13569"/>
              <a:gd name="p0y8" fmla="*/ 8445 h 8445"/>
              <a:gd name="p0x9" fmla="*/ 150 w 13569"/>
              <a:gd name="p0y9" fmla="*/ 8445 h 8445"/>
              <a:gd name="p0x10" fmla="*/ 67 w 13569"/>
              <a:gd name="p0y10" fmla="*/ 8445 h 8445"/>
              <a:gd name="p0x11" fmla="*/ 0 w 13569"/>
              <a:gd name="p0y11" fmla="*/ 8377 h 8445"/>
              <a:gd name="p0x12" fmla="*/ 0 w 13569"/>
              <a:gd name="p0y12" fmla="*/ 8295 h 8445"/>
              <a:gd name="p0x13" fmla="*/ 0 w 13569"/>
              <a:gd name="p0y13" fmla="*/ 150 h 8445"/>
              <a:gd name="p0x14" fmla="*/ 0 w 13569"/>
              <a:gd name="p0y14" fmla="*/ 67 h 8445"/>
              <a:gd name="p0x15" fmla="*/ 67 w 13569"/>
              <a:gd name="p0y15" fmla="*/ 0 h 8445"/>
              <a:gd name="p0x16" fmla="*/ 150 w 13569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4F8FF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3194666" y="1288732"/>
            <a:ext cx="822581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001548"/>
                </a:solidFill>
                <a:latin typeface="微软雅黑" panose="020B0503020204020204" charset="-122"/>
                <a:ea typeface="微软雅黑" panose="020B0503020204020204" charset="-122"/>
              </a:rPr>
              <a:t>燃料电池汽车发展史</a:t>
            </a:r>
            <a:endParaRPr sz="2100" b="1" spc="42">
              <a:solidFill>
                <a:srgbClr val="00154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3194050" y="227965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3251200" y="2413000"/>
            <a:ext cx="19050" cy="565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3251200" y="2978150"/>
            <a:ext cx="19050" cy="565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>
            <p:custDataLst>
              <p:tags r:id="rId9"/>
            </p:custDataLst>
          </p:nvPr>
        </p:nvSpPr>
        <p:spPr>
          <a:xfrm>
            <a:off x="3194050" y="354330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7" name="矩形 16"/>
          <p:cNvSpPr/>
          <p:nvPr>
            <p:custDataLst>
              <p:tags r:id="rId10"/>
            </p:custDataLst>
          </p:nvPr>
        </p:nvSpPr>
        <p:spPr>
          <a:xfrm>
            <a:off x="3251200" y="3676650"/>
            <a:ext cx="19050" cy="565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>
            <p:custDataLst>
              <p:tags r:id="rId11"/>
            </p:custDataLst>
          </p:nvPr>
        </p:nvSpPr>
        <p:spPr>
          <a:xfrm>
            <a:off x="3251200" y="4241800"/>
            <a:ext cx="19050" cy="443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>
            <p:custDataLst>
              <p:tags r:id="rId12"/>
            </p:custDataLst>
          </p:nvPr>
        </p:nvSpPr>
        <p:spPr>
          <a:xfrm>
            <a:off x="3194050" y="4685030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4" name="矩形 23"/>
          <p:cNvSpPr/>
          <p:nvPr>
            <p:custDataLst>
              <p:tags r:id="rId13"/>
            </p:custDataLst>
          </p:nvPr>
        </p:nvSpPr>
        <p:spPr>
          <a:xfrm>
            <a:off x="3251200" y="4818380"/>
            <a:ext cx="19050" cy="4438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矩形 28"/>
          <p:cNvSpPr/>
          <p:nvPr>
            <p:custDataLst>
              <p:tags r:id="rId14"/>
            </p:custDataLst>
          </p:nvPr>
        </p:nvSpPr>
        <p:spPr>
          <a:xfrm>
            <a:off x="3251200" y="5262245"/>
            <a:ext cx="19050" cy="565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>
            <p:custDataLst>
              <p:tags r:id="rId15"/>
            </p:custDataLst>
          </p:nvPr>
        </p:nvSpPr>
        <p:spPr>
          <a:xfrm>
            <a:off x="3194050" y="5827395"/>
            <a:ext cx="133350" cy="133350"/>
          </a:xfrm>
          <a:custGeom>
            <a:avLst/>
            <a:gdLst>
              <a:gd name="sw" fmla="*/ 1 w 210"/>
              <a:gd name="sh" fmla="*/ 1 h 210"/>
              <a:gd name="mins" fmla="min sw sh"/>
              <a:gd name="dsw" fmla="+- 0 sw mins"/>
              <a:gd name="dsh" fmla="+- 0 sh mins"/>
              <a:gd name="p0x0" fmla="*/ 105 w 210"/>
              <a:gd name="p0y0" fmla="*/ 0 h 210"/>
              <a:gd name="p0x1" fmla="*/ 162 w 210"/>
              <a:gd name="p0y1" fmla="*/ 0 h 210"/>
              <a:gd name="p0x2" fmla="*/ 210 w 210"/>
              <a:gd name="p0y2" fmla="*/ 47 h 210"/>
              <a:gd name="p0x3" fmla="*/ 210 w 210"/>
              <a:gd name="p0y3" fmla="*/ 105 h 210"/>
              <a:gd name="p0x4" fmla="*/ 210 w 210"/>
              <a:gd name="p0y4" fmla="*/ 162 h 210"/>
              <a:gd name="p0x5" fmla="*/ 162 w 210"/>
              <a:gd name="p0y5" fmla="*/ 210 h 210"/>
              <a:gd name="p0x6" fmla="*/ 105 w 210"/>
              <a:gd name="p0y6" fmla="*/ 210 h 210"/>
              <a:gd name="p0x7" fmla="*/ 47 w 210"/>
              <a:gd name="p0y7" fmla="*/ 210 h 210"/>
              <a:gd name="p0x8" fmla="*/ 0 w 210"/>
              <a:gd name="p0y8" fmla="*/ 162 h 210"/>
              <a:gd name="p0x9" fmla="*/ 0 w 210"/>
              <a:gd name="p0y9" fmla="*/ 105 h 210"/>
              <a:gd name="p0x10" fmla="*/ 0 w 210"/>
              <a:gd name="p0y10" fmla="*/ 47 h 210"/>
              <a:gd name="p0x11" fmla="*/ 47 w 210"/>
              <a:gd name="p0y11" fmla="*/ 0 h 210"/>
              <a:gd name="p0x12" fmla="*/ 105 w 210"/>
              <a:gd name="p0y12" fmla="*/ 0 h 210"/>
            </a:gdLst>
            <a:ahLst/>
            <a:cxnLst/>
            <a:pathLst>
              <a:path w="210" h="210">
                <a:moveTo>
                  <a:pt x="105" y="0"/>
                </a:moveTo>
                <a:cubicBezTo>
                  <a:pt x="163" y="0"/>
                  <a:pt x="210" y="47"/>
                  <a:pt x="210" y="105"/>
                </a:cubicBezTo>
                <a:cubicBezTo>
                  <a:pt x="210" y="163"/>
                  <a:pt x="163" y="210"/>
                  <a:pt x="105" y="210"/>
                </a:cubicBezTo>
                <a:cubicBezTo>
                  <a:pt x="47" y="210"/>
                  <a:pt x="0" y="163"/>
                  <a:pt x="0" y="105"/>
                </a:cubicBezTo>
                <a:cubicBezTo>
                  <a:pt x="0" y="47"/>
                  <a:pt x="47" y="0"/>
                  <a:pt x="105" y="0"/>
                </a:cubicBezTo>
                <a:close/>
              </a:path>
            </a:pathLst>
          </a:custGeom>
          <a:solidFill>
            <a:srgbClr val="CF4D5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16"/>
            </p:custDataLst>
          </p:nvPr>
        </p:nvSpPr>
        <p:spPr>
          <a:xfrm>
            <a:off x="3446780" y="1718945"/>
            <a:ext cx="7968615" cy="1254125"/>
          </a:xfrm>
          <a:custGeom>
            <a:avLst/>
            <a:gdLst>
              <a:gd name="sw" fmla="*/ 1 w 12549"/>
              <a:gd name="sh" fmla="*/ 1 h 1975"/>
              <a:gd name="mins" fmla="min sw sh"/>
              <a:gd name="dsw" fmla="+- 0 sw mins"/>
              <a:gd name="dsh" fmla="+- 0 sh mins"/>
              <a:gd name="p0x0" fmla="*/ 150 w 12549"/>
              <a:gd name="p0y0" fmla="*/ 0 h 1975"/>
              <a:gd name="p0x1" fmla="*/ 12399 w 12549"/>
              <a:gd name="p0y1" fmla="*/ 0 h 1975"/>
              <a:gd name="p0x2" fmla="*/ 12481 w 12549"/>
              <a:gd name="p0y2" fmla="*/ 0 h 1975"/>
              <a:gd name="p0x3" fmla="*/ 12549 w 12549"/>
              <a:gd name="p0y3" fmla="*/ 67 h 1975"/>
              <a:gd name="p0x4" fmla="*/ 12549 w 12549"/>
              <a:gd name="p0y4" fmla="*/ 150 h 1975"/>
              <a:gd name="p0x5" fmla="*/ 12549 w 12549"/>
              <a:gd name="p0y5" fmla="*/ 1825 h 1975"/>
              <a:gd name="p0x6" fmla="*/ 12549 w 12549"/>
              <a:gd name="p0y6" fmla="*/ 1908 h 1975"/>
              <a:gd name="p0x7" fmla="*/ 12481 w 12549"/>
              <a:gd name="p0y7" fmla="*/ 1975 h 1975"/>
              <a:gd name="p0x8" fmla="*/ 12399 w 12549"/>
              <a:gd name="p0y8" fmla="*/ 1975 h 1975"/>
              <a:gd name="p0x9" fmla="*/ 150 w 12549"/>
              <a:gd name="p0y9" fmla="*/ 1975 h 1975"/>
              <a:gd name="p0x10" fmla="*/ 67 w 12549"/>
              <a:gd name="p0y10" fmla="*/ 1975 h 1975"/>
              <a:gd name="p0x11" fmla="*/ 0 w 12549"/>
              <a:gd name="p0y11" fmla="*/ 1908 h 1975"/>
              <a:gd name="p0x12" fmla="*/ 0 w 12549"/>
              <a:gd name="p0y12" fmla="*/ 1825 h 1975"/>
              <a:gd name="p0x13" fmla="*/ 0 w 12549"/>
              <a:gd name="p0y13" fmla="*/ 150 h 1975"/>
              <a:gd name="p0x14" fmla="*/ 0 w 12549"/>
              <a:gd name="p0y14" fmla="*/ 67 h 1975"/>
              <a:gd name="p0x15" fmla="*/ 67 w 12549"/>
              <a:gd name="p0y15" fmla="*/ 0 h 1975"/>
              <a:gd name="p0x16" fmla="*/ 150 w 12549"/>
              <a:gd name="p0y16" fmla="*/ 0 h 19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17"/>
            </p:custDataLst>
          </p:nvPr>
        </p:nvSpPr>
        <p:spPr>
          <a:xfrm>
            <a:off x="3566141" y="1838325"/>
            <a:ext cx="773051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1839–1959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8"/>
            </p:custDataLst>
          </p:nvPr>
        </p:nvSpPr>
        <p:spPr>
          <a:xfrm>
            <a:off x="3566141" y="2076450"/>
            <a:ext cx="773051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技术起源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9"/>
            </p:custDataLst>
          </p:nvPr>
        </p:nvSpPr>
        <p:spPr>
          <a:xfrm>
            <a:off x="3566141" y="2355533"/>
            <a:ext cx="773051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格罗夫发现反向电解水产电；兰格与蒙德命名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燃料电池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；培根研制首台实用装置；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1959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年展示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5kW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系统与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20hp</a:t>
            </a:r>
            <a:endParaRPr sz="1200" b="1" spc="-12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拖拉机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20"/>
            </p:custDataLst>
          </p:nvPr>
        </p:nvSpPr>
        <p:spPr>
          <a:xfrm>
            <a:off x="3446780" y="2982595"/>
            <a:ext cx="7968615" cy="1254760"/>
          </a:xfrm>
          <a:custGeom>
            <a:avLst/>
            <a:gdLst>
              <a:gd name="sw" fmla="*/ 1 w 12549"/>
              <a:gd name="sh" fmla="*/ 1 h 1975"/>
              <a:gd name="mins" fmla="min sw sh"/>
              <a:gd name="dsw" fmla="+- 0 sw mins"/>
              <a:gd name="dsh" fmla="+- 0 sh mins"/>
              <a:gd name="p0x0" fmla="*/ 150 w 12549"/>
              <a:gd name="p0y0" fmla="*/ 0 h 1975"/>
              <a:gd name="p0x1" fmla="*/ 12399 w 12549"/>
              <a:gd name="p0y1" fmla="*/ 0 h 1975"/>
              <a:gd name="p0x2" fmla="*/ 12481 w 12549"/>
              <a:gd name="p0y2" fmla="*/ 0 h 1975"/>
              <a:gd name="p0x3" fmla="*/ 12549 w 12549"/>
              <a:gd name="p0y3" fmla="*/ 67 h 1975"/>
              <a:gd name="p0x4" fmla="*/ 12549 w 12549"/>
              <a:gd name="p0y4" fmla="*/ 150 h 1975"/>
              <a:gd name="p0x5" fmla="*/ 12549 w 12549"/>
              <a:gd name="p0y5" fmla="*/ 1825 h 1975"/>
              <a:gd name="p0x6" fmla="*/ 12549 w 12549"/>
              <a:gd name="p0y6" fmla="*/ 1908 h 1975"/>
              <a:gd name="p0x7" fmla="*/ 12481 w 12549"/>
              <a:gd name="p0y7" fmla="*/ 1975 h 1975"/>
              <a:gd name="p0x8" fmla="*/ 12399 w 12549"/>
              <a:gd name="p0y8" fmla="*/ 1975 h 1975"/>
              <a:gd name="p0x9" fmla="*/ 150 w 12549"/>
              <a:gd name="p0y9" fmla="*/ 1975 h 1975"/>
              <a:gd name="p0x10" fmla="*/ 67 w 12549"/>
              <a:gd name="p0y10" fmla="*/ 1975 h 1975"/>
              <a:gd name="p0x11" fmla="*/ 0 w 12549"/>
              <a:gd name="p0y11" fmla="*/ 1908 h 1975"/>
              <a:gd name="p0x12" fmla="*/ 0 w 12549"/>
              <a:gd name="p0y12" fmla="*/ 1825 h 1975"/>
              <a:gd name="p0x13" fmla="*/ 0 w 12549"/>
              <a:gd name="p0y13" fmla="*/ 150 h 1975"/>
              <a:gd name="p0x14" fmla="*/ 0 w 12549"/>
              <a:gd name="p0y14" fmla="*/ 67 h 1975"/>
              <a:gd name="p0x15" fmla="*/ 67 w 12549"/>
              <a:gd name="p0y15" fmla="*/ 0 h 1975"/>
              <a:gd name="p0x16" fmla="*/ 150 w 12549"/>
              <a:gd name="p0y16" fmla="*/ 0 h 19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21"/>
            </p:custDataLst>
          </p:nvPr>
        </p:nvSpPr>
        <p:spPr>
          <a:xfrm>
            <a:off x="3566141" y="3102178"/>
            <a:ext cx="773051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世纪</a:t>
            </a:r>
            <a:r>
              <a:rPr lang="en-US" altLang="zh-CN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</a:t>
            </a:r>
            <a:r>
              <a:rPr lang="zh-CN" altLang="en-US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年代</a:t>
            </a:r>
            <a:r>
              <a:rPr lang="en-US" altLang="zh-CN"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–2018</a:t>
            </a:r>
            <a:endParaRPr lang="en-US" altLang="zh-CN"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22"/>
            </p:custDataLst>
          </p:nvPr>
        </p:nvSpPr>
        <p:spPr>
          <a:xfrm>
            <a:off x="3566141" y="3340303"/>
            <a:ext cx="773051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太空应用与商业突破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3566141" y="3619386"/>
            <a:ext cx="7720832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NASA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为太空任务研发供电；</a:t>
            </a:r>
            <a:r>
              <a:rPr 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2014</a:t>
            </a:r>
            <a:r>
              <a:rPr lang="zh-CN" alt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日本量产现代途胜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FCV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与丰田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Mirai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en-US" alt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2018</a:t>
            </a:r>
            <a:r>
              <a:rPr lang="zh-CN" alt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Mirai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英国上市，售价</a:t>
            </a:r>
            <a:r>
              <a:rPr 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53,105</a:t>
            </a:r>
            <a:r>
              <a:rPr lang="zh-CN" altLang="en-US"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英镑</a:t>
            </a:r>
            <a:endParaRPr lang="zh-CN" altLang="en-US" sz="1200" b="1" spc="-12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4"/>
            </p:custDataLst>
          </p:nvPr>
        </p:nvSpPr>
        <p:spPr>
          <a:xfrm>
            <a:off x="3446780" y="4246880"/>
            <a:ext cx="7968615" cy="1010285"/>
          </a:xfrm>
          <a:custGeom>
            <a:avLst/>
            <a:gdLst>
              <a:gd name="sw" fmla="*/ 1 w 12549"/>
              <a:gd name="sh" fmla="*/ 1 h 1591"/>
              <a:gd name="mins" fmla="min sw sh"/>
              <a:gd name="dsw" fmla="+- 0 sw mins"/>
              <a:gd name="dsh" fmla="+- 0 sh mins"/>
              <a:gd name="p0x0" fmla="*/ 150 w 12549"/>
              <a:gd name="p0y0" fmla="*/ 0 h 1591"/>
              <a:gd name="p0x1" fmla="*/ 12399 w 12549"/>
              <a:gd name="p0y1" fmla="*/ 0 h 1591"/>
              <a:gd name="p0x2" fmla="*/ 12481 w 12549"/>
              <a:gd name="p0y2" fmla="*/ 0 h 1591"/>
              <a:gd name="p0x3" fmla="*/ 12549 w 12549"/>
              <a:gd name="p0y3" fmla="*/ 67 h 1591"/>
              <a:gd name="p0x4" fmla="*/ 12549 w 12549"/>
              <a:gd name="p0y4" fmla="*/ 150 h 1591"/>
              <a:gd name="p0x5" fmla="*/ 12549 w 12549"/>
              <a:gd name="p0y5" fmla="*/ 1441 h 1591"/>
              <a:gd name="p0x6" fmla="*/ 12549 w 12549"/>
              <a:gd name="p0y6" fmla="*/ 1524 h 1591"/>
              <a:gd name="p0x7" fmla="*/ 12481 w 12549"/>
              <a:gd name="p0y7" fmla="*/ 1591 h 1591"/>
              <a:gd name="p0x8" fmla="*/ 12399 w 12549"/>
              <a:gd name="p0y8" fmla="*/ 1591 h 1591"/>
              <a:gd name="p0x9" fmla="*/ 150 w 12549"/>
              <a:gd name="p0y9" fmla="*/ 1591 h 1591"/>
              <a:gd name="p0x10" fmla="*/ 67 w 12549"/>
              <a:gd name="p0y10" fmla="*/ 1591 h 1591"/>
              <a:gd name="p0x11" fmla="*/ 0 w 12549"/>
              <a:gd name="p0y11" fmla="*/ 1524 h 1591"/>
              <a:gd name="p0x12" fmla="*/ 0 w 12549"/>
              <a:gd name="p0y12" fmla="*/ 1441 h 1591"/>
              <a:gd name="p0x13" fmla="*/ 0 w 12549"/>
              <a:gd name="p0y13" fmla="*/ 150 h 1591"/>
              <a:gd name="p0x14" fmla="*/ 0 w 12549"/>
              <a:gd name="p0y14" fmla="*/ 67 h 1591"/>
              <a:gd name="p0x15" fmla="*/ 67 w 12549"/>
              <a:gd name="p0y15" fmla="*/ 0 h 1591"/>
              <a:gd name="p0x16" fmla="*/ 150 w 12549"/>
              <a:gd name="p0y16" fmla="*/ 0 h 159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5"/>
            </p:custDataLst>
          </p:nvPr>
        </p:nvSpPr>
        <p:spPr>
          <a:xfrm>
            <a:off x="3566141" y="4366022"/>
            <a:ext cx="773051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中国探索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6"/>
            </p:custDataLst>
          </p:nvPr>
        </p:nvSpPr>
        <p:spPr>
          <a:xfrm>
            <a:off x="3566141" y="4604147"/>
            <a:ext cx="773051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本土技术实践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7"/>
            </p:custDataLst>
          </p:nvPr>
        </p:nvSpPr>
        <p:spPr>
          <a:xfrm>
            <a:off x="3566141" y="4883229"/>
            <a:ext cx="7730510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"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超越一号</a:t>
            </a:r>
            <a:r>
              <a:rPr 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桑塔纳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2000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改装，增重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≥300kg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；清华研制氢燃料电池大巴；中靖新能源便携式粉剂制氢方案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>
          <a:xfrm>
            <a:off x="3446740" y="5266650"/>
            <a:ext cx="7968435" cy="1010325"/>
          </a:xfrm>
          <a:custGeom>
            <a:avLst/>
            <a:gdLst>
              <a:gd name="sw" fmla="*/ 1 w 12549"/>
              <a:gd name="sh" fmla="*/ 1 h 1975"/>
              <a:gd name="mins" fmla="min sw sh"/>
              <a:gd name="dsw" fmla="+- 0 sw mins"/>
              <a:gd name="dsh" fmla="+- 0 sh mins"/>
              <a:gd name="p0x0" fmla="*/ 150 w 12549"/>
              <a:gd name="p0y0" fmla="*/ 0 h 1975"/>
              <a:gd name="p0x1" fmla="*/ 12399 w 12549"/>
              <a:gd name="p0y1" fmla="*/ 0 h 1975"/>
              <a:gd name="p0x2" fmla="*/ 12481 w 12549"/>
              <a:gd name="p0y2" fmla="*/ 0 h 1975"/>
              <a:gd name="p0x3" fmla="*/ 12549 w 12549"/>
              <a:gd name="p0y3" fmla="*/ 67 h 1975"/>
              <a:gd name="p0x4" fmla="*/ 12549 w 12549"/>
              <a:gd name="p0y4" fmla="*/ 150 h 1975"/>
              <a:gd name="p0x5" fmla="*/ 12549 w 12549"/>
              <a:gd name="p0y5" fmla="*/ 1825 h 1975"/>
              <a:gd name="p0x6" fmla="*/ 12549 w 12549"/>
              <a:gd name="p0y6" fmla="*/ 1908 h 1975"/>
              <a:gd name="p0x7" fmla="*/ 12481 w 12549"/>
              <a:gd name="p0y7" fmla="*/ 1975 h 1975"/>
              <a:gd name="p0x8" fmla="*/ 12399 w 12549"/>
              <a:gd name="p0y8" fmla="*/ 1975 h 1975"/>
              <a:gd name="p0x9" fmla="*/ 150 w 12549"/>
              <a:gd name="p0y9" fmla="*/ 1975 h 1975"/>
              <a:gd name="p0x10" fmla="*/ 67 w 12549"/>
              <a:gd name="p0y10" fmla="*/ 1975 h 1975"/>
              <a:gd name="p0x11" fmla="*/ 0 w 12549"/>
              <a:gd name="p0y11" fmla="*/ 1908 h 1975"/>
              <a:gd name="p0x12" fmla="*/ 0 w 12549"/>
              <a:gd name="p0y12" fmla="*/ 1825 h 1975"/>
              <a:gd name="p0x13" fmla="*/ 0 w 12549"/>
              <a:gd name="p0y13" fmla="*/ 150 h 1975"/>
              <a:gd name="p0x14" fmla="*/ 0 w 12549"/>
              <a:gd name="p0y14" fmla="*/ 67 h 1975"/>
              <a:gd name="p0x15" fmla="*/ 67 w 12549"/>
              <a:gd name="p0y15" fmla="*/ 0 h 1975"/>
              <a:gd name="p0x16" fmla="*/ 150 w 12549"/>
              <a:gd name="p0y16" fmla="*/ 0 h 1975"/>
            </a:gdLst>
            <a:ahLst/>
            <a:cxnLst/>
            <a:pathLst>
              <a:path w="12549" h="1591">
                <a:moveTo>
                  <a:pt x="150" y="0"/>
                </a:moveTo>
                <a:lnTo>
                  <a:pt x="12399" y="0"/>
                </a:lnTo>
                <a:cubicBezTo>
                  <a:pt x="12483" y="-3"/>
                  <a:pt x="12551" y="75"/>
                  <a:pt x="12549" y="150"/>
                </a:cubicBezTo>
                <a:lnTo>
                  <a:pt x="12549" y="1591"/>
                </a:lnTo>
                <a:lnTo>
                  <a:pt x="0" y="1591"/>
                </a:lnTo>
                <a:lnTo>
                  <a:pt x="0" y="150"/>
                </a:lnTo>
                <a:cubicBezTo>
                  <a:pt x="-3" y="66"/>
                  <a:pt x="75" y="-2"/>
                  <a:pt x="150" y="0"/>
                </a:cubicBezTo>
                <a:close/>
              </a:path>
            </a:pathLst>
          </a:custGeom>
          <a:solidFill>
            <a:schemeClr val="bg2"/>
          </a:solidFill>
          <a:ln w="9525" cmpd="sng">
            <a:solidFill>
              <a:schemeClr val="accent1">
                <a:lumMod val="15498"/>
                <a:lumOff val="84502"/>
              </a:schemeClr>
            </a:solidFill>
            <a:prstDash val="solid"/>
          </a:ln>
          <a:effectLst>
            <a:outerShdw blurRad="285750" algn="ctr" rotWithShape="0">
              <a:schemeClr val="accent1">
                <a:lumMod val="23226"/>
                <a:alpha val="7843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3566141" y="5386092"/>
            <a:ext cx="7730510" cy="20002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2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核心挑战</a:t>
            </a:r>
            <a:endParaRPr sz="12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3566141" y="5624217"/>
            <a:ext cx="7730510" cy="252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500" b="1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三大关键瓶颈</a:t>
            </a:r>
            <a:endParaRPr sz="1500" b="1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3566141" y="5903300"/>
            <a:ext cx="7730510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成本高昂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：研发制造成本远高于传统汽车；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氢的制取</a:t>
            </a:r>
            <a:r>
              <a:rPr 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：甲烷制氢产生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CO₂</a:t>
            </a:r>
            <a:r>
              <a:rPr lang="zh-CN" altLang="en-US"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污染；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氢的运输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：地下钢管存在</a:t>
            </a:r>
            <a:r>
              <a:rPr sz="1200" b="1" spc="-12">
                <a:solidFill>
                  <a:schemeClr val="tx2"/>
                </a:solidFill>
                <a:latin typeface="微软雅黑" panose="020B0503020204020204" charset="-122"/>
                <a:ea typeface="微软雅黑" panose="020B0503020204020204" charset="-122"/>
              </a:rPr>
              <a:t>氢致脆化</a:t>
            </a:r>
            <a:r>
              <a:rPr sz="1200">
                <a:solidFill>
                  <a:srgbClr val="2A4978"/>
                </a:solidFill>
                <a:latin typeface="微软雅黑" panose="020B0503020204020204" charset="-122"/>
                <a:ea typeface="微软雅黑" panose="020B0503020204020204" charset="-122"/>
              </a:rPr>
              <a:t>风险</a:t>
            </a:r>
            <a:endParaRPr sz="1200">
              <a:solidFill>
                <a:srgbClr val="2A4978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纯电技术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02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276"/>
  <p:tag name="KSO_WM_TEMPLATE_CATEGORY" val="custom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100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276"/>
  <p:tag name="KSO_WM_TEMPLATE_CATEGORY" val="custom"/>
  <p:tag name="KSO_WM_SLIDE_INDEX" val="1"/>
  <p:tag name="KSO_WM_SLIDE_ID" val="custom40490276_1"/>
  <p:tag name="KSO_WM_TEMPLATE_MASTER_TYPE" val="0"/>
  <p:tag name="KSO_WM_SLIDE_LAYOUT" val="a_f"/>
  <p:tag name="KSO_WM_SLIDE_LAYOUT_CNT" val="1_2"/>
  <p:tag name="KSO_WM_TAG_VERSION" val="3.0"/>
</p:tagLst>
</file>

<file path=ppt/tags/tag1000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00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00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003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00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005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00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00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00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00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01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01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011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012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013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014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015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01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01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01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01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0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02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02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02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02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02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02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02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02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028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02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0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030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03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03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033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034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03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036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037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038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039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0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040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04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042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043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044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045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04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047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048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049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10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05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05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05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05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05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05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05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05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05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059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0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06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06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06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06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06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06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06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06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06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069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0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07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07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072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07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07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075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07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077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07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079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0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080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081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08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083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084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085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08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087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1088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089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09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090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091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1092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093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09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09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09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09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09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09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276"/>
  <p:tag name="KSO_WM_TEMPLATE_CATEGORY" val="custom"/>
</p:tagLst>
</file>

<file path=ppt/tags/tag11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10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10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10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10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10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10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10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10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10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109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11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11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111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11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113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11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11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116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11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118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119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1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12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121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122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12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12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125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12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127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1128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129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1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130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1131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132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133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113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135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136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137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13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1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1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14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14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14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14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14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145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14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14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148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14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1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15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151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115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15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15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15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156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115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15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159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11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16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161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162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1163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16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165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116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16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16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16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1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170.xml><?xml version="1.0" encoding="utf-8"?>
<p:tagLst xmlns:p="http://schemas.openxmlformats.org/presentationml/2006/main">
  <p:tag name="KSO_WM_UNIT_TYPE" val="d"/>
  <p:tag name="KSO_WM_UNIT_INDEX" val="9"/>
  <p:tag name="KSO_WM_BEAUTIFY_FLAG" val="#wm#"/>
  <p:tag name="KSO_WM_TAG_VERSION" val="3.0"/>
</p:tagLst>
</file>

<file path=ppt/tags/tag117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17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17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174.xml><?xml version="1.0" encoding="utf-8"?>
<p:tagLst xmlns:p="http://schemas.openxmlformats.org/presentationml/2006/main">
  <p:tag name="KSO_WM_UNIT_TYPE" val="d"/>
  <p:tag name="KSO_WM_UNIT_INDEX" val="10"/>
  <p:tag name="KSO_WM_BEAUTIFY_FLAG" val="#wm#"/>
  <p:tag name="KSO_WM_TAG_VERSION" val="3.0"/>
</p:tagLst>
</file>

<file path=ppt/tags/tag117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17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17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17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17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1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18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18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18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18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18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18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18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187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18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189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1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19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191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19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19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19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195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119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19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19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19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3"/>
  <p:tag name="KSO_WM_UNIT_LAYERLEVEL" val="1"/>
  <p:tag name="KSO_WM_TAG_VERSION" val="3.0"/>
  <p:tag name="KSO_WM_BEAUTIFY_FLAG" val="#wm#"/>
  <p:tag name="KSO_WM_UNIT_TYPE" val="i"/>
  <p:tag name="KSO_WM_UNIT_INDEX" val="3"/>
  <p:tag name="KSO_WM_UNIT_ISNUMDGMTITLE" val="0"/>
  <p:tag name="KSO_WM_UNIT_NOCLEAR" val="0"/>
  <p:tag name="KSO_WM_TEMPLATE_INDEX" val="40490276"/>
  <p:tag name="KSO_WM_TEMPLATE_CATEGORY" val="custom"/>
</p:tagLst>
</file>

<file path=ppt/tags/tag12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20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20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20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203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20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20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20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207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20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20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2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21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211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21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213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214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215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216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1217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1218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219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12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220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1221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222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22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1224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1225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22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227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1228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1229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2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230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1231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232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233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234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235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123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23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23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23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24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24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241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24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24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244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24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24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24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248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1249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2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25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25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25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25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254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1255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25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257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125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259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2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26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261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1262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263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26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26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26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267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126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26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27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270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271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272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273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274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275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</p:tagLst>
</file>

<file path=ppt/tags/tag1276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27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278.xml><?xml version="1.0" encoding="utf-8"?>
<p:tagLst xmlns:p="http://schemas.openxmlformats.org/presentationml/2006/main">
  <p:tag name="KSO_WM_UNIT_TYPE" val="d"/>
  <p:tag name="KSO_WM_UNIT_INDEX" val="11"/>
  <p:tag name="KSO_WM_BEAUTIFY_FLAG" val="#wm#"/>
  <p:tag name="KSO_WM_TAG_VERSION" val="3.0"/>
</p:tagLst>
</file>

<file path=ppt/tags/tag1279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2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28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281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</p:tagLst>
</file>

<file path=ppt/tags/tag1282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128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1284.xml><?xml version="1.0" encoding="utf-8"?>
<p:tagLst xmlns:p="http://schemas.openxmlformats.org/presentationml/2006/main">
  <p:tag name="KSO_WM_UNIT_TYPE" val="d"/>
  <p:tag name="KSO_WM_UNIT_INDEX" val="12"/>
  <p:tag name="KSO_WM_BEAUTIFY_FLAG" val="#wm#"/>
  <p:tag name="KSO_WM_TAG_VERSION" val="3.0"/>
</p:tagLst>
</file>

<file path=ppt/tags/tag1285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286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287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</p:tagLst>
</file>

<file path=ppt/tags/tag1288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1289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129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290.xml><?xml version="1.0" encoding="utf-8"?>
<p:tagLst xmlns:p="http://schemas.openxmlformats.org/presentationml/2006/main">
  <p:tag name="KSO_WM_UNIT_TYPE" val="d"/>
  <p:tag name="KSO_WM_UNIT_INDEX" val="13"/>
  <p:tag name="KSO_WM_BEAUTIFY_FLAG" val="#wm#"/>
  <p:tag name="KSO_WM_TAG_VERSION" val="3.0"/>
</p:tagLst>
</file>

<file path=ppt/tags/tag1291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292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293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</p:tagLst>
</file>

<file path=ppt/tags/tag1294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1295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1296.xml><?xml version="1.0" encoding="utf-8"?>
<p:tagLst xmlns:p="http://schemas.openxmlformats.org/presentationml/2006/main">
  <p:tag name="KSO_WM_UNIT_TYPE" val="d"/>
  <p:tag name="KSO_WM_UNIT_INDEX" val="14"/>
  <p:tag name="KSO_WM_BEAUTIFY_FLAG" val="#wm#"/>
  <p:tag name="KSO_WM_TAG_VERSION" val="3.0"/>
</p:tagLst>
</file>

<file path=ppt/tags/tag1297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1298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1299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276"/>
  <p:tag name="KSO_WM_TEMPLATE_CATEGORY" val="custom"/>
</p:tagLst>
</file>

<file path=ppt/tags/tag13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300.xml><?xml version="1.0" encoding="utf-8"?>
<p:tagLst xmlns:p="http://schemas.openxmlformats.org/presentationml/2006/main">
  <p:tag name="KSO_WM_UNIT_TYPE" val="d"/>
  <p:tag name="KSO_WM_UNIT_INDEX" val="15"/>
  <p:tag name="KSO_WM_BEAUTIFY_FLAG" val="#wm#"/>
  <p:tag name="KSO_WM_TAG_VERSION" val="3.0"/>
</p:tagLst>
</file>

<file path=ppt/tags/tag1301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1302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130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30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30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30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30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30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309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31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31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31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31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313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31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31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31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317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31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31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32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32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321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132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32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32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32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32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327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132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32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3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33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331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1332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33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33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335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33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337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1338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339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34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340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341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1342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343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34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345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1346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347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34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349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3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350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351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</p:tagLst>
</file>

<file path=ppt/tags/tag1352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35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35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35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35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35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35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35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36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36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36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36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36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36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36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36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36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36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36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37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37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37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37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37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37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375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37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377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37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379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38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380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381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38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383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38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1385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386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1387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388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1389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139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39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391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1392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393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139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395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1396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397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1398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399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ISNUMDGMTITLE" val="0"/>
  <p:tag name="KSO_WM_TEMPLATE_INDEX" val="40490276"/>
  <p:tag name="KSO_WM_TEMPLATE_CATEGORY" val="custom"/>
</p:tagLst>
</file>

<file path=ppt/tags/tag140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140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40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40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0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0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40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40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407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40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40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4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41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411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41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41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41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415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41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41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41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419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4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42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421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142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42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42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425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142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42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42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429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14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30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431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43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433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143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435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43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437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43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439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14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40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441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442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443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1444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445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446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447.xml><?xml version="1.0" encoding="utf-8"?>
<p:tagLst xmlns:p="http://schemas.openxmlformats.org/presentationml/2006/main">
  <p:tag name="KSO_WM_UNIT_TYPE" val="x"/>
  <p:tag name="KSO_WM_UNIT_INDEX" val="10"/>
  <p:tag name="KSO_WM_BEAUTIFY_FLAG" val="#wm#"/>
  <p:tag name="KSO_WM_TAG_VERSION" val="3.0"/>
</p:tagLst>
</file>

<file path=ppt/tags/tag1448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449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4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45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45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5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5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45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45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45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45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458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45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46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46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46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46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46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46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46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46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467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46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469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4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470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471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47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473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474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47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476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477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47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479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4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480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481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482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483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48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48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48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48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8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8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4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49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49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49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49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49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49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49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49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49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49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ISNUMDGMTITLE" val="0"/>
  <p:tag name="KSO_WM_TEMPLATE_INDEX" val="40490276"/>
  <p:tag name="KSO_WM_TEMPLATE_CATEGORY" val="custom"/>
</p:tagLst>
</file>

<file path=ppt/tags/tag150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500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50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50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503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504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50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50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50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50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50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5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1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51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51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51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1514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51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151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51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1518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51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5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520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152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52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52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52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52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52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2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52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529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5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53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531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53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53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53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53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53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53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53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53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4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154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54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54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54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54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54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546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54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54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54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5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550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551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552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553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554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555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556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55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558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155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5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56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56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56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563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564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UNIT_PRESET_TEXT" val="THE END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56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0226b101a898b2dfeabc583a3bda2eea581636c"/>
  <p:tag name="KSO_WM_NEWLAYOUT_ID" val="8116"/>
  <p:tag name="KSO_WM_UNIT_PRESET_TEXT" val="谢谢观看"/>
  <p:tag name="KSO_WM_FIGMA_FLAG" val="#fgm#"/>
  <p:tag name="KSO_WM_UNIT_ID" val="_11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1566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06be46c9219ad451"/>
  <p:tag name="KSO_WM_TEMPLATE_INDEX" val="40490276"/>
  <p:tag name="KSO_WM_TEMPLATE_CATEGORY" val="custom"/>
  <p:tag name="KSO_WM_SLIDE_INDEX" val="5"/>
  <p:tag name="KSO_WM_SLIDE_ID" val="custom40490276_9"/>
  <p:tag name="KSO_WM_TEMPLATE_MASTER_TYPE" val="0"/>
  <p:tag name="KSO_WM_SLIDE_LAYOUT" val="a_b"/>
  <p:tag name="KSO_WM_SLIDE_LAYOUT_CNT" val="1_1"/>
  <p:tag name="KSO_WM_TAG_VERSION" val="3.0"/>
</p:tagLst>
</file>

<file path=ppt/tags/tag1567.xml><?xml version="1.0" encoding="utf-8"?>
<p:tagLst xmlns:p="http://schemas.openxmlformats.org/presentationml/2006/main">
  <p:tag name="COMMONDATA" val="eyJoZGlkIjoiYzQ2OTgzZTRjZjAzOWI2M2EyY2E2YTQwYWZkY2EwODkifQ=="/>
  <p:tag name="commondata" val="eyJoZGlkIjoiYWNlODEyNTNiZDQ3MjQ0NmY3YjE0ZDg1M2FjNGU2ODIifQ=="/>
</p:tagLst>
</file>

<file path=ppt/tags/tag15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58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15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16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6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6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6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6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6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66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6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6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6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170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17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72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73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74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17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76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17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78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17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180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181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82.xml><?xml version="1.0" encoding="utf-8"?>
<p:tagLst xmlns:p="http://schemas.openxmlformats.org/presentationml/2006/main">
  <p:tag name="KSO_WM_UNIT_TYPE" val="d"/>
  <p:tag name="KSO_WM_UNIT_INDEX" val="9"/>
  <p:tag name="KSO_WM_BEAUTIFY_FLAG" val="#wm#"/>
  <p:tag name="KSO_WM_TAG_VERSION" val="3.0"/>
</p:tagLst>
</file>

<file path=ppt/tags/tag183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184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18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86.xml><?xml version="1.0" encoding="utf-8"?>
<p:tagLst xmlns:p="http://schemas.openxmlformats.org/presentationml/2006/main">
  <p:tag name="KSO_WM_UNIT_TYPE" val="d"/>
  <p:tag name="KSO_WM_UNIT_INDEX" val="10"/>
  <p:tag name="KSO_WM_BEAUTIFY_FLAG" val="#wm#"/>
  <p:tag name="KSO_WM_TAG_VERSION" val="3.0"/>
</p:tagLst>
</file>

<file path=ppt/tags/tag187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188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18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  <p:tag name="KSO_WM_TEMPLATE_INDEX" val="40490276"/>
  <p:tag name="KSO_WM_TEMPLATE_CATEGORY" val="custom"/>
</p:tagLst>
</file>

<file path=ppt/tags/tag190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191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192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19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9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9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9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9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9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9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  <p:tag name="KSO_WM_UNIT_ISNUMDGMTITLE" val="0"/>
  <p:tag name="KSO_WM_TEMPLATE_INDEX" val="40490276"/>
  <p:tag name="KSO_WM_TEMPLATE_CATEGORY" val="custom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  <p:tag name="KSO_WM_UNIT_ISNUMDGMTITLE" val="0"/>
  <p:tag name="KSO_WM_TEMPLATE_INDEX" val="40490276"/>
  <p:tag name="KSO_WM_TEMPLATE_CATEGORY" val="custom"/>
</p:tagLst>
</file>

<file path=ppt/tags/tag20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0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0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03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0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05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0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0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0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0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  <p:tag name="KSO_WM_TEMPLATE_INDEX" val="40490276"/>
  <p:tag name="KSO_WM_TEMPLATE_CATEGORY" val="custom"/>
</p:tagLst>
</file>

<file path=ppt/tags/tag21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1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1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13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1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1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1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1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18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21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  <p:tag name="KSO_WM_UNIT_ISNUMDGMTITLE" val="0"/>
  <p:tag name="KSO_WM_TEMPLATE_INDEX" val="40490276"/>
  <p:tag name="KSO_WM_TEMPLATE_CATEGORY" val="custom"/>
</p:tagLst>
</file>

<file path=ppt/tags/tag220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2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22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23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22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225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22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22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2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2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23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3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3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3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3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3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3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3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3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3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24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4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4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43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4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4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4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4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4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49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25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5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5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5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254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5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5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57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25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5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INDEX" val="40490276"/>
  <p:tag name="KSO_WM_TEMPLATE_CATEGORY" val="custom"/>
</p:tagLst>
</file>

<file path=ppt/tags/tag26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6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6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6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6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65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6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6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6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69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  <p:tag name="KSO_WM_TEMPLATE_INDEX" val="40490276"/>
  <p:tag name="KSO_WM_TEMPLATE_CATEGORY" val="custom"/>
</p:tagLst>
</file>

<file path=ppt/tags/tag27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71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7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7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7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7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7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77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7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279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280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81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282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83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28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85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286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87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28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89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290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291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29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93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29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295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296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297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298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29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0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0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0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0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0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05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0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0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0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09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10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1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1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31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1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1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1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1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1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19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20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2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2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23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2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2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32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2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28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29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30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331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33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33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34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33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3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3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3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3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  <p:tag name="KSO_WM_UNIT_ISNUMDGMTITLE" val="0"/>
  <p:tag name="KSO_WM_TEMPLATE_INDEX" val="40490276"/>
  <p:tag name="KSO_WM_TEMPLATE_CATEGORY" val="custom"/>
</p:tagLst>
</file>

<file path=ppt/tags/tag34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4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4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4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4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45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4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4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4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4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5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5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5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5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5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55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5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5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5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35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6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361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36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363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36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36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366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367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368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369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70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371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7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7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7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7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7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7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7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7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  <p:tag name="KSO_WM_TEMPLATE_INDEX" val="40490276"/>
  <p:tag name="KSO_WM_TEMPLATE_CATEGORY" val="custom"/>
</p:tagLst>
</file>

<file path=ppt/tags/tag38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81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38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8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8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85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38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8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8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8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39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91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39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9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9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95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39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9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9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99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40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0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0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40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0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0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06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40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0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09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41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1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12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41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1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1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16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41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18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1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INDEX" val="40490276"/>
  <p:tag name="KSO_WM_TEMPLATE_CATEGORY" val="custom"/>
</p:tagLst>
</file>

<file path=ppt/tags/tag42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2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22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42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2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2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26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42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28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2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276"/>
  <p:tag name="KSO_WM_TEMPLATE_CATEGORY" val="custom"/>
</p:tagLst>
</file>

<file path=ppt/tags/tag430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43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3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433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3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43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436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437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438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43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440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441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442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443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44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445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44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47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44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449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450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51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45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453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454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455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456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457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458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459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460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461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462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46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46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6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6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6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6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6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276"/>
  <p:tag name="KSO_WM_TEMPLATE_CATEGORY" val="custom"/>
</p:tagLst>
</file>

<file path=ppt/tags/tag47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71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47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7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7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75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47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7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7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79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3"/>
  <p:tag name="KSO_WM_UNIT_LAYERLEVEL" val="1"/>
  <p:tag name="KSO_WM_TAG_VERSION" val="3.0"/>
  <p:tag name="KSO_WM_BEAUTIFY_FLAG" val="#wm#"/>
  <p:tag name="KSO_WM_UNIT_TYPE" val="i"/>
  <p:tag name="KSO_WM_UNIT_INDEX" val="3"/>
  <p:tag name="KSO_WM_UNIT_ISNUMDGMTITLE" val="0"/>
  <p:tag name="KSO_WM_UNIT_NOCLEAR" val="0"/>
  <p:tag name="KSO_WM_TEMPLATE_INDEX" val="40490276"/>
  <p:tag name="KSO_WM_TEMPLATE_CATEGORY" val="custom"/>
</p:tagLst>
</file>

<file path=ppt/tags/tag48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8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8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8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8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85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48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8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8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89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49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49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9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9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9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49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495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496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497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498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499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4"/>
  <p:tag name="KSO_WM_UNIT_LAYERLEVEL" val="1"/>
  <p:tag name="KSO_WM_TAG_VERSION" val="3.0"/>
  <p:tag name="KSO_WM_BEAUTIFY_FLAG" val="#wm#"/>
  <p:tag name="KSO_WM_UNIT_TYPE" val="i"/>
  <p:tag name="KSO_WM_UNIT_INDEX" val="4"/>
  <p:tag name="KSO_WM_UNIT_ISNUMDGMTITLE" val="0"/>
  <p:tag name="KSO_WM_UNIT_NOCLEAR" val="0"/>
  <p:tag name="KSO_WM_TEMPLATE_INDEX" val="40490276"/>
  <p:tag name="KSO_WM_TEMPLATE_CATEGORY" val="custom"/>
</p:tagLst>
</file>

<file path=ppt/tags/tag500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501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502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503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50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505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50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507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50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509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51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d8c131c8f6d174b21bc69783be7fa8f9455241d0"/>
  <p:tag name="KSO_WM_NEWLAYOUT_ID" val="8104"/>
  <p:tag name="KSO_WM_FIGMA_FLAG" val="#fgm#"/>
  <p:tag name="KSO_WM_UNIT_ID" val="_9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510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511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512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51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514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515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516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517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518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519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52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520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521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522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523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524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52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</p:tagLst>
</file>

<file path=ppt/tags/tag52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52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2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2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276"/>
  <p:tag name="KSO_WM_TEMPLATE_CATEGORY" val="custom"/>
</p:tagLst>
</file>

<file path=ppt/tags/tag53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3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32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533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3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3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536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537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3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53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540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541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54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43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44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54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46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4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48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54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55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55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52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553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554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55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55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55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558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55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56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561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562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563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56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56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566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567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568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56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276"/>
  <p:tag name="KSO_WM_TEMPLATE_CATEGORY" val="custom"/>
</p:tagLst>
</file>

<file path=ppt/tags/tag570.xml><?xml version="1.0" encoding="utf-8"?>
<p:tagLst xmlns:p="http://schemas.openxmlformats.org/presentationml/2006/main">
  <p:tag name="KSO_WM_UNIT_TYPE" val="x"/>
  <p:tag name="KSO_WM_UNIT_INDEX" val="10"/>
  <p:tag name="KSO_WM_BEAUTIFY_FLAG" val="#wm#"/>
  <p:tag name="KSO_WM_TAG_VERSION" val="3.0"/>
</p:tagLst>
</file>

<file path=ppt/tags/tag571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572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57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574.xml><?xml version="1.0" encoding="utf-8"?>
<p:tagLst xmlns:p="http://schemas.openxmlformats.org/presentationml/2006/main">
  <p:tag name="KSO_WM_UNIT_TYPE" val="x"/>
  <p:tag name="KSO_WM_UNIT_INDEX" val="11"/>
  <p:tag name="KSO_WM_BEAUTIFY_FLAG" val="#wm#"/>
  <p:tag name="KSO_WM_TAG_VERSION" val="3.0"/>
</p:tagLst>
</file>

<file path=ppt/tags/tag575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57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577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578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579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3"/>
  <p:tag name="KSO_WM_UNIT_LAYERLEVEL" val="1"/>
  <p:tag name="KSO_WM_TAG_VERSION" val="3.0"/>
  <p:tag name="KSO_WM_BEAUTIFY_FLAG" val="#wm#"/>
  <p:tag name="KSO_WM_UNIT_TYPE" val="i"/>
  <p:tag name="KSO_WM_UNIT_INDEX" val="3"/>
  <p:tag name="KSO_WM_UNIT_ISNUMDGMTITLE" val="0"/>
  <p:tag name="KSO_WM_UNIT_NOCLEAR" val="0"/>
  <p:tag name="KSO_WM_TEMPLATE_INDEX" val="40490276"/>
  <p:tag name="KSO_WM_TEMPLATE_CATEGORY" val="custom"/>
</p:tagLst>
</file>

<file path=ppt/tags/tag580.xml><?xml version="1.0" encoding="utf-8"?>
<p:tagLst xmlns:p="http://schemas.openxmlformats.org/presentationml/2006/main">
  <p:tag name="KSO_WM_UNIT_TYPE" val="x"/>
  <p:tag name="KSO_WM_UNIT_INDEX" val="12"/>
  <p:tag name="KSO_WM_BEAUTIFY_FLAG" val="#wm#"/>
  <p:tag name="KSO_WM_TAG_VERSION" val="3.0"/>
</p:tagLst>
</file>

<file path=ppt/tags/tag581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582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58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584.xml><?xml version="1.0" encoding="utf-8"?>
<p:tagLst xmlns:p="http://schemas.openxmlformats.org/presentationml/2006/main">
  <p:tag name="KSO_WM_UNIT_TYPE" val="x"/>
  <p:tag name="KSO_WM_UNIT_INDEX" val="13"/>
  <p:tag name="KSO_WM_BEAUTIFY_FLAG" val="#wm#"/>
  <p:tag name="KSO_WM_TAG_VERSION" val="3.0"/>
</p:tagLst>
</file>

<file path=ppt/tags/tag585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586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587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588.xml><?xml version="1.0" encoding="utf-8"?>
<p:tagLst xmlns:p="http://schemas.openxmlformats.org/presentationml/2006/main">
  <p:tag name="KSO_WM_UNIT_TYPE" val="x"/>
  <p:tag name="KSO_WM_UNIT_INDEX" val="14"/>
  <p:tag name="KSO_WM_BEAUTIFY_FLAG" val="#wm#"/>
  <p:tag name="KSO_WM_TAG_VERSION" val="3.0"/>
</p:tagLst>
</file>

<file path=ppt/tags/tag589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4"/>
  <p:tag name="KSO_WM_UNIT_LAYERLEVEL" val="1"/>
  <p:tag name="KSO_WM_TAG_VERSION" val="3.0"/>
  <p:tag name="KSO_WM_BEAUTIFY_FLAG" val="#wm#"/>
  <p:tag name="KSO_WM_UNIT_TYPE" val="i"/>
  <p:tag name="KSO_WM_UNIT_INDEX" val="4"/>
  <p:tag name="KSO_WM_UNIT_ISNUMDGMTITLE" val="0"/>
  <p:tag name="KSO_WM_UNIT_NOCLEAR" val="0"/>
  <p:tag name="KSO_WM_TEMPLATE_INDEX" val="40490276"/>
  <p:tag name="KSO_WM_TEMPLATE_CATEGORY" val="custom"/>
</p:tagLst>
</file>

<file path=ppt/tags/tag590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591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592.xml><?xml version="1.0" encoding="utf-8"?>
<p:tagLst xmlns:p="http://schemas.openxmlformats.org/presentationml/2006/main">
  <p:tag name="KSO_WM_UNIT_TYPE" val="x"/>
  <p:tag name="KSO_WM_UNIT_INDEX" val="15"/>
  <p:tag name="KSO_WM_BEAUTIFY_FLAG" val="#wm#"/>
  <p:tag name="KSO_WM_TAG_VERSION" val="3.0"/>
</p:tagLst>
</file>

<file path=ppt/tags/tag593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594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595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596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597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598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59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276"/>
  <p:tag name="KSO_WM_TEMPLATE_CATEGORY" val="custom"/>
</p:tagLst>
</file>

<file path=ppt/tags/tag60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60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0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602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60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0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0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06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60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0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0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1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610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611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1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1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61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15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616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61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618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19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276"/>
  <p:tag name="KSO_WM_TEMPLATE_CATEGORY" val="custom"/>
</p:tagLst>
</file>

<file path=ppt/tags/tag620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62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22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623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2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25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26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62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28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2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276"/>
  <p:tag name="KSO_WM_TEMPLATE_CATEGORY" val="custom"/>
</p:tagLst>
</file>

<file path=ppt/tags/tag630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31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63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33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63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35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636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637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63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39.xml><?xml version="1.0" encoding="utf-8"?>
<p:tagLst xmlns:p="http://schemas.openxmlformats.org/presentationml/2006/main">
  <p:tag name="KSO_WM_UNIT_TYPE" val="x"/>
  <p:tag name="KSO_WM_UNIT_INDEX" val="9"/>
  <p:tag name="KSO_WM_BEAUTIFY_FLAG" val="#wm#"/>
  <p:tag name="KSO_WM_TAG_VERSION" val="3.0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  <p:tag name="KSO_WM_UNIT_ISNUMDGMTITLE" val="0"/>
  <p:tag name="KSO_WM_TEMPLATE_INDEX" val="40490276"/>
  <p:tag name="KSO_WM_TEMPLATE_CATEGORY" val="custom"/>
</p:tagLst>
</file>

<file path=ppt/tags/tag640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641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64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64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4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4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64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47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4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4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65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5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5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65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5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65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5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5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5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59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66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61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662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63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64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65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66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6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68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66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  <p:tag name="KSO_WM_UNIT_ISNUMDGMTITLE" val="0"/>
  <p:tag name="KSO_WM_UNIT_NOCLEAR" val="0"/>
  <p:tag name="KSO_WM_TEMPLATE_INDEX" val="40490276"/>
  <p:tag name="KSO_WM_TEMPLATE_CATEGORY" val="custom"/>
</p:tagLst>
</file>

<file path=ppt/tags/tag67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7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72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673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674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67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67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77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678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67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  <p:tag name="KSO_WM_UNIT_ISNUMDGMTITLE" val="0"/>
  <p:tag name="KSO_WM_UNIT_NOCLEAR" val="0"/>
  <p:tag name="KSO_WM_TEMPLATE_INDEX" val="40490276"/>
  <p:tag name="KSO_WM_TEMPLATE_CATEGORY" val="custom"/>
</p:tagLst>
</file>

<file path=ppt/tags/tag680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681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682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683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684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685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686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687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688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689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69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690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691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692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693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694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695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696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697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698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699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  <p:tag name="KSO_WM_TEMPLATE_INDEX" val="40490276"/>
  <p:tag name="KSO_WM_TEMPLATE_CATEGORY" val="custom"/>
</p:tagLst>
</file>

<file path=ppt/tags/tag70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0226b101a898b2dfeabc583a3bda2eea581636c"/>
  <p:tag name="KSO_WM_NEWLAYOUT_ID" val="8116"/>
  <p:tag name="KSO_WM_FIGMA_FLAG" val="#fgm#"/>
  <p:tag name="KSO_WM_UNIT_ID" val="_11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700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701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702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703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704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705.xml><?xml version="1.0" encoding="utf-8"?>
<p:tagLst xmlns:p="http://schemas.openxmlformats.org/presentationml/2006/main">
  <p:tag name="KSO_WM_UNIT_TYPE" val="f"/>
  <p:tag name="KSO_WM_UNIT_INDEX" val="34"/>
  <p:tag name="KSO_WM_BEAUTIFY_FLAG" val="#wm#"/>
  <p:tag name="KSO_WM_TAG_VERSION" val="3.0"/>
</p:tagLst>
</file>

<file path=ppt/tags/tag706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707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708.xml><?xml version="1.0" encoding="utf-8"?>
<p:tagLst xmlns:p="http://schemas.openxmlformats.org/presentationml/2006/main">
  <p:tag name="KSO_WM_UNIT_TYPE" val="f"/>
  <p:tag name="KSO_WM_UNIT_INDEX" val="35"/>
  <p:tag name="KSO_WM_BEAUTIFY_FLAG" val="#wm#"/>
  <p:tag name="KSO_WM_TAG_VERSION" val="3.0"/>
</p:tagLst>
</file>

<file path=ppt/tags/tag709.xml><?xml version="1.0" encoding="utf-8"?>
<p:tagLst xmlns:p="http://schemas.openxmlformats.org/presentationml/2006/main">
  <p:tag name="KSO_WM_UNIT_TYPE" val="f"/>
  <p:tag name="KSO_WM_UNIT_INDEX" val="36"/>
  <p:tag name="KSO_WM_BEAUTIFY_FLAG" val="#wm#"/>
  <p:tag name="KSO_WM_TAG_VERSION" val="3.0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710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711.xml><?xml version="1.0" encoding="utf-8"?>
<p:tagLst xmlns:p="http://schemas.openxmlformats.org/presentationml/2006/main">
  <p:tag name="KSO_WM_UNIT_TYPE" val="d"/>
  <p:tag name="KSO_WM_UNIT_INDEX" val="9"/>
  <p:tag name="KSO_WM_BEAUTIFY_FLAG" val="#wm#"/>
  <p:tag name="KSO_WM_TAG_VERSION" val="3.0"/>
</p:tagLst>
</file>

<file path=ppt/tags/tag712.xml><?xml version="1.0" encoding="utf-8"?>
<p:tagLst xmlns:p="http://schemas.openxmlformats.org/presentationml/2006/main">
  <p:tag name="KSO_WM_UNIT_TYPE" val="f"/>
  <p:tag name="KSO_WM_UNIT_INDEX" val="37"/>
  <p:tag name="KSO_WM_BEAUTIFY_FLAG" val="#wm#"/>
  <p:tag name="KSO_WM_TAG_VERSION" val="3.0"/>
</p:tagLst>
</file>

<file path=ppt/tags/tag713.xml><?xml version="1.0" encoding="utf-8"?>
<p:tagLst xmlns:p="http://schemas.openxmlformats.org/presentationml/2006/main">
  <p:tag name="KSO_WM_UNIT_TYPE" val="f"/>
  <p:tag name="KSO_WM_UNIT_INDEX" val="38"/>
  <p:tag name="KSO_WM_BEAUTIFY_FLAG" val="#wm#"/>
  <p:tag name="KSO_WM_TAG_VERSION" val="3.0"/>
</p:tagLst>
</file>

<file path=ppt/tags/tag714.xml><?xml version="1.0" encoding="utf-8"?>
<p:tagLst xmlns:p="http://schemas.openxmlformats.org/presentationml/2006/main">
  <p:tag name="KSO_WM_UNIT_TYPE" val="f"/>
  <p:tag name="KSO_WM_UNIT_INDEX" val="39"/>
  <p:tag name="KSO_WM_BEAUTIFY_FLAG" val="#wm#"/>
  <p:tag name="KSO_WM_TAG_VERSION" val="3.0"/>
</p:tagLst>
</file>

<file path=ppt/tags/tag715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716.xml><?xml version="1.0" encoding="utf-8"?>
<p:tagLst xmlns:p="http://schemas.openxmlformats.org/presentationml/2006/main">
  <p:tag name="KSO_WM_UNIT_TYPE" val="f"/>
  <p:tag name="KSO_WM_UNIT_INDEX" val="40"/>
  <p:tag name="KSO_WM_BEAUTIFY_FLAG" val="#wm#"/>
  <p:tag name="KSO_WM_TAG_VERSION" val="3.0"/>
</p:tagLst>
</file>

<file path=ppt/tags/tag717.xml><?xml version="1.0" encoding="utf-8"?>
<p:tagLst xmlns:p="http://schemas.openxmlformats.org/presentationml/2006/main">
  <p:tag name="KSO_WM_UNIT_TYPE" val="f"/>
  <p:tag name="KSO_WM_UNIT_INDEX" val="41"/>
  <p:tag name="KSO_WM_BEAUTIFY_FLAG" val="#wm#"/>
  <p:tag name="KSO_WM_TAG_VERSION" val="3.0"/>
</p:tagLst>
</file>

<file path=ppt/tags/tag718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719.xml><?xml version="1.0" encoding="utf-8"?>
<p:tagLst xmlns:p="http://schemas.openxmlformats.org/presentationml/2006/main">
  <p:tag name="KSO_WM_UNIT_TYPE" val="f"/>
  <p:tag name="KSO_WM_UNIT_INDEX" val="42"/>
  <p:tag name="KSO_WM_BEAUTIFY_FLAG" val="#wm#"/>
  <p:tag name="KSO_WM_TAG_VERSION" val="3.0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720.xml><?xml version="1.0" encoding="utf-8"?>
<p:tagLst xmlns:p="http://schemas.openxmlformats.org/presentationml/2006/main">
  <p:tag name="KSO_WM_UNIT_TYPE" val="f"/>
  <p:tag name="KSO_WM_UNIT_INDEX" val="43"/>
  <p:tag name="KSO_WM_BEAUTIFY_FLAG" val="#wm#"/>
  <p:tag name="KSO_WM_TAG_VERSION" val="3.0"/>
</p:tagLst>
</file>

<file path=ppt/tags/tag721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</p:tagLst>
</file>

<file path=ppt/tags/tag722.xml><?xml version="1.0" encoding="utf-8"?>
<p:tagLst xmlns:p="http://schemas.openxmlformats.org/presentationml/2006/main">
  <p:tag name="KSO_WM_UNIT_TYPE" val="f"/>
  <p:tag name="KSO_WM_UNIT_INDEX" val="44"/>
  <p:tag name="KSO_WM_BEAUTIFY_FLAG" val="#wm#"/>
  <p:tag name="KSO_WM_TAG_VERSION" val="3.0"/>
</p:tagLst>
</file>

<file path=ppt/tags/tag72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72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2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2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72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2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729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73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3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73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733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73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73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3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737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73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3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74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74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74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74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74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74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746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747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74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749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7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b48d0326c8e2489c569331b6981856d05b801dcc"/>
  <p:tag name="KSO_WM_NEWLAYOUT_ID" val="1"/>
</p:tagLst>
</file>

<file path=ppt/tags/tag750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75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752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753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754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75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75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757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758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75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760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761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76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763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764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76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766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767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768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769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7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770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771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772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773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774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775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776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777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778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779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780.xml><?xml version="1.0" encoding="utf-8"?>
<p:tagLst xmlns:p="http://schemas.openxmlformats.org/presentationml/2006/main">
  <p:tag name="KSO_WM_UNIT_TYPE" val="f"/>
  <p:tag name="KSO_WM_UNIT_INDEX" val="33"/>
  <p:tag name="KSO_WM_BEAUTIFY_FLAG" val="#wm#"/>
  <p:tag name="KSO_WM_TAG_VERSION" val="3.0"/>
</p:tagLst>
</file>

<file path=ppt/tags/tag78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78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8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8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78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78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787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78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789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79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79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79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793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79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79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79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797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798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799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8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80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801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80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803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804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805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806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807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808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809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10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811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812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813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814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815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816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817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81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81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820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82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822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82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824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82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826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827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828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829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8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830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831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832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833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834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835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836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837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838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839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840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84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84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84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844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84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84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847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84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84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85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851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85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85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85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855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85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85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85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859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8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860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86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862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863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864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86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86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86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86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86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87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871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87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87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87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875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87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87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87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879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  <p:tag name="KSO_WM_UNIT_ISNUMDGMTITLE" val="0"/>
  <p:tag name="KSO_WM_UNIT_NOCLEAR" val="0"/>
  <p:tag name="KSO_WM_TEMPLATE_INDEX" val="40490276"/>
  <p:tag name="KSO_WM_TEMPLATE_CATEGORY" val="custom"/>
</p:tagLst>
</file>

<file path=ppt/tags/tag880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88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88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883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884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885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88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887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88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889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40490276"/>
</p:tagLst>
</file>

<file path=ppt/tags/tag890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891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89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893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894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895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89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897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898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899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40490276"/>
  <p:tag name="KSO_WM_UNIT_ISNUMDGMTITLE" val="0"/>
</p:tagLst>
</file>

<file path=ppt/tags/tag900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901.xml><?xml version="1.0" encoding="utf-8"?>
<p:tagLst xmlns:p="http://schemas.openxmlformats.org/presentationml/2006/main">
  <p:tag name="KSO_WM_UNIT_TYPE" val="d"/>
  <p:tag name="KSO_WM_UNIT_INDEX" val="8"/>
  <p:tag name="KSO_WM_BEAUTIFY_FLAG" val="#wm#"/>
  <p:tag name="KSO_WM_TAG_VERSION" val="3.0"/>
</p:tagLst>
</file>

<file path=ppt/tags/tag902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903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90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905.xml><?xml version="1.0" encoding="utf-8"?>
<p:tagLst xmlns:p="http://schemas.openxmlformats.org/presentationml/2006/main">
  <p:tag name="KSO_WM_UNIT_TYPE" val="f"/>
  <p:tag name="KSO_WM_UNIT_INDEX" val="21"/>
  <p:tag name="KSO_WM_BEAUTIFY_FLAG" val="#wm#"/>
  <p:tag name="KSO_WM_TAG_VERSION" val="3.0"/>
</p:tagLst>
</file>

<file path=ppt/tags/tag906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907.xml><?xml version="1.0" encoding="utf-8"?>
<p:tagLst xmlns:p="http://schemas.openxmlformats.org/presentationml/2006/main">
  <p:tag name="KSO_WM_UNIT_TYPE" val="f"/>
  <p:tag name="KSO_WM_UNIT_INDEX" val="22"/>
  <p:tag name="KSO_WM_BEAUTIFY_FLAG" val="#wm#"/>
  <p:tag name="KSO_WM_TAG_VERSION" val="3.0"/>
</p:tagLst>
</file>

<file path=ppt/tags/tag90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909.xml><?xml version="1.0" encoding="utf-8"?>
<p:tagLst xmlns:p="http://schemas.openxmlformats.org/presentationml/2006/main">
  <p:tag name="KSO_WM_UNIT_TYPE" val="f"/>
  <p:tag name="KSO_WM_UNIT_INDEX" val="23"/>
  <p:tag name="KSO_WM_BEAUTIFY_FLAG" val="#wm#"/>
  <p:tag name="KSO_WM_TAG_VERSION" val="3.0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910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911.xml><?xml version="1.0" encoding="utf-8"?>
<p:tagLst xmlns:p="http://schemas.openxmlformats.org/presentationml/2006/main">
  <p:tag name="KSO_WM_UNIT_TYPE" val="f"/>
  <p:tag name="KSO_WM_UNIT_INDEX" val="24"/>
  <p:tag name="KSO_WM_BEAUTIFY_FLAG" val="#wm#"/>
  <p:tag name="KSO_WM_TAG_VERSION" val="3.0"/>
</p:tagLst>
</file>

<file path=ppt/tags/tag912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913.xml><?xml version="1.0" encoding="utf-8"?>
<p:tagLst xmlns:p="http://schemas.openxmlformats.org/presentationml/2006/main">
  <p:tag name="KSO_WM_UNIT_TYPE" val="f"/>
  <p:tag name="KSO_WM_UNIT_INDEX" val="25"/>
  <p:tag name="KSO_WM_BEAUTIFY_FLAG" val="#wm#"/>
  <p:tag name="KSO_WM_TAG_VERSION" val="3.0"/>
</p:tagLst>
</file>

<file path=ppt/tags/tag914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915.xml><?xml version="1.0" encoding="utf-8"?>
<p:tagLst xmlns:p="http://schemas.openxmlformats.org/presentationml/2006/main">
  <p:tag name="KSO_WM_UNIT_TYPE" val="f"/>
  <p:tag name="KSO_WM_UNIT_INDEX" val="26"/>
  <p:tag name="KSO_WM_BEAUTIFY_FLAG" val="#wm#"/>
  <p:tag name="KSO_WM_TAG_VERSION" val="3.0"/>
</p:tagLst>
</file>

<file path=ppt/tags/tag916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917.xml><?xml version="1.0" encoding="utf-8"?>
<p:tagLst xmlns:p="http://schemas.openxmlformats.org/presentationml/2006/main">
  <p:tag name="KSO_WM_UNIT_TYPE" val="f"/>
  <p:tag name="KSO_WM_UNIT_INDEX" val="27"/>
  <p:tag name="KSO_WM_BEAUTIFY_FLAG" val="#wm#"/>
  <p:tag name="KSO_WM_TAG_VERSION" val="3.0"/>
</p:tagLst>
</file>

<file path=ppt/tags/tag918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919.xml><?xml version="1.0" encoding="utf-8"?>
<p:tagLst xmlns:p="http://schemas.openxmlformats.org/presentationml/2006/main">
  <p:tag name="KSO_WM_UNIT_TYPE" val="f"/>
  <p:tag name="KSO_WM_UNIT_INDEX" val="28"/>
  <p:tag name="KSO_WM_BEAUTIFY_FLAG" val="#wm#"/>
  <p:tag name="KSO_WM_TAG_VERSION" val="3.0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920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921.xml><?xml version="1.0" encoding="utf-8"?>
<p:tagLst xmlns:p="http://schemas.openxmlformats.org/presentationml/2006/main">
  <p:tag name="KSO_WM_UNIT_TYPE" val="f"/>
  <p:tag name="KSO_WM_UNIT_INDEX" val="29"/>
  <p:tag name="KSO_WM_BEAUTIFY_FLAG" val="#wm#"/>
  <p:tag name="KSO_WM_TAG_VERSION" val="3.0"/>
</p:tagLst>
</file>

<file path=ppt/tags/tag922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923.xml><?xml version="1.0" encoding="utf-8"?>
<p:tagLst xmlns:p="http://schemas.openxmlformats.org/presentationml/2006/main">
  <p:tag name="KSO_WM_UNIT_TYPE" val="f"/>
  <p:tag name="KSO_WM_UNIT_INDEX" val="30"/>
  <p:tag name="KSO_WM_BEAUTIFY_FLAG" val="#wm#"/>
  <p:tag name="KSO_WM_TAG_VERSION" val="3.0"/>
</p:tagLst>
</file>

<file path=ppt/tags/tag924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925.xml><?xml version="1.0" encoding="utf-8"?>
<p:tagLst xmlns:p="http://schemas.openxmlformats.org/presentationml/2006/main">
  <p:tag name="KSO_WM_UNIT_TYPE" val="f"/>
  <p:tag name="KSO_WM_UNIT_INDEX" val="31"/>
  <p:tag name="KSO_WM_BEAUTIFY_FLAG" val="#wm#"/>
  <p:tag name="KSO_WM_TAG_VERSION" val="3.0"/>
</p:tagLst>
</file>

<file path=ppt/tags/tag926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927.xml><?xml version="1.0" encoding="utf-8"?>
<p:tagLst xmlns:p="http://schemas.openxmlformats.org/presentationml/2006/main">
  <p:tag name="KSO_WM_UNIT_TYPE" val="f"/>
  <p:tag name="KSO_WM_UNIT_INDEX" val="32"/>
  <p:tag name="KSO_WM_BEAUTIFY_FLAG" val="#wm#"/>
  <p:tag name="KSO_WM_TAG_VERSION" val="3.0"/>
</p:tagLst>
</file>

<file path=ppt/tags/tag92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929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  <p:tag name="KSO_WM_UNIT_ISNUMDGMTITLE" val="0"/>
  <p:tag name="KSO_WM_UNIT_NOCLEAR" val="0"/>
  <p:tag name="KSO_WM_TEMPLATE_INDEX" val="40490276"/>
  <p:tag name="KSO_WM_TEMPLATE_CATEGORY" val="custom"/>
</p:tagLst>
</file>

<file path=ppt/tags/tag93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93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93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933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93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93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93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93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938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93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  <p:tag name="KSO_WM_UNIT_ISNUMDGMTITLE" val="0"/>
  <p:tag name="KSO_WM_UNIT_NOCLEAR" val="0"/>
  <p:tag name="KSO_WM_TEMPLATE_INDEX" val="40490276"/>
  <p:tag name="KSO_WM_TEMPLATE_CATEGORY" val="custom"/>
</p:tagLst>
</file>

<file path=ppt/tags/tag94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94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94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943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94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94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94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94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948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949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95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276"/>
  <p:tag name="KSO_WM_TEMPLATE_CATEGORY" val="custom"/>
  <p:tag name="KSO_WM_TEMPLATE_MASTER_TYPE" val="0"/>
  <p:tag name="KSO_WM_TAG_VERSION" val="3.0"/>
</p:tagLst>
</file>

<file path=ppt/tags/tag95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951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95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953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954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955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95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957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95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95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96.xml><?xml version="1.0" encoding="utf-8"?>
<p:tagLst xmlns:p="http://schemas.openxmlformats.org/presentationml/2006/main">
  <p:tag name="KSO_WM_AITEMPLATE_STYLE_ID" val="69796632473"/>
</p:tagLst>
</file>

<file path=ppt/tags/tag96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96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962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96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964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965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966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967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96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969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97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d8c131c8f6d174b21bc69783be7fa8f9455241d0"/>
  <p:tag name="KSO_WM_NEWLAYOUT_ID" val="8104"/>
  <p:tag name="KSO_WM_UNIT_PRESET_TEXT" val="单击此处&#10;添加文档标题"/>
  <p:tag name="KSO_WM_FIGMA_FLAG" val="#fgm#"/>
  <p:tag name="KSO_WM_UNIT_ID" val="_9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970.xml><?xml version="1.0" encoding="utf-8"?>
<p:tagLst xmlns:p="http://schemas.openxmlformats.org/presentationml/2006/main">
  <p:tag name="KSO_WM_UNIT_TYPE" val="f"/>
  <p:tag name="KSO_WM_UNIT_INDEX" val="20"/>
  <p:tag name="KSO_WM_BEAUTIFY_FLAG" val="#wm#"/>
  <p:tag name="KSO_WM_TAG_VERSION" val="3.0"/>
</p:tagLst>
</file>

<file path=ppt/tags/tag971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EXT_TYPE" val="1"/>
  <p:tag name="KSO_WM_UNIT_TYPE" val="a"/>
  <p:tag name="KSO_WM_LAYOUT_CHECK_HASH" val="968ecdb37a67f60ec78dde8657ca31580b437e43"/>
  <p:tag name="KSO_WM_NEWLAYOUT_ID" val="8110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972.xml><?xml version="1.0" encoding="utf-8"?>
<p:tagLst xmlns:p="http://schemas.openxmlformats.org/presentationml/2006/main">
  <p:tag name="KSO_WM_UNIT_HIGHLIGHT" val="0"/>
  <p:tag name="KSO_WM_BEAUTIFY_FLAG" val="#wm#"/>
  <p:tag name="KSO_WM_UNIT_INDEX" val="1"/>
  <p:tag name="KSO_WM_UNIT_TYPE" val="e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973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0e3ab8503af4c08e"/>
  <p:tag name="KSO_WM_TEMPLATE_INDEX" val="40490276"/>
  <p:tag name="KSO_WM_TEMPLATE_CATEGORY" val="custom"/>
  <p:tag name="KSO_WM_SLIDE_INDEX" val="3"/>
  <p:tag name="KSO_WM_SLIDE_ID" val="custom40490276_7"/>
  <p:tag name="KSO_WM_TEMPLATE_MASTER_TYPE" val="0"/>
  <p:tag name="KSO_WM_SLIDE_LAYOUT" val="a_e"/>
  <p:tag name="KSO_WM_SLIDE_LAYOUT_CNT" val="1_1"/>
  <p:tag name="KSO_WM_TAG_VERSION" val="3.0"/>
</p:tagLst>
</file>

<file path=ppt/tags/tag97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97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976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97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97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97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98.xml><?xml version="1.0" encoding="utf-8"?>
<p:tagLst xmlns:p="http://schemas.openxmlformats.org/presentationml/2006/main">
  <p:tag name="KSO_WM_UNIT_HIGHLIGHT" val="0"/>
  <p:tag name="KSO_WM_BEAUTIFY_FLAG" val="#wm#"/>
  <p:tag name="KSO_WM_UNIT_INDEX" val="2"/>
  <p:tag name="KSO_WM_UNIT_SUBTYPE" val="b"/>
  <p:tag name="KSO_WM_UNIT_TEXT_TYPE" val="1"/>
  <p:tag name="KSO_WM_UNIT_TYPE" val="f"/>
  <p:tag name="KSO_WM_UNIT_PRESET_TEXT" val="BY WPS"/>
  <p:tag name="KSO_WM_FIGMA_FLAG" val="#fgm#"/>
  <p:tag name="KSO_WM_UNIT_ID" val="_9*f*2"/>
  <p:tag name="KSO_WM_TAG_VERSION" val="3.0"/>
  <p:tag name="KSO_WM_UNIT_ISNUMDGMTITLE" val="0"/>
  <p:tag name="KSO_WM_UNIT_NOCLEAR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98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98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982.xml><?xml version="1.0" encoding="utf-8"?>
<p:tagLst xmlns:p="http://schemas.openxmlformats.org/presentationml/2006/main">
  <p:tag name="KSO_WM_UNIT_TYPE" val="β"/>
  <p:tag name="KSO_WM_UNIT_INDEX" val="1"/>
  <p:tag name="KSO_WM_BEAUTIFY_FLAG" val="#wm#"/>
  <p:tag name="KSO_WM_TAG_VERSION" val="3.0"/>
</p:tagLst>
</file>

<file path=ppt/tags/tag983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98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985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986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98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98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989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99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UNIT_PRESET_TEXT" val="20XX YEAR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76"/>
  <p:tag name="KSO_WM_TEMPLATE_CATEGORY" val="custom"/>
</p:tagLst>
</file>

<file path=ppt/tags/tag990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991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99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993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99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995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99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99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99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99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heme/theme1.xml><?xml version="1.0" encoding="utf-8"?>
<a:theme xmlns:a="http://schemas.openxmlformats.org/drawingml/2006/main" name="简约风浅色背景职场办公">
  <a:themeElements>
    <a:clrScheme name="简约风浅色背景">
      <a:dk1>
        <a:srgbClr val="000000"/>
      </a:dk1>
      <a:lt1>
        <a:srgbClr val="FFFFFF"/>
      </a:lt1>
      <a:dk2>
        <a:srgbClr val="001548"/>
      </a:dk2>
      <a:lt2>
        <a:srgbClr val="E5ECFF"/>
      </a:lt2>
      <a:accent1>
        <a:srgbClr val="376FFF"/>
      </a:accent1>
      <a:accent2>
        <a:srgbClr val="37AAFF"/>
      </a:accent2>
      <a:accent3>
        <a:srgbClr val="00CAEE"/>
      </a:accent3>
      <a:accent4>
        <a:srgbClr val="00C8B3"/>
      </a:accent4>
      <a:accent5>
        <a:srgbClr val="00DC87"/>
      </a:accent5>
      <a:accent6>
        <a:srgbClr val="00D213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">
      <a:dk1>
        <a:srgbClr val="FFFFFF"/>
      </a:dk1>
      <a:lt1>
        <a:srgbClr val="FFFFFF"/>
      </a:lt1>
      <a:dk2>
        <a:srgbClr val="001548"/>
      </a:dk2>
      <a:lt2>
        <a:srgbClr val="FFFFFF"/>
      </a:lt2>
      <a:accent1>
        <a:srgbClr val="376FFF"/>
      </a:accent1>
      <a:accent2>
        <a:srgbClr val="37AAFF"/>
      </a:accent2>
      <a:accent3>
        <a:srgbClr val="00CAEE"/>
      </a:accent3>
      <a:accent4>
        <a:srgbClr val="00C8B3"/>
      </a:accent4>
      <a:accent5>
        <a:srgbClr val="00DC87"/>
      </a:accent5>
      <a:accent6>
        <a:srgbClr val="00D213"/>
      </a:accent6>
      <a:hlink>
        <a:srgbClr val="FFFFFF"/>
      </a:hlink>
      <a:folHlink>
        <a:srgbClr val="FFFFFF"/>
      </a:folHlink>
    </a:clrScheme>
    <a:fontScheme name="WPS">
      <a:majorFont>
        <a:latin typeface="Microsoft YaHei UI"/>
        <a:ea typeface="Microsoft YaHei UI"/>
        <a:cs typeface=""/>
      </a:majorFont>
      <a:minorFont>
        <a:latin typeface="Microsoft YaHei UI"/>
        <a:ea typeface="Microsoft YaHei UI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9662</Words>
  <Application>WPS 演示</Application>
  <PresentationFormat>宽屏</PresentationFormat>
  <Paragraphs>1679</Paragraphs>
  <Slides>41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50" baseType="lpstr">
      <vt:lpstr>Arial</vt:lpstr>
      <vt:lpstr>宋体</vt:lpstr>
      <vt:lpstr>Wingdings</vt:lpstr>
      <vt:lpstr>微软雅黑</vt:lpstr>
      <vt:lpstr>Arial Unicode MS</vt:lpstr>
      <vt:lpstr>等线</vt:lpstr>
      <vt:lpstr>Microsoft YaHei UI</vt:lpstr>
      <vt:lpstr>简约风浅色背景职场办公</vt:lpstr>
      <vt:lpstr>WPS</vt:lpstr>
      <vt:lpstr>新能源汽车基础</vt:lpstr>
      <vt:lpstr>PowerPoint 演示文稿</vt:lpstr>
      <vt:lpstr>发展概论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纯电技术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混动技术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运行控制</vt:lpstr>
      <vt:lpstr>PowerPoint 演示文稿</vt:lpstr>
      <vt:lpstr>PowerPoint 演示文稿</vt:lpstr>
      <vt:lpstr>再生制动</vt:lpstr>
      <vt:lpstr>PowerPoint 演示文稿</vt:lpstr>
      <vt:lpstr>PowerPoint 演示文稿</vt:lpstr>
      <vt:lpstr>混合储能</vt:lpstr>
      <vt:lpstr>PowerPoint 演示文稿</vt:lpstr>
      <vt:lpstr>PowerPoint 演示文稿</vt:lpstr>
      <vt:lpstr>PowerPoint 演示文稿</vt:lpstr>
      <vt:lpstr>PowerPoint 演示文稿</vt:lpstr>
      <vt:lpstr>燃料电池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电动化浪潮，重塑汽车未来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新能源汽车基础</dc:title>
  <dc:creator>O365</dc:creator>
  <cp:lastModifiedBy>syf888</cp:lastModifiedBy>
  <cp:revision>1</cp:revision>
  <dcterms:created xsi:type="dcterms:W3CDTF">2026-08-24T09:10:41Z</dcterms:created>
  <dcterms:modified xsi:type="dcterms:W3CDTF">2026-08-24T09:10:41Z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1991DC20A3A77F53C1088C6A5E2A558C_41</vt:lpwstr>
  </property>
  <property fmtid="{D5CDD505-2E9C-101B-9397-08002B2CF9AE}" pid="3" name="KSOProductBuildVer">
    <vt:lpwstr>2052-12.1.0.28043</vt:lpwstr>
  </property>
  <property fmtid="{D5CDD505-2E9C-101B-9397-08002B2CF9AE}" pid="4" name="KSOTemplateUUID">
    <vt:lpwstr>v1.0_ai_69796632473</vt:lpwstr>
  </property>
  <property fmtid="{D5CDD505-2E9C-101B-9397-08002B2CF9AE}" pid="5" name="intentionCode">
    <vt:lpwstr>wps_wpp_generate_html_ppt_doc</vt:lpwstr>
  </property>
  <property fmtid="{D5CDD505-2E9C-101B-9397-08002B2CF9AE}" pid="6" name="KSOAIPPTCode">
    <vt:lpwstr>R48EhWUJ43ZvPlJ2ZTvQlkcHYef/So19my1ucnGmBMs3Ct7onnP7TNohb9QEIAaKd4LZzaBoLZzPSSMmjwRa1sdKhlcNGgDf+cQtAFgxh9ghN8xo0apKZOaRWE7/8gXa4hB+DdH5xKgvLDtoeVYV/O5xyMWVo9kRGBURPsCacmhqkU8wKrfFGPaXmDnKGS2blhIk2tS1to4pGpAQmDM9fbcCr9YLcuFDmHT4puEDDts56/XakA374pehBJYbRhRbIb0vpvPTOHFgeFbOc1KqoaVQyHrExjQgC80gPZFX0KuVuLd6RSJ+aufXsp0e6NTQvFXdBhFRKmEPaZHc/13dEQ==</vt:lpwstr>
  </property>
</Properties>
</file>