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3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6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7.svg" ContentType="image/svg+xml"/>
  <Override PartName="/ppt/media/image59.svg" ContentType="image/svg+xml"/>
  <Override PartName="/ppt/media/image6.svg" ContentType="image/svg+xml"/>
  <Override PartName="/ppt/media/image61.svg" ContentType="image/svg+xml"/>
  <Override PartName="/ppt/media/image63.svg" ContentType="image/svg+xml"/>
  <Override PartName="/ppt/media/image65.svg" ContentType="image/svg+xml"/>
  <Override PartName="/ppt/media/image68.svg" ContentType="image/svg+xml"/>
  <Override PartName="/ppt/media/image70.svg" ContentType="image/svg+xml"/>
  <Override PartName="/ppt/media/image72.svg" ContentType="image/svg+xml"/>
  <Override PartName="/ppt/media/image74.svg" ContentType="image/svg+xml"/>
  <Override PartName="/ppt/media/image78.svg" ContentType="image/svg+xml"/>
  <Override PartName="/ppt/media/image80.svg" ContentType="image/svg+xml"/>
  <Override PartName="/ppt/media/image82.svg" ContentType="image/svg+xml"/>
  <Override PartName="/ppt/media/image84.svg" ContentType="image/svg+xml"/>
  <Override PartName="/ppt/media/image86.svg" ContentType="image/svg+xml"/>
  <Override PartName="/ppt/media/image90.svg" ContentType="image/svg+xml"/>
  <Override PartName="/ppt/media/image92.svg" ContentType="image/svg+xml"/>
  <Override PartName="/ppt/media/image94.svg" ContentType="image/svg+xml"/>
  <Override PartName="/ppt/media/image9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15" r:id="rId32"/>
    <p:sldId id="316" r:id="rId33"/>
    <p:sldId id="317" r:id="rId34"/>
    <p:sldId id="318" r:id="rId35"/>
    <p:sldId id="319" r:id="rId36"/>
    <p:sldId id="320" r:id="rId37"/>
    <p:sldId id="321" r:id="rId38"/>
    <p:sldId id="322" r:id="rId39"/>
    <p:sldId id="323" r:id="rId40"/>
    <p:sldId id="324" r:id="rId41"/>
    <p:sldId id="325" r:id="rId42"/>
    <p:sldId id="326" r:id="rId43"/>
    <p:sldId id="327" r:id="rId44"/>
    <p:sldId id="328" r:id="rId45"/>
    <p:sldId id="329" r:id="rId46"/>
    <p:sldId id="330" r:id="rId47"/>
    <p:sldId id="331" r:id="rId48"/>
    <p:sldId id="332" r:id="rId49"/>
    <p:sldId id="333" r:id="rId50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569E"/>
    <a:srgbClr val="865DD8"/>
    <a:srgbClr val="F1B023"/>
    <a:srgbClr val="41BEAF"/>
    <a:srgbClr val="FF922E"/>
    <a:srgbClr val="6BBC3A"/>
    <a:srgbClr val="FFFFFF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tags" Target="tags/tag1868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8" Type="http://schemas.openxmlformats.org/officeDocument/2006/relationships/image" Target="../media/image2.png"/><Relationship Id="rId17" Type="http://schemas.openxmlformats.org/officeDocument/2006/relationships/tags" Target="../tags/tag15.xml"/><Relationship Id="rId16" Type="http://schemas.openxmlformats.org/officeDocument/2006/relationships/image" Target="../media/image1.png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2" Type="http://schemas.openxmlformats.org/officeDocument/2006/relationships/image" Target="../media/image2.png"/><Relationship Id="rId11" Type="http://schemas.openxmlformats.org/officeDocument/2006/relationships/tags" Target="../tags/tag77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NULL" TargetMode="External"/><Relationship Id="rId8" Type="http://schemas.openxmlformats.org/officeDocument/2006/relationships/image" Target="../media/image4.png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3" Type="http://schemas.openxmlformats.org/officeDocument/2006/relationships/tags" Target="../tags/tag87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tags" Target="../tags/tag100.xml"/><Relationship Id="rId13" Type="http://schemas.openxmlformats.org/officeDocument/2006/relationships/tags" Target="../tags/tag99.xml"/><Relationship Id="rId12" Type="http://schemas.openxmlformats.org/officeDocument/2006/relationships/tags" Target="../tags/tag98.xml"/><Relationship Id="rId11" Type="http://schemas.openxmlformats.org/officeDocument/2006/relationships/tags" Target="../tags/tag97.xml"/><Relationship Id="rId10" Type="http://schemas.openxmlformats.org/officeDocument/2006/relationships/tags" Target="../tags/tag96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5" Type="http://schemas.openxmlformats.org/officeDocument/2006/relationships/image" Target="../media/image2.png"/><Relationship Id="rId14" Type="http://schemas.openxmlformats.org/officeDocument/2006/relationships/tags" Target="../tags/tag32.xml"/><Relationship Id="rId13" Type="http://schemas.openxmlformats.org/officeDocument/2006/relationships/image" Target="../media/image3.png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封面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581400" cy="3670300"/>
          </a:xfrm>
          <a:custGeom>
            <a:avLst/>
            <a:gdLst>
              <a:gd name="connisteX0" fmla="*/ 933446 w 3581403"/>
              <a:gd name="connsiteY0" fmla="*/ 3670301 h 3670301"/>
              <a:gd name="connisteX1" fmla="*/ 3581403 w 3581403"/>
              <a:gd name="connsiteY1" fmla="*/ 1028700 h 3670301"/>
              <a:gd name="connisteX2" fmla="*/ 3373102 w 3581403"/>
              <a:gd name="connsiteY2" fmla="*/ 0 h 3670301"/>
              <a:gd name="connisteX3" fmla="*/ 0 w 3581403"/>
              <a:gd name="connsiteY3" fmla="*/ 0 h 3670301"/>
              <a:gd name="connisteX4" fmla="*/ 0 w 3581403"/>
              <a:gd name="connsiteY4" fmla="*/ 3501493 h 3670301"/>
              <a:gd name="connisteX5" fmla="*/ 933446 w 3581403"/>
              <a:gd name="connsiteY5" fmla="*/ 3670301 h 367030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3581403" h="3670301">
                <a:moveTo>
                  <a:pt x="933447" y="3670301"/>
                </a:moveTo>
                <a:cubicBezTo>
                  <a:pt x="2395865" y="3670301"/>
                  <a:pt x="3581403" y="2487616"/>
                  <a:pt x="3581403" y="1028700"/>
                </a:cubicBezTo>
                <a:cubicBezTo>
                  <a:pt x="3581403" y="663790"/>
                  <a:pt x="3507236" y="316163"/>
                  <a:pt x="3373103" y="0"/>
                </a:cubicBezTo>
                <a:lnTo>
                  <a:pt x="0" y="0"/>
                </a:lnTo>
                <a:lnTo>
                  <a:pt x="0" y="3501494"/>
                </a:lnTo>
                <a:cubicBezTo>
                  <a:pt x="290304" y="3610600"/>
                  <a:pt x="604885" y="3670301"/>
                  <a:pt x="933447" y="3670301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>
            <p:custDataLst>
              <p:tags r:id="rId3"/>
            </p:custDataLst>
          </p:nvPr>
        </p:nvSpPr>
        <p:spPr>
          <a:xfrm>
            <a:off x="609603" y="596902"/>
            <a:ext cx="10972800" cy="5932805"/>
          </a:xfrm>
          <a:custGeom>
            <a:avLst/>
            <a:gdLst>
              <a:gd name="connisteX0" fmla="*/ 609603 w 10972800"/>
              <a:gd name="connsiteY0" fmla="*/ 0 h 5933221"/>
              <a:gd name="connisteX1" fmla="*/ 0 w 10972800"/>
              <a:gd name="connsiteY1" fmla="*/ 609603 h 5933221"/>
              <a:gd name="connisteX2" fmla="*/ 0 w 10972800"/>
              <a:gd name="connsiteY2" fmla="*/ 4749795 h 5933221"/>
              <a:gd name="connisteX3" fmla="*/ 609603 w 10972800"/>
              <a:gd name="connsiteY3" fmla="*/ 5359398 h 5933221"/>
              <a:gd name="connisteX4" fmla="*/ 1003297 w 10972800"/>
              <a:gd name="connsiteY4" fmla="*/ 5359398 h 5933221"/>
              <a:gd name="connisteX5" fmla="*/ 1104896 w 10972800"/>
              <a:gd name="connsiteY5" fmla="*/ 5460997 h 5933221"/>
              <a:gd name="connisteX6" fmla="*/ 1104896 w 10972800"/>
              <a:gd name="connsiteY6" fmla="*/ 5831521 h 5933221"/>
              <a:gd name="connisteX7" fmla="*/ 1244297 w 10972800"/>
              <a:gd name="connsiteY7" fmla="*/ 5925833 h 5933221"/>
              <a:gd name="connisteX8" fmla="*/ 2639315 w 10972800"/>
              <a:gd name="connsiteY8" fmla="*/ 5366686 h 5933221"/>
              <a:gd name="connisteX9" fmla="*/ 2677107 w 10972800"/>
              <a:gd name="connsiteY9" fmla="*/ 5359398 h 5933221"/>
              <a:gd name="connisteX10" fmla="*/ 10363196 w 10972800"/>
              <a:gd name="connsiteY10" fmla="*/ 5359398 h 5933221"/>
              <a:gd name="connisteX11" fmla="*/ 10972800 w 10972800"/>
              <a:gd name="connsiteY11" fmla="*/ 4749795 h 5933221"/>
              <a:gd name="connisteX12" fmla="*/ 10972800 w 10972800"/>
              <a:gd name="connsiteY12" fmla="*/ 609603 h 5933221"/>
              <a:gd name="connisteX13" fmla="*/ 10363196 w 10972800"/>
              <a:gd name="connsiteY13" fmla="*/ 0 h 5933221"/>
              <a:gd name="connisteX14" fmla="*/ 609603 w 10972800"/>
              <a:gd name="connsiteY14" fmla="*/ 0 h 593322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pathLst>
              <a:path w="10972800" h="5933222">
                <a:moveTo>
                  <a:pt x="609603" y="0"/>
                </a:moveTo>
                <a:cubicBezTo>
                  <a:pt x="272930" y="0"/>
                  <a:pt x="0" y="272930"/>
                  <a:pt x="0" y="609603"/>
                </a:cubicBezTo>
                <a:lnTo>
                  <a:pt x="0" y="4749796"/>
                </a:lnTo>
                <a:cubicBezTo>
                  <a:pt x="0" y="5086478"/>
                  <a:pt x="272930" y="5359399"/>
                  <a:pt x="609603" y="5359399"/>
                </a:cubicBezTo>
                <a:lnTo>
                  <a:pt x="1003298" y="5359399"/>
                </a:lnTo>
                <a:cubicBezTo>
                  <a:pt x="1059415" y="5359399"/>
                  <a:pt x="1104897" y="5404890"/>
                  <a:pt x="1104897" y="5460998"/>
                </a:cubicBezTo>
                <a:lnTo>
                  <a:pt x="1104897" y="5831522"/>
                </a:lnTo>
                <a:cubicBezTo>
                  <a:pt x="1104897" y="5903430"/>
                  <a:pt x="1177555" y="5952579"/>
                  <a:pt x="1244297" y="5925833"/>
                </a:cubicBezTo>
                <a:lnTo>
                  <a:pt x="2639315" y="5366687"/>
                </a:lnTo>
                <a:cubicBezTo>
                  <a:pt x="2651330" y="5361877"/>
                  <a:pt x="2664159" y="5359399"/>
                  <a:pt x="2677107" y="5359399"/>
                </a:cubicBezTo>
                <a:lnTo>
                  <a:pt x="10363197" y="5359399"/>
                </a:lnTo>
                <a:cubicBezTo>
                  <a:pt x="10699879" y="5359399"/>
                  <a:pt x="10972800" y="5086478"/>
                  <a:pt x="10972800" y="4749796"/>
                </a:cubicBezTo>
                <a:lnTo>
                  <a:pt x="10972800" y="609603"/>
                </a:lnTo>
                <a:cubicBezTo>
                  <a:pt x="10972800" y="272930"/>
                  <a:pt x="10699879" y="0"/>
                  <a:pt x="10363197" y="0"/>
                </a:cubicBezTo>
                <a:lnTo>
                  <a:pt x="60960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>
            <a:off x="8940802" y="4063996"/>
            <a:ext cx="3251200" cy="2794635"/>
          </a:xfrm>
          <a:custGeom>
            <a:avLst/>
            <a:gdLst>
              <a:gd name="connisteX0" fmla="*/ 3251204 w 3251204"/>
              <a:gd name="connsiteY0" fmla="*/ 68854 h 2794004"/>
              <a:gd name="connisteX1" fmla="*/ 3251204 w 3251204"/>
              <a:gd name="connsiteY1" fmla="*/ 2794004 h 2794004"/>
              <a:gd name="connisteX2" fmla="*/ 4334 w 3251204"/>
              <a:gd name="connsiteY2" fmla="*/ 2794004 h 2794004"/>
              <a:gd name="connisteX3" fmla="*/ 0 w 3251204"/>
              <a:gd name="connsiteY3" fmla="*/ 2641601 h 2794004"/>
              <a:gd name="connisteX4" fmla="*/ 2647946 w 3251204"/>
              <a:gd name="connsiteY4" fmla="*/ 0 h 2794004"/>
              <a:gd name="connisteX5" fmla="*/ 3251204 w 3251204"/>
              <a:gd name="connsiteY5" fmla="*/ 68854 h 279400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3251204" h="2794004">
                <a:moveTo>
                  <a:pt x="3251204" y="68854"/>
                </a:moveTo>
                <a:lnTo>
                  <a:pt x="3251204" y="2794004"/>
                </a:lnTo>
                <a:lnTo>
                  <a:pt x="4334" y="2794004"/>
                </a:lnTo>
                <a:cubicBezTo>
                  <a:pt x="1454" y="2743566"/>
                  <a:pt x="0" y="2692753"/>
                  <a:pt x="0" y="2641601"/>
                </a:cubicBezTo>
                <a:cubicBezTo>
                  <a:pt x="0" y="1182685"/>
                  <a:pt x="1185529" y="0"/>
                  <a:pt x="2647947" y="0"/>
                </a:cubicBezTo>
                <a:cubicBezTo>
                  <a:pt x="2855479" y="0"/>
                  <a:pt x="3057424" y="23811"/>
                  <a:pt x="3251204" y="68854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>
            <p:custDataLst>
              <p:tags r:id="rId5"/>
            </p:custDataLst>
          </p:nvPr>
        </p:nvSpPr>
        <p:spPr>
          <a:xfrm>
            <a:off x="1435096" y="1015999"/>
            <a:ext cx="1321435" cy="140335"/>
          </a:xfrm>
          <a:custGeom>
            <a:avLst/>
            <a:gdLst>
              <a:gd name="connisteX0" fmla="*/ 2322 w 1320805"/>
              <a:gd name="connsiteY0" fmla="*/ 5376 h 139702"/>
              <a:gd name="connisteX1" fmla="*/ 20025 w 1320805"/>
              <a:gd name="connsiteY1" fmla="*/ 2322 h 139702"/>
              <a:gd name="connisteX2" fmla="*/ 174622 w 1320805"/>
              <a:gd name="connsiteY2" fmla="*/ 111456 h 139702"/>
              <a:gd name="connisteX3" fmla="*/ 329229 w 1320805"/>
              <a:gd name="connsiteY3" fmla="*/ 2322 h 139702"/>
              <a:gd name="connisteX4" fmla="*/ 343878 w 1320805"/>
              <a:gd name="connsiteY4" fmla="*/ 2322 h 139702"/>
              <a:gd name="connisteX5" fmla="*/ 498476 w 1320805"/>
              <a:gd name="connsiteY5" fmla="*/ 111456 h 139702"/>
              <a:gd name="connisteX6" fmla="*/ 653073 w 1320805"/>
              <a:gd name="connsiteY6" fmla="*/ 2322 h 139702"/>
              <a:gd name="connisteX7" fmla="*/ 667722 w 1320805"/>
              <a:gd name="connsiteY7" fmla="*/ 2322 h 139702"/>
              <a:gd name="connisteX8" fmla="*/ 822329 w 1320805"/>
              <a:gd name="connsiteY8" fmla="*/ 111456 h 139702"/>
              <a:gd name="connisteX9" fmla="*/ 976926 w 1320805"/>
              <a:gd name="connsiteY9" fmla="*/ 2322 h 139702"/>
              <a:gd name="connisteX10" fmla="*/ 991575 w 1320805"/>
              <a:gd name="connsiteY10" fmla="*/ 2322 h 139702"/>
              <a:gd name="connisteX11" fmla="*/ 1146172 w 1320805"/>
              <a:gd name="connsiteY11" fmla="*/ 111456 h 139702"/>
              <a:gd name="connisteX12" fmla="*/ 1300770 w 1320805"/>
              <a:gd name="connsiteY12" fmla="*/ 2322 h 139702"/>
              <a:gd name="connisteX13" fmla="*/ 1318473 w 1320805"/>
              <a:gd name="connsiteY13" fmla="*/ 5376 h 139702"/>
              <a:gd name="connisteX14" fmla="*/ 1315428 w 1320805"/>
              <a:gd name="connsiteY14" fmla="*/ 23079 h 139702"/>
              <a:gd name="connisteX15" fmla="*/ 1153497 w 1320805"/>
              <a:gd name="connsiteY15" fmla="*/ 137379 h 139702"/>
              <a:gd name="connisteX16" fmla="*/ 1138848 w 1320805"/>
              <a:gd name="connsiteY16" fmla="*/ 137379 h 139702"/>
              <a:gd name="connisteX17" fmla="*/ 984251 w 1320805"/>
              <a:gd name="connsiteY17" fmla="*/ 28245 h 139702"/>
              <a:gd name="connisteX18" fmla="*/ 829653 w 1320805"/>
              <a:gd name="connsiteY18" fmla="*/ 137379 h 139702"/>
              <a:gd name="connisteX19" fmla="*/ 815004 w 1320805"/>
              <a:gd name="connsiteY19" fmla="*/ 137379 h 139702"/>
              <a:gd name="connisteX20" fmla="*/ 660397 w 1320805"/>
              <a:gd name="connsiteY20" fmla="*/ 28245 h 139702"/>
              <a:gd name="connisteX21" fmla="*/ 505800 w 1320805"/>
              <a:gd name="connsiteY21" fmla="*/ 137379 h 139702"/>
              <a:gd name="connisteX22" fmla="*/ 491151 w 1320805"/>
              <a:gd name="connsiteY22" fmla="*/ 137379 h 139702"/>
              <a:gd name="connisteX23" fmla="*/ 336554 w 1320805"/>
              <a:gd name="connsiteY23" fmla="*/ 28245 h 139702"/>
              <a:gd name="connisteX24" fmla="*/ 181947 w 1320805"/>
              <a:gd name="connsiteY24" fmla="*/ 137379 h 139702"/>
              <a:gd name="connisteX25" fmla="*/ 167298 w 1320805"/>
              <a:gd name="connsiteY25" fmla="*/ 137379 h 139702"/>
              <a:gd name="connisteX26" fmla="*/ 5376 w 1320805"/>
              <a:gd name="connsiteY26" fmla="*/ 23079 h 139702"/>
              <a:gd name="connisteX27" fmla="*/ 2322 w 1320805"/>
              <a:gd name="connsiteY27" fmla="*/ 5376 h 13970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</a:cxnLst>
            <a:pathLst>
              <a:path w="1320805" h="139702">
                <a:moveTo>
                  <a:pt x="2323" y="5377"/>
                </a:moveTo>
                <a:cubicBezTo>
                  <a:pt x="6373" y="-357"/>
                  <a:pt x="14292" y="-1719"/>
                  <a:pt x="20025" y="2323"/>
                </a:cubicBezTo>
                <a:lnTo>
                  <a:pt x="174623" y="111456"/>
                </a:lnTo>
                <a:lnTo>
                  <a:pt x="329230" y="2323"/>
                </a:lnTo>
                <a:cubicBezTo>
                  <a:pt x="333619" y="-777"/>
                  <a:pt x="339480" y="-777"/>
                  <a:pt x="343878" y="2323"/>
                </a:cubicBezTo>
                <a:lnTo>
                  <a:pt x="498476" y="111456"/>
                </a:lnTo>
                <a:lnTo>
                  <a:pt x="653074" y="2323"/>
                </a:lnTo>
                <a:cubicBezTo>
                  <a:pt x="657472" y="-777"/>
                  <a:pt x="663333" y="-777"/>
                  <a:pt x="667722" y="2323"/>
                </a:cubicBezTo>
                <a:lnTo>
                  <a:pt x="822329" y="111456"/>
                </a:lnTo>
                <a:lnTo>
                  <a:pt x="976927" y="2323"/>
                </a:lnTo>
                <a:cubicBezTo>
                  <a:pt x="981316" y="-777"/>
                  <a:pt x="987186" y="-777"/>
                  <a:pt x="991575" y="2323"/>
                </a:cubicBezTo>
                <a:lnTo>
                  <a:pt x="1146173" y="111456"/>
                </a:lnTo>
                <a:lnTo>
                  <a:pt x="1300771" y="2323"/>
                </a:lnTo>
                <a:cubicBezTo>
                  <a:pt x="1306513" y="-1719"/>
                  <a:pt x="1314441" y="-357"/>
                  <a:pt x="1318473" y="5377"/>
                </a:cubicBezTo>
                <a:cubicBezTo>
                  <a:pt x="1322524" y="11110"/>
                  <a:pt x="1321153" y="19029"/>
                  <a:pt x="1315428" y="23079"/>
                </a:cubicBezTo>
                <a:lnTo>
                  <a:pt x="1153497" y="137379"/>
                </a:lnTo>
                <a:cubicBezTo>
                  <a:pt x="1149108" y="140479"/>
                  <a:pt x="1143247" y="140479"/>
                  <a:pt x="1138849" y="137379"/>
                </a:cubicBezTo>
                <a:lnTo>
                  <a:pt x="984251" y="28246"/>
                </a:lnTo>
                <a:lnTo>
                  <a:pt x="829653" y="137379"/>
                </a:lnTo>
                <a:cubicBezTo>
                  <a:pt x="825255" y="140479"/>
                  <a:pt x="819394" y="140479"/>
                  <a:pt x="815005" y="137379"/>
                </a:cubicBezTo>
                <a:lnTo>
                  <a:pt x="660398" y="28246"/>
                </a:lnTo>
                <a:lnTo>
                  <a:pt x="505800" y="137379"/>
                </a:lnTo>
                <a:cubicBezTo>
                  <a:pt x="501411" y="140479"/>
                  <a:pt x="495541" y="140479"/>
                  <a:pt x="491152" y="137379"/>
                </a:cubicBezTo>
                <a:lnTo>
                  <a:pt x="336554" y="28246"/>
                </a:lnTo>
                <a:lnTo>
                  <a:pt x="181947" y="137379"/>
                </a:lnTo>
                <a:cubicBezTo>
                  <a:pt x="177558" y="140479"/>
                  <a:pt x="171697" y="140479"/>
                  <a:pt x="167299" y="137379"/>
                </a:cubicBezTo>
                <a:lnTo>
                  <a:pt x="5377" y="23079"/>
                </a:lnTo>
                <a:cubicBezTo>
                  <a:pt x="-357" y="19029"/>
                  <a:pt x="-1719" y="11110"/>
                  <a:pt x="2323" y="5377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>
            <p:custDataLst>
              <p:tags r:id="rId6"/>
            </p:custDataLst>
          </p:nvPr>
        </p:nvSpPr>
        <p:spPr>
          <a:xfrm>
            <a:off x="9080504" y="4254502"/>
            <a:ext cx="1498600" cy="1498600"/>
          </a:xfrm>
          <a:custGeom>
            <a:avLst/>
            <a:gdLst>
              <a:gd name="connisteX0" fmla="*/ 1498601 w 1498601"/>
              <a:gd name="connsiteY0" fmla="*/ 749295 h 1498601"/>
              <a:gd name="connisteX1" fmla="*/ 749295 w 1498601"/>
              <a:gd name="connsiteY1" fmla="*/ 1498601 h 1498601"/>
              <a:gd name="connisteX2" fmla="*/ 0 w 1498601"/>
              <a:gd name="connsiteY2" fmla="*/ 749295 h 1498601"/>
              <a:gd name="connisteX3" fmla="*/ 749295 w 1498601"/>
              <a:gd name="connsiteY3" fmla="*/ 0 h 1498601"/>
              <a:gd name="connisteX4" fmla="*/ 1498601 w 1498601"/>
              <a:gd name="connsiteY4" fmla="*/ 749295 h 1498601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1498601" h="1498601">
                <a:moveTo>
                  <a:pt x="1498601" y="749296"/>
                </a:moveTo>
                <a:cubicBezTo>
                  <a:pt x="1498601" y="1163126"/>
                  <a:pt x="1163126" y="1498601"/>
                  <a:pt x="749296" y="1498601"/>
                </a:cubicBezTo>
                <a:cubicBezTo>
                  <a:pt x="335475" y="1498601"/>
                  <a:pt x="0" y="1163126"/>
                  <a:pt x="0" y="749296"/>
                </a:cubicBezTo>
                <a:cubicBezTo>
                  <a:pt x="0" y="335475"/>
                  <a:pt x="335475" y="0"/>
                  <a:pt x="749296" y="0"/>
                </a:cubicBezTo>
                <a:cubicBezTo>
                  <a:pt x="1163126" y="0"/>
                  <a:pt x="1498601" y="335475"/>
                  <a:pt x="1498601" y="749296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7"/>
            </p:custDataLst>
          </p:nvPr>
        </p:nvSpPr>
        <p:spPr>
          <a:xfrm>
            <a:off x="9042401" y="4216399"/>
            <a:ext cx="1574165" cy="1574800"/>
          </a:xfrm>
          <a:custGeom>
            <a:avLst/>
            <a:gdLst>
              <a:gd name="connisteX0" fmla="*/ 787398 w 1574797"/>
              <a:gd name="connsiteY0" fmla="*/ 76196 h 1574797"/>
              <a:gd name="connisteX1" fmla="*/ 76196 w 1574797"/>
              <a:gd name="connsiteY1" fmla="*/ 787398 h 1574797"/>
              <a:gd name="connisteX2" fmla="*/ 787398 w 1574797"/>
              <a:gd name="connsiteY2" fmla="*/ 1498601 h 1574797"/>
              <a:gd name="connisteX3" fmla="*/ 1498601 w 1574797"/>
              <a:gd name="connsiteY3" fmla="*/ 787398 h 1574797"/>
              <a:gd name="connisteX4" fmla="*/ 787398 w 1574797"/>
              <a:gd name="connsiteY4" fmla="*/ 76196 h 1574797"/>
              <a:gd name="connisteX5" fmla="*/ 0 w 1574797"/>
              <a:gd name="connsiteY5" fmla="*/ 787398 h 1574797"/>
              <a:gd name="connisteX6" fmla="*/ 787398 w 1574797"/>
              <a:gd name="connsiteY6" fmla="*/ 0 h 1574797"/>
              <a:gd name="connisteX7" fmla="*/ 1574797 w 1574797"/>
              <a:gd name="connsiteY7" fmla="*/ 787398 h 1574797"/>
              <a:gd name="connisteX8" fmla="*/ 787398 w 1574797"/>
              <a:gd name="connsiteY8" fmla="*/ 1574797 h 1574797"/>
              <a:gd name="connisteX9" fmla="*/ 0 w 1574797"/>
              <a:gd name="connsiteY9" fmla="*/ 787398 h 1574797"/>
              <a:gd name="connisteX10" fmla="*/ 542934 w 1574797"/>
              <a:gd name="connsiteY10" fmla="*/ 698693 h 1574797"/>
              <a:gd name="connisteX11" fmla="*/ 596710 w 1574797"/>
              <a:gd name="connsiteY11" fmla="*/ 695328 h 1574797"/>
              <a:gd name="connisteX12" fmla="*/ 787398 w 1574797"/>
              <a:gd name="connsiteY12" fmla="*/ 863586 h 1574797"/>
              <a:gd name="connisteX13" fmla="*/ 978087 w 1574797"/>
              <a:gd name="connsiteY13" fmla="*/ 695328 h 1574797"/>
              <a:gd name="connisteX14" fmla="*/ 1031872 w 1574797"/>
              <a:gd name="connsiteY14" fmla="*/ 698693 h 1574797"/>
              <a:gd name="connisteX15" fmla="*/ 1028507 w 1574797"/>
              <a:gd name="connsiteY15" fmla="*/ 752468 h 1574797"/>
              <a:gd name="connisteX16" fmla="*/ 812608 w 1574797"/>
              <a:gd name="connsiteY16" fmla="*/ 942965 h 1574797"/>
              <a:gd name="connisteX17" fmla="*/ 762188 w 1574797"/>
              <a:gd name="connsiteY17" fmla="*/ 942965 h 1574797"/>
              <a:gd name="connisteX18" fmla="*/ 546289 w 1574797"/>
              <a:gd name="connsiteY18" fmla="*/ 752468 h 1574797"/>
              <a:gd name="connisteX19" fmla="*/ 542934 w 1574797"/>
              <a:gd name="connsiteY19" fmla="*/ 698693 h 15747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</a:cxnLst>
            <a:pathLst>
              <a:path w="1574798" h="1574798">
                <a:moveTo>
                  <a:pt x="787399" y="76197"/>
                </a:moveTo>
                <a:cubicBezTo>
                  <a:pt x="394618" y="76197"/>
                  <a:pt x="76197" y="394618"/>
                  <a:pt x="76197" y="787399"/>
                </a:cubicBezTo>
                <a:cubicBezTo>
                  <a:pt x="76197" y="1180189"/>
                  <a:pt x="394618" y="1498601"/>
                  <a:pt x="787399" y="1498601"/>
                </a:cubicBezTo>
                <a:cubicBezTo>
                  <a:pt x="1180189" y="1498601"/>
                  <a:pt x="1498601" y="1180189"/>
                  <a:pt x="1498601" y="787399"/>
                </a:cubicBezTo>
                <a:cubicBezTo>
                  <a:pt x="1498601" y="394618"/>
                  <a:pt x="1180189" y="76197"/>
                  <a:pt x="787399" y="76197"/>
                </a:cubicBezTo>
                <a:moveTo>
                  <a:pt x="0" y="787399"/>
                </a:moveTo>
                <a:cubicBezTo>
                  <a:pt x="0" y="352529"/>
                  <a:pt x="352529" y="0"/>
                  <a:pt x="787399" y="0"/>
                </a:cubicBezTo>
                <a:cubicBezTo>
                  <a:pt x="1222269" y="0"/>
                  <a:pt x="1574798" y="352529"/>
                  <a:pt x="1574798" y="787399"/>
                </a:cubicBezTo>
                <a:cubicBezTo>
                  <a:pt x="1574798" y="1222269"/>
                  <a:pt x="1222269" y="1574798"/>
                  <a:pt x="787399" y="1574798"/>
                </a:cubicBezTo>
                <a:cubicBezTo>
                  <a:pt x="352529" y="1574798"/>
                  <a:pt x="0" y="1222269"/>
                  <a:pt x="0" y="787399"/>
                </a:cubicBezTo>
                <a:moveTo>
                  <a:pt x="542934" y="698693"/>
                </a:moveTo>
                <a:cubicBezTo>
                  <a:pt x="556851" y="682910"/>
                  <a:pt x="580927" y="681411"/>
                  <a:pt x="596710" y="695328"/>
                </a:cubicBezTo>
                <a:lnTo>
                  <a:pt x="787399" y="863587"/>
                </a:lnTo>
                <a:lnTo>
                  <a:pt x="978088" y="695328"/>
                </a:lnTo>
                <a:cubicBezTo>
                  <a:pt x="993871" y="681411"/>
                  <a:pt x="1017947" y="682910"/>
                  <a:pt x="1031873" y="698693"/>
                </a:cubicBezTo>
                <a:cubicBezTo>
                  <a:pt x="1045790" y="714466"/>
                  <a:pt x="1044281" y="738543"/>
                  <a:pt x="1028508" y="752469"/>
                </a:cubicBezTo>
                <a:lnTo>
                  <a:pt x="812609" y="942966"/>
                </a:lnTo>
                <a:cubicBezTo>
                  <a:pt x="798207" y="955676"/>
                  <a:pt x="776591" y="955676"/>
                  <a:pt x="762189" y="942966"/>
                </a:cubicBezTo>
                <a:lnTo>
                  <a:pt x="546290" y="752469"/>
                </a:lnTo>
                <a:cubicBezTo>
                  <a:pt x="530517" y="738543"/>
                  <a:pt x="529008" y="714466"/>
                  <a:pt x="542934" y="698693"/>
                </a:cubicBezTo>
              </a:path>
            </a:pathLst>
          </a:custGeom>
          <a:solidFill>
            <a:schemeClr val="bg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8"/>
            </p:custDataLst>
          </p:nvPr>
        </p:nvSpPr>
        <p:spPr>
          <a:xfrm>
            <a:off x="1394457" y="4699635"/>
            <a:ext cx="3543300" cy="635005"/>
          </a:xfrm>
          <a:custGeom>
            <a:avLst/>
            <a:gdLst>
              <a:gd name="connisteX0" fmla="*/ 0 w 3543300"/>
              <a:gd name="connsiteY0" fmla="*/ 285750 h 571500"/>
              <a:gd name="connisteX1" fmla="*/ 285750 w 3543300"/>
              <a:gd name="connsiteY1" fmla="*/ 0 h 571500"/>
              <a:gd name="connisteX2" fmla="*/ 3257550 w 3543300"/>
              <a:gd name="connsiteY2" fmla="*/ 0 h 571500"/>
              <a:gd name="connisteX3" fmla="*/ 3543300 w 3543300"/>
              <a:gd name="connsiteY3" fmla="*/ 285750 h 571500"/>
              <a:gd name="connisteX4" fmla="*/ 3543300 w 3543300"/>
              <a:gd name="connsiteY4" fmla="*/ 285750 h 571500"/>
              <a:gd name="connisteX5" fmla="*/ 3257550 w 3543300"/>
              <a:gd name="connsiteY5" fmla="*/ 571500 h 571500"/>
              <a:gd name="connisteX6" fmla="*/ 285750 w 3543300"/>
              <a:gd name="connsiteY6" fmla="*/ 571500 h 571500"/>
              <a:gd name="connisteX7" fmla="*/ 0 w 3543300"/>
              <a:gd name="connsiteY7" fmla="*/ 285750 h 571500"/>
              <a:gd name="connisteX8" fmla="*/ 0 w 3543300"/>
              <a:gd name="connsiteY8" fmla="*/ 285750 h 571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543300" h="571500">
                <a:moveTo>
                  <a:pt x="0" y="285750"/>
                </a:moveTo>
                <a:cubicBezTo>
                  <a:pt x="0" y="127934"/>
                  <a:pt x="127934" y="0"/>
                  <a:pt x="285750" y="0"/>
                </a:cubicBezTo>
                <a:lnTo>
                  <a:pt x="3257550" y="0"/>
                </a:lnTo>
                <a:cubicBezTo>
                  <a:pt x="3415357" y="0"/>
                  <a:pt x="3543300" y="127934"/>
                  <a:pt x="3543300" y="285750"/>
                </a:cubicBezTo>
                <a:lnTo>
                  <a:pt x="3543300" y="285750"/>
                </a:lnTo>
                <a:cubicBezTo>
                  <a:pt x="3543300" y="443566"/>
                  <a:pt x="3415357" y="571500"/>
                  <a:pt x="3257550" y="571500"/>
                </a:cubicBezTo>
                <a:lnTo>
                  <a:pt x="285750" y="571500"/>
                </a:lnTo>
                <a:cubicBezTo>
                  <a:pt x="127934" y="571500"/>
                  <a:pt x="0" y="443566"/>
                  <a:pt x="0" y="285750"/>
                </a:cubicBezTo>
                <a:lnTo>
                  <a:pt x="0" y="28575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3" hasCustomPrompt="1"/>
            <p:custDataLst>
              <p:tags r:id="rId12"/>
            </p:custDataLst>
          </p:nvPr>
        </p:nvSpPr>
        <p:spPr>
          <a:xfrm>
            <a:off x="1394460" y="1447800"/>
            <a:ext cx="6640830" cy="406400"/>
          </a:xfrm>
          <a:noFill/>
        </p:spPr>
        <p:txBody>
          <a:bodyPr lIns="0" tIns="0" rIns="0" bIns="0" anchor="t">
            <a:noAutofit/>
          </a:bodyPr>
          <a:lstStyle>
            <a:lvl1pPr algn="l">
              <a:lnSpc>
                <a:spcPct val="111000"/>
              </a:lnSpc>
              <a:buNone/>
              <a:defRPr sz="2400" b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14" name="标题 13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1394460" y="2209800"/>
            <a:ext cx="6604000" cy="2079625"/>
          </a:xfrm>
          <a:noFill/>
        </p:spPr>
        <p:txBody>
          <a:bodyPr lIns="0" tIns="0" rIns="0" bIns="0" anchor="t">
            <a:normAutofit/>
          </a:bodyPr>
          <a:lstStyle>
            <a:lvl1pPr algn="l">
              <a:lnSpc>
                <a:spcPct val="100000"/>
              </a:lnSpc>
              <a:buNone/>
              <a:defRPr sz="6000" b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儿童成长教育课件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5" hasCustomPrompt="1"/>
            <p:custDataLst>
              <p:tags r:id="rId14"/>
            </p:custDataLst>
          </p:nvPr>
        </p:nvSpPr>
        <p:spPr>
          <a:xfrm>
            <a:off x="1762759" y="4813940"/>
            <a:ext cx="2794004" cy="406396"/>
          </a:xfrm>
          <a:noFill/>
        </p:spPr>
        <p:txBody>
          <a:bodyPr lIns="0" tIns="0" rIns="0" bIns="0" anchor="ctr">
            <a:noAutofit/>
          </a:bodyPr>
          <a:lstStyle>
            <a:lvl1pPr algn="ctr">
              <a:lnSpc>
                <a:spcPct val="111000"/>
              </a:lnSpc>
              <a:buNone/>
              <a:defRPr sz="2400" b="0">
                <a:solidFill>
                  <a:schemeClr val="bg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BY WPS</a:t>
            </a:r>
            <a:endParaRPr lang="zh-CN" altLang="en-US" smtClean="0"/>
          </a:p>
        </p:txBody>
      </p:sp>
      <p:pic>
        <p:nvPicPr>
          <p:cNvPr id="2" name="图片 1" descr="装饰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495665" y="1403985"/>
            <a:ext cx="2638425" cy="2365375"/>
          </a:xfrm>
          <a:prstGeom prst="rect">
            <a:avLst/>
          </a:prstGeom>
        </p:spPr>
      </p:pic>
      <p:pic>
        <p:nvPicPr>
          <p:cNvPr id="3" name="图片 2" descr="装饰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592435" y="5628640"/>
            <a:ext cx="1143000" cy="76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>
            <p:custDataLst>
              <p:tags r:id="rId2"/>
            </p:custDataLst>
          </p:nvPr>
        </p:nvSpPr>
        <p:spPr>
          <a:xfrm>
            <a:off x="8483602" y="4127501"/>
            <a:ext cx="3695700" cy="2730500"/>
          </a:xfrm>
          <a:custGeom>
            <a:avLst/>
            <a:gdLst>
              <a:gd name="connisteX0" fmla="*/ 3695703 w 3695703"/>
              <a:gd name="connsiteY0" fmla="*/ 17538 h 2730498"/>
              <a:gd name="connisteX1" fmla="*/ 3695703 w 3695703"/>
              <a:gd name="connsiteY1" fmla="*/ 2730498 h 2730498"/>
              <a:gd name="connisteX2" fmla="*/ 0 w 3695703"/>
              <a:gd name="connsiteY2" fmla="*/ 2730498 h 2730498"/>
              <a:gd name="connisteX3" fmla="*/ 3347225 w 3695703"/>
              <a:gd name="connsiteY3" fmla="*/ 0 h 2730498"/>
              <a:gd name="connisteX4" fmla="*/ 3695703 w 3695703"/>
              <a:gd name="connsiteY4" fmla="*/ 17538 h 27304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695703" h="2730499">
                <a:moveTo>
                  <a:pt x="3695703" y="17538"/>
                </a:moveTo>
                <a:lnTo>
                  <a:pt x="3695703" y="2730499"/>
                </a:lnTo>
                <a:lnTo>
                  <a:pt x="0" y="2730499"/>
                </a:lnTo>
                <a:cubicBezTo>
                  <a:pt x="315431" y="1172773"/>
                  <a:pt x="1694164" y="0"/>
                  <a:pt x="3347225" y="0"/>
                </a:cubicBezTo>
                <a:cubicBezTo>
                  <a:pt x="3464863" y="0"/>
                  <a:pt x="3581120" y="5944"/>
                  <a:pt x="3695703" y="17538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7733665" cy="5892165"/>
          </a:xfrm>
          <a:custGeom>
            <a:avLst/>
            <a:gdLst>
              <a:gd name="connisteX0" fmla="*/ 5704804 w 7734296"/>
              <a:gd name="connsiteY0" fmla="*/ 5218572 h 5892795"/>
              <a:gd name="connisteX1" fmla="*/ 5682886 w 7734296"/>
              <a:gd name="connsiteY1" fmla="*/ 5369411 h 5892795"/>
              <a:gd name="connisteX2" fmla="*/ 5875842 w 7734296"/>
              <a:gd name="connsiteY2" fmla="*/ 5531891 h 5892795"/>
              <a:gd name="connisteX3" fmla="*/ 5851593 w 7734296"/>
              <a:gd name="connsiteY3" fmla="*/ 5758635 h 5892795"/>
              <a:gd name="connisteX4" fmla="*/ 4641796 w 7734296"/>
              <a:gd name="connsiteY4" fmla="*/ 5719233 h 5892795"/>
              <a:gd name="connisteX5" fmla="*/ 4588102 w 7734296"/>
              <a:gd name="connsiteY5" fmla="*/ 5720486 h 5892795"/>
              <a:gd name="connisteX6" fmla="*/ 3365504 w 7734296"/>
              <a:gd name="connsiteY6" fmla="*/ 5892795 h 5892795"/>
              <a:gd name="connisteX7" fmla="*/ 0 w 7734296"/>
              <a:gd name="connsiteY7" fmla="*/ 4319616 h 5892795"/>
              <a:gd name="connisteX8" fmla="*/ 0 w 7734296"/>
              <a:gd name="connsiteY8" fmla="*/ 0 h 5892795"/>
              <a:gd name="connisteX9" fmla="*/ 7447303 w 7734296"/>
              <a:gd name="connsiteY9" fmla="*/ 0 h 5892795"/>
              <a:gd name="connisteX10" fmla="*/ 7645490 w 7734296"/>
              <a:gd name="connsiteY10" fmla="*/ 675705 h 5892795"/>
              <a:gd name="connisteX11" fmla="*/ 7734296 w 7734296"/>
              <a:gd name="connsiteY11" fmla="*/ 1550986 h 5892795"/>
              <a:gd name="connisteX12" fmla="*/ 5704804 w 7734296"/>
              <a:gd name="connsiteY12" fmla="*/ 5218572 h 5892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pathLst>
              <a:path w="7734297" h="5892796">
                <a:moveTo>
                  <a:pt x="5704804" y="5218572"/>
                </a:moveTo>
                <a:cubicBezTo>
                  <a:pt x="5651833" y="5252021"/>
                  <a:pt x="5639041" y="5324679"/>
                  <a:pt x="5682886" y="5369412"/>
                </a:cubicBezTo>
                <a:cubicBezTo>
                  <a:pt x="5742267" y="5429972"/>
                  <a:pt x="5806897" y="5484855"/>
                  <a:pt x="5875843" y="5531891"/>
                </a:cubicBezTo>
                <a:cubicBezTo>
                  <a:pt x="5960023" y="5589325"/>
                  <a:pt x="5952177" y="5742139"/>
                  <a:pt x="5851593" y="5758635"/>
                </a:cubicBezTo>
                <a:cubicBezTo>
                  <a:pt x="5445874" y="5825222"/>
                  <a:pt x="4997681" y="5803587"/>
                  <a:pt x="4641796" y="5719234"/>
                </a:cubicBezTo>
                <a:cubicBezTo>
                  <a:pt x="4624057" y="5715027"/>
                  <a:pt x="4605613" y="5715430"/>
                  <a:pt x="4588103" y="5720486"/>
                </a:cubicBezTo>
                <a:cubicBezTo>
                  <a:pt x="4200141" y="5832665"/>
                  <a:pt x="3789886" y="5892796"/>
                  <a:pt x="3365504" y="5892796"/>
                </a:cubicBezTo>
                <a:cubicBezTo>
                  <a:pt x="2011488" y="5892796"/>
                  <a:pt x="801344" y="5280633"/>
                  <a:pt x="0" y="4319616"/>
                </a:cubicBezTo>
                <a:lnTo>
                  <a:pt x="0" y="0"/>
                </a:lnTo>
                <a:lnTo>
                  <a:pt x="7447303" y="0"/>
                </a:lnTo>
                <a:cubicBezTo>
                  <a:pt x="7530989" y="217380"/>
                  <a:pt x="7597594" y="443155"/>
                  <a:pt x="7645490" y="675705"/>
                </a:cubicBezTo>
                <a:cubicBezTo>
                  <a:pt x="7703719" y="958428"/>
                  <a:pt x="7734297" y="1251155"/>
                  <a:pt x="7734297" y="1550987"/>
                </a:cubicBezTo>
                <a:cubicBezTo>
                  <a:pt x="7734297" y="3093671"/>
                  <a:pt x="6924742" y="4448428"/>
                  <a:pt x="5704804" y="5218572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副标题 11"/>
          <p:cNvSpPr>
            <a:spLocks noGrp="1"/>
          </p:cNvSpPr>
          <p:nvPr>
            <p:ph type="subTitle" idx="13" hasCustomPrompt="1"/>
            <p:custDataLst>
              <p:tags r:id="rId7"/>
            </p:custDataLst>
          </p:nvPr>
        </p:nvSpPr>
        <p:spPr>
          <a:xfrm>
            <a:off x="1066800" y="2612390"/>
            <a:ext cx="4520565" cy="46990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lnSpc>
                <a:spcPct val="128000"/>
              </a:lnSpc>
              <a:buNone/>
              <a:defRPr sz="2400" b="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THE END</a:t>
            </a:r>
            <a:endParaRPr lang="zh-CN" altLang="en-US" smtClean="0"/>
          </a:p>
        </p:txBody>
      </p:sp>
      <p:sp>
        <p:nvSpPr>
          <p:cNvPr id="13" name="标题 1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1066803" y="3162297"/>
            <a:ext cx="4521196" cy="1015999"/>
          </a:xfrm>
          <a:noFill/>
        </p:spPr>
        <p:txBody>
          <a:bodyPr lIns="0" tIns="0" rIns="0" bIns="0" anchor="t">
            <a:noAutofit/>
          </a:bodyPr>
          <a:lstStyle>
            <a:lvl1pPr algn="l">
              <a:lnSpc>
                <a:spcPct val="104000"/>
              </a:lnSpc>
              <a:buNone/>
              <a:defRPr sz="6400" b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谢谢观看</a:t>
            </a:r>
            <a:endParaRPr lang="zh-CN" altLang="en-US" smtClean="0"/>
          </a:p>
        </p:txBody>
      </p:sp>
      <p:pic>
        <p:nvPicPr>
          <p:cNvPr id="6" name="图片 5" descr="装饰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5330" y="508000"/>
            <a:ext cx="3127375" cy="1295400"/>
          </a:xfrm>
          <a:prstGeom prst="rect">
            <a:avLst/>
          </a:prstGeom>
        </p:spPr>
      </p:pic>
      <p:pic>
        <p:nvPicPr>
          <p:cNvPr id="7" name="图片 6" descr="装饰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592435" y="5628640"/>
            <a:ext cx="1143000" cy="76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页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 userDrawn="1">
            <p:custDataLst>
              <p:tags r:id="rId2"/>
            </p:custDataLst>
          </p:nvPr>
        </p:nvSpPr>
        <p:spPr>
          <a:xfrm>
            <a:off x="8483602" y="4127501"/>
            <a:ext cx="3695700" cy="2730500"/>
          </a:xfrm>
          <a:custGeom>
            <a:avLst/>
            <a:gdLst>
              <a:gd name="connisteX0" fmla="*/ 3695703 w 3695703"/>
              <a:gd name="connsiteY0" fmla="*/ 17538 h 2730498"/>
              <a:gd name="connisteX1" fmla="*/ 3695703 w 3695703"/>
              <a:gd name="connsiteY1" fmla="*/ 2730498 h 2730498"/>
              <a:gd name="connisteX2" fmla="*/ 0 w 3695703"/>
              <a:gd name="connsiteY2" fmla="*/ 2730498 h 2730498"/>
              <a:gd name="connisteX3" fmla="*/ 3347225 w 3695703"/>
              <a:gd name="connsiteY3" fmla="*/ 0 h 2730498"/>
              <a:gd name="connisteX4" fmla="*/ 3695703 w 3695703"/>
              <a:gd name="connsiteY4" fmla="*/ 17538 h 27304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695703" h="2730499">
                <a:moveTo>
                  <a:pt x="3695703" y="17538"/>
                </a:moveTo>
                <a:lnTo>
                  <a:pt x="3695703" y="2730499"/>
                </a:lnTo>
                <a:lnTo>
                  <a:pt x="0" y="2730499"/>
                </a:lnTo>
                <a:cubicBezTo>
                  <a:pt x="315431" y="1172773"/>
                  <a:pt x="1694164" y="0"/>
                  <a:pt x="3347225" y="0"/>
                </a:cubicBezTo>
                <a:cubicBezTo>
                  <a:pt x="3464863" y="0"/>
                  <a:pt x="3581120" y="5944"/>
                  <a:pt x="3695703" y="17538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任意多边形 5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3415665" cy="6858000"/>
          </a:xfrm>
          <a:custGeom>
            <a:avLst/>
            <a:gdLst>
              <a:gd name="connisteX0" fmla="*/ 0 w 3416298"/>
              <a:gd name="connsiteY0" fmla="*/ 0 h 6858000"/>
              <a:gd name="connisteX1" fmla="*/ 2133596 w 3416298"/>
              <a:gd name="connsiteY1" fmla="*/ 0 h 6858000"/>
              <a:gd name="connisteX2" fmla="*/ 3416298 w 3416298"/>
              <a:gd name="connsiteY2" fmla="*/ 1282702 h 6858000"/>
              <a:gd name="connisteX3" fmla="*/ 3416298 w 3416298"/>
              <a:gd name="connsiteY3" fmla="*/ 5575297 h 6858000"/>
              <a:gd name="connisteX4" fmla="*/ 2133596 w 3416298"/>
              <a:gd name="connsiteY4" fmla="*/ 6858000 h 6858000"/>
              <a:gd name="connisteX5" fmla="*/ 0 w 3416298"/>
              <a:gd name="connsiteY5" fmla="*/ 6858000 h 6858000"/>
              <a:gd name="connisteX6" fmla="*/ 0 w 3416298"/>
              <a:gd name="connsiteY6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416299" h="6858000">
                <a:moveTo>
                  <a:pt x="0" y="0"/>
                </a:moveTo>
                <a:lnTo>
                  <a:pt x="2133597" y="0"/>
                </a:lnTo>
                <a:cubicBezTo>
                  <a:pt x="2842019" y="0"/>
                  <a:pt x="3416299" y="574280"/>
                  <a:pt x="3416299" y="1282702"/>
                </a:cubicBezTo>
                <a:lnTo>
                  <a:pt x="3416299" y="5575298"/>
                </a:lnTo>
                <a:cubicBezTo>
                  <a:pt x="3416299" y="6283720"/>
                  <a:pt x="2842019" y="6858000"/>
                  <a:pt x="2133597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C:/Users/win10/AppData/Local/Temp/figmazip/slide_b09477ffb44e982e\datas\装饰-12001&amp;67605.png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5130165"/>
            <a:ext cx="1143000" cy="761365"/>
          </a:xfrm>
          <a:prstGeom prst="rect">
            <a:avLst/>
          </a:prstGeom>
        </p:spPr>
      </p:pic>
      <p:sp>
        <p:nvSpPr>
          <p:cNvPr id="8" name="任意多边形 7"/>
          <p:cNvSpPr/>
          <p:nvPr userDrawn="1">
            <p:custDataLst>
              <p:tags r:id="rId10"/>
            </p:custDataLst>
          </p:nvPr>
        </p:nvSpPr>
        <p:spPr>
          <a:xfrm>
            <a:off x="838203" y="914400"/>
            <a:ext cx="3048000" cy="2392045"/>
          </a:xfrm>
          <a:custGeom>
            <a:avLst/>
            <a:gdLst>
              <a:gd name="connisteX0" fmla="*/ 609603 w 3047996"/>
              <a:gd name="connsiteY0" fmla="*/ 0 h 2392527"/>
              <a:gd name="connisteX1" fmla="*/ 0 w 3047996"/>
              <a:gd name="connsiteY1" fmla="*/ 609603 h 2392527"/>
              <a:gd name="connisteX2" fmla="*/ 0 w 3047996"/>
              <a:gd name="connsiteY2" fmla="*/ 1549395 h 2392527"/>
              <a:gd name="connisteX3" fmla="*/ 609603 w 3047996"/>
              <a:gd name="connsiteY3" fmla="*/ 2158998 h 2392527"/>
              <a:gd name="connisteX4" fmla="*/ 1525274 w 3047996"/>
              <a:gd name="connsiteY4" fmla="*/ 2158998 h 2392527"/>
              <a:gd name="connisteX5" fmla="*/ 1601471 w 3047996"/>
              <a:gd name="connsiteY5" fmla="*/ 2235195 h 2392527"/>
              <a:gd name="connisteX6" fmla="*/ 1601471 w 3047996"/>
              <a:gd name="connsiteY6" fmla="*/ 2316211 h 2392527"/>
              <a:gd name="connisteX7" fmla="*/ 1717298 w 3047996"/>
              <a:gd name="connsiteY7" fmla="*/ 2381289 h 2392527"/>
              <a:gd name="connisteX8" fmla="*/ 2064148 w 3047996"/>
              <a:gd name="connsiteY8" fmla="*/ 2170108 h 2392527"/>
              <a:gd name="connisteX9" fmla="*/ 2103769 w 3047996"/>
              <a:gd name="connsiteY9" fmla="*/ 2158998 h 2392527"/>
              <a:gd name="connisteX10" fmla="*/ 2438403 w 3047996"/>
              <a:gd name="connsiteY10" fmla="*/ 2158998 h 2392527"/>
              <a:gd name="connisteX11" fmla="*/ 3047996 w 3047996"/>
              <a:gd name="connsiteY11" fmla="*/ 1549395 h 2392527"/>
              <a:gd name="connisteX12" fmla="*/ 3047996 w 3047996"/>
              <a:gd name="connsiteY12" fmla="*/ 609603 h 2392527"/>
              <a:gd name="connisteX13" fmla="*/ 2438403 w 3047996"/>
              <a:gd name="connsiteY13" fmla="*/ 0 h 2392527"/>
              <a:gd name="connisteX14" fmla="*/ 609603 w 3047996"/>
              <a:gd name="connsiteY14" fmla="*/ 0 h 239252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pathLst>
              <a:path w="3047997" h="2392528">
                <a:moveTo>
                  <a:pt x="609603" y="0"/>
                </a:moveTo>
                <a:cubicBezTo>
                  <a:pt x="272930" y="0"/>
                  <a:pt x="0" y="272930"/>
                  <a:pt x="0" y="609603"/>
                </a:cubicBezTo>
                <a:lnTo>
                  <a:pt x="0" y="1549396"/>
                </a:lnTo>
                <a:cubicBezTo>
                  <a:pt x="0" y="1886078"/>
                  <a:pt x="272930" y="2158999"/>
                  <a:pt x="609603" y="2158999"/>
                </a:cubicBezTo>
                <a:lnTo>
                  <a:pt x="1525274" y="2158999"/>
                </a:lnTo>
                <a:cubicBezTo>
                  <a:pt x="1567355" y="2158999"/>
                  <a:pt x="1601471" y="2193115"/>
                  <a:pt x="1601471" y="2235196"/>
                </a:cubicBezTo>
                <a:lnTo>
                  <a:pt x="1601471" y="2316212"/>
                </a:lnTo>
                <a:cubicBezTo>
                  <a:pt x="1601471" y="2375666"/>
                  <a:pt x="1666521" y="2412215"/>
                  <a:pt x="1717298" y="2381290"/>
                </a:cubicBezTo>
                <a:lnTo>
                  <a:pt x="2064148" y="2170109"/>
                </a:lnTo>
                <a:cubicBezTo>
                  <a:pt x="2076081" y="2162849"/>
                  <a:pt x="2089797" y="2158999"/>
                  <a:pt x="2103769" y="2158999"/>
                </a:cubicBezTo>
                <a:lnTo>
                  <a:pt x="2438403" y="2158999"/>
                </a:lnTo>
                <a:cubicBezTo>
                  <a:pt x="2775076" y="2158999"/>
                  <a:pt x="3047997" y="1886078"/>
                  <a:pt x="3047997" y="1549396"/>
                </a:cubicBezTo>
                <a:lnTo>
                  <a:pt x="3047997" y="609603"/>
                </a:lnTo>
                <a:cubicBezTo>
                  <a:pt x="3047997" y="272930"/>
                  <a:pt x="2775076" y="0"/>
                  <a:pt x="2438403" y="0"/>
                </a:cubicBezTo>
                <a:lnTo>
                  <a:pt x="60960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ctrTitle" idx="13" hasCustomPrompt="1"/>
            <p:custDataLst>
              <p:tags r:id="rId11"/>
            </p:custDataLst>
          </p:nvPr>
        </p:nvSpPr>
        <p:spPr>
          <a:xfrm>
            <a:off x="971550" y="1778635"/>
            <a:ext cx="2781300" cy="988060"/>
          </a:xfrm>
          <a:noFill/>
        </p:spPr>
        <p:txBody>
          <a:bodyPr lIns="0" tIns="0" rIns="0" bIns="0" anchor="ctr" anchorCtr="0">
            <a:noAutofit/>
          </a:bodyPr>
          <a:lstStyle>
            <a:lvl1pPr marL="0" indent="0" algn="ctr" eaLnBrk="1" fontAlgn="auto" latinLnBrk="0" hangingPunct="1">
              <a:lnSpc>
                <a:spcPct val="115000"/>
              </a:lnSpc>
              <a:buNone/>
              <a:defRPr sz="6000" b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目录</a:t>
            </a:r>
            <a:endParaRPr lang="zh-CN" altLang="en-US" smtClean="0"/>
          </a:p>
        </p:txBody>
      </p:sp>
      <p:sp>
        <p:nvSpPr>
          <p:cNvPr id="10" name="副标题 9"/>
          <p:cNvSpPr>
            <a:spLocks noGrp="1"/>
          </p:cNvSpPr>
          <p:nvPr>
            <p:ph type="subTitle" idx="14" hasCustomPrompt="1"/>
            <p:custDataLst>
              <p:tags r:id="rId12"/>
            </p:custDataLst>
          </p:nvPr>
        </p:nvSpPr>
        <p:spPr>
          <a:xfrm>
            <a:off x="1028700" y="1206496"/>
            <a:ext cx="2667003" cy="469901"/>
          </a:xfrm>
          <a:noFill/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25000"/>
              </a:lnSpc>
              <a:buNone/>
              <a:defRPr sz="2400" b="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CONTENTS</a:t>
            </a:r>
            <a:endParaRPr lang="zh-CN" altLang="en-US" smtClean="0"/>
          </a:p>
        </p:txBody>
      </p:sp>
      <p:sp>
        <p:nvSpPr>
          <p:cNvPr id="11" name="任意多边形 10"/>
          <p:cNvSpPr/>
          <p:nvPr userDrawn="1">
            <p:custDataLst>
              <p:tags r:id="rId13"/>
            </p:custDataLst>
          </p:nvPr>
        </p:nvSpPr>
        <p:spPr>
          <a:xfrm>
            <a:off x="10253825" y="0"/>
            <a:ext cx="1400175" cy="558165"/>
          </a:xfrm>
          <a:custGeom>
            <a:avLst/>
            <a:gdLst>
              <a:gd name="connisteX0" fmla="*/ 1399854 w 1399854"/>
              <a:gd name="connsiteY0" fmla="*/ 0 h 558798"/>
              <a:gd name="connisteX1" fmla="*/ 699927 w 1399854"/>
              <a:gd name="connsiteY1" fmla="*/ 558798 h 558798"/>
              <a:gd name="connisteX2" fmla="*/ 0 w 1399854"/>
              <a:gd name="connsiteY2" fmla="*/ 0 h 558798"/>
              <a:gd name="connisteX3" fmla="*/ 1399854 w 1399854"/>
              <a:gd name="connsiteY3" fmla="*/ 0 h 5587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pathLst>
              <a:path w="1399855" h="558799">
                <a:moveTo>
                  <a:pt x="1399855" y="0"/>
                </a:moveTo>
                <a:cubicBezTo>
                  <a:pt x="1327608" y="319903"/>
                  <a:pt x="1041666" y="558799"/>
                  <a:pt x="699927" y="558799"/>
                </a:cubicBezTo>
                <a:cubicBezTo>
                  <a:pt x="358189" y="558799"/>
                  <a:pt x="72247" y="319903"/>
                  <a:pt x="0" y="0"/>
                </a:cubicBezTo>
                <a:lnTo>
                  <a:pt x="1399855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章节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7733665" cy="5892165"/>
          </a:xfrm>
          <a:custGeom>
            <a:avLst/>
            <a:gdLst>
              <a:gd name="connisteX0" fmla="*/ 5704804 w 7734296"/>
              <a:gd name="connsiteY0" fmla="*/ 5218572 h 5892795"/>
              <a:gd name="connisteX1" fmla="*/ 5682886 w 7734296"/>
              <a:gd name="connsiteY1" fmla="*/ 5369411 h 5892795"/>
              <a:gd name="connisteX2" fmla="*/ 5875842 w 7734296"/>
              <a:gd name="connsiteY2" fmla="*/ 5531891 h 5892795"/>
              <a:gd name="connisteX3" fmla="*/ 5851593 w 7734296"/>
              <a:gd name="connsiteY3" fmla="*/ 5758635 h 5892795"/>
              <a:gd name="connisteX4" fmla="*/ 4641796 w 7734296"/>
              <a:gd name="connsiteY4" fmla="*/ 5719233 h 5892795"/>
              <a:gd name="connisteX5" fmla="*/ 4588102 w 7734296"/>
              <a:gd name="connsiteY5" fmla="*/ 5720486 h 5892795"/>
              <a:gd name="connisteX6" fmla="*/ 3365504 w 7734296"/>
              <a:gd name="connsiteY6" fmla="*/ 5892795 h 5892795"/>
              <a:gd name="connisteX7" fmla="*/ 0 w 7734296"/>
              <a:gd name="connsiteY7" fmla="*/ 4319616 h 5892795"/>
              <a:gd name="connisteX8" fmla="*/ 0 w 7734296"/>
              <a:gd name="connsiteY8" fmla="*/ 0 h 5892795"/>
              <a:gd name="connisteX9" fmla="*/ 7447303 w 7734296"/>
              <a:gd name="connsiteY9" fmla="*/ 0 h 5892795"/>
              <a:gd name="connisteX10" fmla="*/ 7645490 w 7734296"/>
              <a:gd name="connsiteY10" fmla="*/ 675705 h 5892795"/>
              <a:gd name="connisteX11" fmla="*/ 7734296 w 7734296"/>
              <a:gd name="connsiteY11" fmla="*/ 1550986 h 5892795"/>
              <a:gd name="connisteX12" fmla="*/ 5704804 w 7734296"/>
              <a:gd name="connsiteY12" fmla="*/ 5218572 h 589279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pathLst>
              <a:path w="7734297" h="5892796">
                <a:moveTo>
                  <a:pt x="5704804" y="5218572"/>
                </a:moveTo>
                <a:cubicBezTo>
                  <a:pt x="5651833" y="5252021"/>
                  <a:pt x="5639041" y="5324679"/>
                  <a:pt x="5682886" y="5369412"/>
                </a:cubicBezTo>
                <a:cubicBezTo>
                  <a:pt x="5742267" y="5429972"/>
                  <a:pt x="5806897" y="5484855"/>
                  <a:pt x="5875843" y="5531891"/>
                </a:cubicBezTo>
                <a:cubicBezTo>
                  <a:pt x="5960023" y="5589325"/>
                  <a:pt x="5952177" y="5742139"/>
                  <a:pt x="5851593" y="5758635"/>
                </a:cubicBezTo>
                <a:cubicBezTo>
                  <a:pt x="5445874" y="5825222"/>
                  <a:pt x="4997681" y="5803587"/>
                  <a:pt x="4641796" y="5719234"/>
                </a:cubicBezTo>
                <a:cubicBezTo>
                  <a:pt x="4624057" y="5715027"/>
                  <a:pt x="4605613" y="5715430"/>
                  <a:pt x="4588103" y="5720486"/>
                </a:cubicBezTo>
                <a:cubicBezTo>
                  <a:pt x="4200141" y="5832665"/>
                  <a:pt x="3789886" y="5892796"/>
                  <a:pt x="3365504" y="5892796"/>
                </a:cubicBezTo>
                <a:cubicBezTo>
                  <a:pt x="2011488" y="5892796"/>
                  <a:pt x="801344" y="5280633"/>
                  <a:pt x="0" y="4319616"/>
                </a:cubicBezTo>
                <a:lnTo>
                  <a:pt x="0" y="0"/>
                </a:lnTo>
                <a:lnTo>
                  <a:pt x="7447303" y="0"/>
                </a:lnTo>
                <a:cubicBezTo>
                  <a:pt x="7530989" y="217380"/>
                  <a:pt x="7597594" y="443155"/>
                  <a:pt x="7645490" y="675705"/>
                </a:cubicBezTo>
                <a:cubicBezTo>
                  <a:pt x="7703719" y="958428"/>
                  <a:pt x="7734297" y="1251155"/>
                  <a:pt x="7734297" y="1550987"/>
                </a:cubicBezTo>
                <a:cubicBezTo>
                  <a:pt x="7734297" y="3093671"/>
                  <a:pt x="6924742" y="4448428"/>
                  <a:pt x="5704804" y="5218572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 userDrawn="1">
            <p:custDataLst>
              <p:tags r:id="rId3"/>
            </p:custDataLst>
          </p:nvPr>
        </p:nvSpPr>
        <p:spPr>
          <a:xfrm>
            <a:off x="8483602" y="4127501"/>
            <a:ext cx="3695700" cy="2730500"/>
          </a:xfrm>
          <a:custGeom>
            <a:avLst/>
            <a:gdLst>
              <a:gd name="connisteX0" fmla="*/ 3695703 w 3695703"/>
              <a:gd name="connsiteY0" fmla="*/ 17538 h 2730498"/>
              <a:gd name="connisteX1" fmla="*/ 3695703 w 3695703"/>
              <a:gd name="connsiteY1" fmla="*/ 2730498 h 2730498"/>
              <a:gd name="connisteX2" fmla="*/ 0 w 3695703"/>
              <a:gd name="connsiteY2" fmla="*/ 2730498 h 2730498"/>
              <a:gd name="connisteX3" fmla="*/ 3347225 w 3695703"/>
              <a:gd name="connsiteY3" fmla="*/ 0 h 2730498"/>
              <a:gd name="connisteX4" fmla="*/ 3695703 w 3695703"/>
              <a:gd name="connsiteY4" fmla="*/ 17538 h 273049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695703" h="2730499">
                <a:moveTo>
                  <a:pt x="3695703" y="17538"/>
                </a:moveTo>
                <a:lnTo>
                  <a:pt x="3695703" y="2730499"/>
                </a:lnTo>
                <a:lnTo>
                  <a:pt x="0" y="2730499"/>
                </a:lnTo>
                <a:cubicBezTo>
                  <a:pt x="315431" y="1172773"/>
                  <a:pt x="1694164" y="0"/>
                  <a:pt x="3347225" y="0"/>
                </a:cubicBezTo>
                <a:cubicBezTo>
                  <a:pt x="3464863" y="0"/>
                  <a:pt x="3581120" y="5944"/>
                  <a:pt x="3695703" y="17538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>
            <p:custDataLst>
              <p:tags r:id="rId4"/>
            </p:custDataLst>
          </p:nvPr>
        </p:nvSpPr>
        <p:spPr>
          <a:xfrm>
            <a:off x="10274299" y="507995"/>
            <a:ext cx="1321435" cy="139700"/>
          </a:xfrm>
          <a:custGeom>
            <a:avLst/>
            <a:gdLst>
              <a:gd name="connisteX0" fmla="*/ 2322 w 1320805"/>
              <a:gd name="connsiteY0" fmla="*/ 5376 h 139702"/>
              <a:gd name="connisteX1" fmla="*/ 20025 w 1320805"/>
              <a:gd name="connsiteY1" fmla="*/ 2322 h 139702"/>
              <a:gd name="connisteX2" fmla="*/ 174622 w 1320805"/>
              <a:gd name="connsiteY2" fmla="*/ 111456 h 139702"/>
              <a:gd name="connisteX3" fmla="*/ 329229 w 1320805"/>
              <a:gd name="connsiteY3" fmla="*/ 2322 h 139702"/>
              <a:gd name="connisteX4" fmla="*/ 343878 w 1320805"/>
              <a:gd name="connsiteY4" fmla="*/ 2322 h 139702"/>
              <a:gd name="connisteX5" fmla="*/ 498476 w 1320805"/>
              <a:gd name="connsiteY5" fmla="*/ 111456 h 139702"/>
              <a:gd name="connisteX6" fmla="*/ 653073 w 1320805"/>
              <a:gd name="connsiteY6" fmla="*/ 2322 h 139702"/>
              <a:gd name="connisteX7" fmla="*/ 667722 w 1320805"/>
              <a:gd name="connsiteY7" fmla="*/ 2322 h 139702"/>
              <a:gd name="connisteX8" fmla="*/ 822329 w 1320805"/>
              <a:gd name="connsiteY8" fmla="*/ 111456 h 139702"/>
              <a:gd name="connisteX9" fmla="*/ 976926 w 1320805"/>
              <a:gd name="connsiteY9" fmla="*/ 2322 h 139702"/>
              <a:gd name="connisteX10" fmla="*/ 991575 w 1320805"/>
              <a:gd name="connsiteY10" fmla="*/ 2322 h 139702"/>
              <a:gd name="connisteX11" fmla="*/ 1146172 w 1320805"/>
              <a:gd name="connsiteY11" fmla="*/ 111456 h 139702"/>
              <a:gd name="connisteX12" fmla="*/ 1300770 w 1320805"/>
              <a:gd name="connsiteY12" fmla="*/ 2322 h 139702"/>
              <a:gd name="connisteX13" fmla="*/ 1318473 w 1320805"/>
              <a:gd name="connsiteY13" fmla="*/ 5376 h 139702"/>
              <a:gd name="connisteX14" fmla="*/ 1315428 w 1320805"/>
              <a:gd name="connsiteY14" fmla="*/ 23079 h 139702"/>
              <a:gd name="connisteX15" fmla="*/ 1153497 w 1320805"/>
              <a:gd name="connsiteY15" fmla="*/ 137379 h 139702"/>
              <a:gd name="connisteX16" fmla="*/ 1138848 w 1320805"/>
              <a:gd name="connsiteY16" fmla="*/ 137379 h 139702"/>
              <a:gd name="connisteX17" fmla="*/ 984251 w 1320805"/>
              <a:gd name="connsiteY17" fmla="*/ 28245 h 139702"/>
              <a:gd name="connisteX18" fmla="*/ 829653 w 1320805"/>
              <a:gd name="connsiteY18" fmla="*/ 137379 h 139702"/>
              <a:gd name="connisteX19" fmla="*/ 815004 w 1320805"/>
              <a:gd name="connsiteY19" fmla="*/ 137379 h 139702"/>
              <a:gd name="connisteX20" fmla="*/ 660397 w 1320805"/>
              <a:gd name="connsiteY20" fmla="*/ 28245 h 139702"/>
              <a:gd name="connisteX21" fmla="*/ 505800 w 1320805"/>
              <a:gd name="connsiteY21" fmla="*/ 137379 h 139702"/>
              <a:gd name="connisteX22" fmla="*/ 491151 w 1320805"/>
              <a:gd name="connsiteY22" fmla="*/ 137379 h 139702"/>
              <a:gd name="connisteX23" fmla="*/ 336554 w 1320805"/>
              <a:gd name="connsiteY23" fmla="*/ 28245 h 139702"/>
              <a:gd name="connisteX24" fmla="*/ 181947 w 1320805"/>
              <a:gd name="connsiteY24" fmla="*/ 137379 h 139702"/>
              <a:gd name="connisteX25" fmla="*/ 167298 w 1320805"/>
              <a:gd name="connsiteY25" fmla="*/ 137379 h 139702"/>
              <a:gd name="connisteX26" fmla="*/ 5376 w 1320805"/>
              <a:gd name="connsiteY26" fmla="*/ 23079 h 139702"/>
              <a:gd name="connisteX27" fmla="*/ 2322 w 1320805"/>
              <a:gd name="connsiteY27" fmla="*/ 5376 h 13970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</a:cxnLst>
            <a:pathLst>
              <a:path w="1320805" h="139702">
                <a:moveTo>
                  <a:pt x="2323" y="5377"/>
                </a:moveTo>
                <a:cubicBezTo>
                  <a:pt x="6373" y="-357"/>
                  <a:pt x="14292" y="-1719"/>
                  <a:pt x="20025" y="2323"/>
                </a:cubicBezTo>
                <a:lnTo>
                  <a:pt x="174623" y="111456"/>
                </a:lnTo>
                <a:lnTo>
                  <a:pt x="329230" y="2323"/>
                </a:lnTo>
                <a:cubicBezTo>
                  <a:pt x="333619" y="-777"/>
                  <a:pt x="339480" y="-777"/>
                  <a:pt x="343878" y="2323"/>
                </a:cubicBezTo>
                <a:lnTo>
                  <a:pt x="498476" y="111456"/>
                </a:lnTo>
                <a:lnTo>
                  <a:pt x="653074" y="2323"/>
                </a:lnTo>
                <a:cubicBezTo>
                  <a:pt x="657472" y="-777"/>
                  <a:pt x="663333" y="-777"/>
                  <a:pt x="667722" y="2323"/>
                </a:cubicBezTo>
                <a:lnTo>
                  <a:pt x="822329" y="111456"/>
                </a:lnTo>
                <a:lnTo>
                  <a:pt x="976927" y="2323"/>
                </a:lnTo>
                <a:cubicBezTo>
                  <a:pt x="981316" y="-777"/>
                  <a:pt x="987186" y="-777"/>
                  <a:pt x="991575" y="2323"/>
                </a:cubicBezTo>
                <a:lnTo>
                  <a:pt x="1146173" y="111456"/>
                </a:lnTo>
                <a:lnTo>
                  <a:pt x="1300771" y="2323"/>
                </a:lnTo>
                <a:cubicBezTo>
                  <a:pt x="1306513" y="-1719"/>
                  <a:pt x="1314441" y="-357"/>
                  <a:pt x="1318473" y="5377"/>
                </a:cubicBezTo>
                <a:cubicBezTo>
                  <a:pt x="1322524" y="11110"/>
                  <a:pt x="1321153" y="19029"/>
                  <a:pt x="1315428" y="23079"/>
                </a:cubicBezTo>
                <a:lnTo>
                  <a:pt x="1153497" y="137379"/>
                </a:lnTo>
                <a:cubicBezTo>
                  <a:pt x="1149108" y="140479"/>
                  <a:pt x="1143247" y="140479"/>
                  <a:pt x="1138849" y="137379"/>
                </a:cubicBezTo>
                <a:lnTo>
                  <a:pt x="984251" y="28246"/>
                </a:lnTo>
                <a:lnTo>
                  <a:pt x="829653" y="137379"/>
                </a:lnTo>
                <a:cubicBezTo>
                  <a:pt x="825255" y="140479"/>
                  <a:pt x="819394" y="140479"/>
                  <a:pt x="815005" y="137379"/>
                </a:cubicBezTo>
                <a:lnTo>
                  <a:pt x="660398" y="28246"/>
                </a:lnTo>
                <a:lnTo>
                  <a:pt x="505800" y="137379"/>
                </a:lnTo>
                <a:cubicBezTo>
                  <a:pt x="501411" y="140479"/>
                  <a:pt x="495541" y="140479"/>
                  <a:pt x="491152" y="137379"/>
                </a:cubicBezTo>
                <a:lnTo>
                  <a:pt x="336554" y="28246"/>
                </a:lnTo>
                <a:lnTo>
                  <a:pt x="181947" y="137379"/>
                </a:lnTo>
                <a:cubicBezTo>
                  <a:pt x="177558" y="140479"/>
                  <a:pt x="171697" y="140479"/>
                  <a:pt x="167299" y="137379"/>
                </a:cubicBezTo>
                <a:lnTo>
                  <a:pt x="5377" y="23079"/>
                </a:lnTo>
                <a:cubicBezTo>
                  <a:pt x="-357" y="19029"/>
                  <a:pt x="-1719" y="11110"/>
                  <a:pt x="2323" y="5377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 userDrawn="1">
            <p:custDataLst>
              <p:tags r:id="rId5"/>
            </p:custDataLst>
          </p:nvPr>
        </p:nvSpPr>
        <p:spPr>
          <a:xfrm>
            <a:off x="1365568" y="1710690"/>
            <a:ext cx="9460865" cy="3152140"/>
          </a:xfrm>
          <a:custGeom>
            <a:avLst/>
            <a:gdLst>
              <a:gd name="connisteX0" fmla="*/ 634995 w 7835895"/>
              <a:gd name="connsiteY0" fmla="*/ 0 h 2610886"/>
              <a:gd name="connisteX1" fmla="*/ 0 w 7835895"/>
              <a:gd name="connsiteY1" fmla="*/ 634995 h 2610886"/>
              <a:gd name="connisteX2" fmla="*/ 0 w 7835895"/>
              <a:gd name="connsiteY2" fmla="*/ 1676396 h 2610886"/>
              <a:gd name="connisteX3" fmla="*/ 634995 w 7835895"/>
              <a:gd name="connsiteY3" fmla="*/ 2311402 h 2610886"/>
              <a:gd name="connisteX4" fmla="*/ 6359706 w 7835895"/>
              <a:gd name="connsiteY4" fmla="*/ 2311402 h 2610886"/>
              <a:gd name="connisteX5" fmla="*/ 6426202 w 7835895"/>
              <a:gd name="connsiteY5" fmla="*/ 2377897 h 2610886"/>
              <a:gd name="connisteX6" fmla="*/ 6426202 w 7835895"/>
              <a:gd name="connsiteY6" fmla="*/ 2544281 h 2610886"/>
              <a:gd name="connisteX7" fmla="*/ 6527270 w 7835895"/>
              <a:gd name="connsiteY7" fmla="*/ 2601074 h 2610886"/>
              <a:gd name="connisteX8" fmla="*/ 6987122 w 7835895"/>
              <a:gd name="connsiteY8" fmla="*/ 2321103 h 2610886"/>
              <a:gd name="connisteX9" fmla="*/ 7021705 w 7835895"/>
              <a:gd name="connsiteY9" fmla="*/ 2311402 h 2610886"/>
              <a:gd name="connisteX10" fmla="*/ 7200900 w 7835895"/>
              <a:gd name="connsiteY10" fmla="*/ 2311402 h 2610886"/>
              <a:gd name="connisteX11" fmla="*/ 7835895 w 7835895"/>
              <a:gd name="connsiteY11" fmla="*/ 1676396 h 2610886"/>
              <a:gd name="connisteX12" fmla="*/ 7835895 w 7835895"/>
              <a:gd name="connsiteY12" fmla="*/ 634995 h 2610886"/>
              <a:gd name="connisteX13" fmla="*/ 7200900 w 7835895"/>
              <a:gd name="connsiteY13" fmla="*/ 0 h 2610886"/>
              <a:gd name="connisteX14" fmla="*/ 634995 w 7835895"/>
              <a:gd name="connsiteY14" fmla="*/ 0 h 261088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pathLst>
              <a:path w="7835896" h="2610886">
                <a:moveTo>
                  <a:pt x="634996" y="0"/>
                </a:moveTo>
                <a:cubicBezTo>
                  <a:pt x="284296" y="0"/>
                  <a:pt x="0" y="284296"/>
                  <a:pt x="0" y="634996"/>
                </a:cubicBezTo>
                <a:lnTo>
                  <a:pt x="0" y="1676397"/>
                </a:lnTo>
                <a:cubicBezTo>
                  <a:pt x="0" y="2027097"/>
                  <a:pt x="284296" y="2311402"/>
                  <a:pt x="634996" y="2311402"/>
                </a:cubicBezTo>
                <a:lnTo>
                  <a:pt x="6359707" y="2311402"/>
                </a:lnTo>
                <a:cubicBezTo>
                  <a:pt x="6396429" y="2311402"/>
                  <a:pt x="6426202" y="2341166"/>
                  <a:pt x="6426202" y="2377897"/>
                </a:cubicBezTo>
                <a:lnTo>
                  <a:pt x="6426202" y="2544281"/>
                </a:lnTo>
                <a:cubicBezTo>
                  <a:pt x="6426202" y="2596155"/>
                  <a:pt x="6482959" y="2628059"/>
                  <a:pt x="6527271" y="2601075"/>
                </a:cubicBezTo>
                <a:lnTo>
                  <a:pt x="6987122" y="2321104"/>
                </a:lnTo>
                <a:cubicBezTo>
                  <a:pt x="6997537" y="2314749"/>
                  <a:pt x="7009498" y="2311402"/>
                  <a:pt x="7021705" y="2311402"/>
                </a:cubicBezTo>
                <a:lnTo>
                  <a:pt x="7200900" y="2311402"/>
                </a:lnTo>
                <a:cubicBezTo>
                  <a:pt x="7551600" y="2311402"/>
                  <a:pt x="7835896" y="2027097"/>
                  <a:pt x="7835896" y="1676397"/>
                </a:cubicBezTo>
                <a:lnTo>
                  <a:pt x="7835896" y="634996"/>
                </a:lnTo>
                <a:cubicBezTo>
                  <a:pt x="7835896" y="284296"/>
                  <a:pt x="7551600" y="0"/>
                  <a:pt x="7200900" y="0"/>
                </a:cubicBezTo>
                <a:lnTo>
                  <a:pt x="63499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 userDrawn="1">
            <p:custDataLst>
              <p:tags r:id="rId6"/>
            </p:custDataLst>
          </p:nvPr>
        </p:nvSpPr>
        <p:spPr>
          <a:xfrm>
            <a:off x="3417566" y="2359027"/>
            <a:ext cx="25400" cy="1524012"/>
          </a:xfrm>
          <a:custGeom>
            <a:avLst/>
            <a:gdLst>
              <a:gd name="connisteX0" fmla="*/ 0 w 25402"/>
              <a:gd name="connsiteY0" fmla="*/ 1428750 h 1428750"/>
              <a:gd name="connisteX1" fmla="*/ 0 w 25402"/>
              <a:gd name="connsiteY1" fmla="*/ 0 h 1428750"/>
              <a:gd name="connisteX2" fmla="*/ 25402 w 25402"/>
              <a:gd name="connsiteY2" fmla="*/ 0 h 1428750"/>
              <a:gd name="connisteX3" fmla="*/ 25402 w 25402"/>
              <a:gd name="connsiteY3" fmla="*/ 714375 h 1428750"/>
              <a:gd name="connisteX4" fmla="*/ 25402 w 25402"/>
              <a:gd name="connsiteY4" fmla="*/ 1428750 h 1428750"/>
              <a:gd name="connisteX5" fmla="*/ 0 w 25402"/>
              <a:gd name="connsiteY5" fmla="*/ 1428750 h 14287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pathLst>
              <a:path w="25402" h="1428750">
                <a:moveTo>
                  <a:pt x="0" y="1428750"/>
                </a:moveTo>
                <a:lnTo>
                  <a:pt x="0" y="0"/>
                </a:lnTo>
                <a:lnTo>
                  <a:pt x="25402" y="0"/>
                </a:lnTo>
                <a:lnTo>
                  <a:pt x="25402" y="714375"/>
                </a:lnTo>
                <a:lnTo>
                  <a:pt x="25402" y="1428750"/>
                </a:lnTo>
                <a:lnTo>
                  <a:pt x="0" y="1428750"/>
                </a:lnTo>
                <a:close/>
              </a:path>
            </a:pathLst>
          </a:custGeom>
          <a:solidFill>
            <a:schemeClr val="bg1"/>
          </a:solidFill>
          <a:ln w="0">
            <a:noFill/>
          </a:ln>
          <a:extLst>
            <a:ext uri="{91240B29-F687-4F45-9708-019B960494DF}">
              <a14:hiddenLine xmlns:a14="http://schemas.microsoft.com/office/drawing/2010/main" w="0">
                <a:pattFill prst="pct5">
                  <a:fgClr>
                    <a:schemeClr val="accent1">
                      <a:lumMod val="75000"/>
                    </a:schemeClr>
                  </a:fgClr>
                </a:pattFill>
              </a14:hiddenLine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3" hasCustomPrompt="1"/>
            <p:custDataLst>
              <p:tags r:id="rId10"/>
            </p:custDataLst>
          </p:nvPr>
        </p:nvSpPr>
        <p:spPr>
          <a:xfrm>
            <a:off x="1924050" y="2501265"/>
            <a:ext cx="1308100" cy="1224280"/>
          </a:xfrm>
          <a:noFill/>
        </p:spPr>
        <p:txBody>
          <a:bodyPr lIns="0" tIns="0" rIns="0" bIns="0" anchor="ctr">
            <a:noAutofit/>
          </a:bodyPr>
          <a:lstStyle>
            <a:lvl1pPr algn="ctr" eaLnBrk="1" fontAlgn="auto" latinLnBrk="0" hangingPunct="1">
              <a:lnSpc>
                <a:spcPct val="115000"/>
              </a:lnSpc>
              <a:buNone/>
              <a:defRPr sz="7200" b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5" name="标题 14"/>
          <p:cNvSpPr>
            <a:spLocks noGrp="1"/>
          </p:cNvSpPr>
          <p:nvPr>
            <p:ph type="ctrTitle" idx="14" hasCustomPrompt="1"/>
            <p:custDataLst>
              <p:tags r:id="rId11"/>
            </p:custDataLst>
          </p:nvPr>
        </p:nvSpPr>
        <p:spPr>
          <a:xfrm>
            <a:off x="3862705" y="2270125"/>
            <a:ext cx="6276340" cy="1686560"/>
          </a:xfrm>
          <a:noFill/>
        </p:spPr>
        <p:txBody>
          <a:bodyPr lIns="0" tIns="0" rIns="0" bIns="0" anchor="ctr">
            <a:normAutofit/>
          </a:bodyPr>
          <a:lstStyle>
            <a:lvl1pPr marL="0" indent="0" algn="l" eaLnBrk="1" fontAlgn="auto" latinLnBrk="0" hangingPunct="1">
              <a:lnSpc>
                <a:spcPct val="115000"/>
              </a:lnSpc>
              <a:buNone/>
              <a:defRPr sz="4800" b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章节页的标题内容</a:t>
            </a:r>
            <a:endParaRPr lang="zh-CN" altLang="en-US" smtClean="0"/>
          </a:p>
        </p:txBody>
      </p:sp>
      <p:pic>
        <p:nvPicPr>
          <p:cNvPr id="2" name="图片 1" descr="装饰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35330" y="508000"/>
            <a:ext cx="3127375" cy="1295400"/>
          </a:xfrm>
          <a:prstGeom prst="rect">
            <a:avLst/>
          </a:prstGeom>
        </p:spPr>
      </p:pic>
      <p:pic>
        <p:nvPicPr>
          <p:cNvPr id="3" name="图片 2" descr="装饰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592435" y="5628640"/>
            <a:ext cx="1143000" cy="762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113.xml"/><Relationship Id="rId24" Type="http://schemas.openxmlformats.org/officeDocument/2006/relationships/tags" Target="../tags/tag112.xml"/><Relationship Id="rId23" Type="http://schemas.openxmlformats.org/officeDocument/2006/relationships/tags" Target="../tags/tag111.xml"/><Relationship Id="rId22" Type="http://schemas.openxmlformats.org/officeDocument/2006/relationships/tags" Target="../tags/tag110.xml"/><Relationship Id="rId21" Type="http://schemas.openxmlformats.org/officeDocument/2006/relationships/tags" Target="../tags/tag109.xml"/><Relationship Id="rId20" Type="http://schemas.openxmlformats.org/officeDocument/2006/relationships/tags" Target="../tags/tag108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07.xml"/><Relationship Id="rId18" Type="http://schemas.openxmlformats.org/officeDocument/2006/relationships/image" Target="../media/image7.png"/><Relationship Id="rId17" Type="http://schemas.openxmlformats.org/officeDocument/2006/relationships/tags" Target="../tags/tag106.xml"/><Relationship Id="rId16" Type="http://schemas.openxmlformats.org/officeDocument/2006/relationships/image" Target="../media/image6.svg"/><Relationship Id="rId15" Type="http://schemas.openxmlformats.org/officeDocument/2006/relationships/image" Target="../media/image5.png"/><Relationship Id="rId14" Type="http://schemas.openxmlformats.org/officeDocument/2006/relationships/tags" Target="../tags/tag105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绿色教育教学卡通风主题-装饰2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0" y="6075045"/>
            <a:ext cx="317500" cy="635000"/>
          </a:xfrm>
          <a:prstGeom prst="rect">
            <a:avLst/>
          </a:prstGeom>
        </p:spPr>
      </p:pic>
      <p:pic>
        <p:nvPicPr>
          <p:cNvPr id="13" name="图片 12" descr="1装饰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706100" y="0"/>
            <a:ext cx="1485900" cy="13716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5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12.xml"/><Relationship Id="rId8" Type="http://schemas.openxmlformats.org/officeDocument/2006/relationships/tags" Target="../tags/tag411.xml"/><Relationship Id="rId7" Type="http://schemas.openxmlformats.org/officeDocument/2006/relationships/image" Target="../media/image31.jpeg"/><Relationship Id="rId61" Type="http://schemas.openxmlformats.org/officeDocument/2006/relationships/slideLayout" Target="../slideLayouts/slideLayout7.xml"/><Relationship Id="rId60" Type="http://schemas.openxmlformats.org/officeDocument/2006/relationships/tags" Target="../tags/tag453.xml"/><Relationship Id="rId6" Type="http://schemas.openxmlformats.org/officeDocument/2006/relationships/tags" Target="../tags/tag410.xml"/><Relationship Id="rId59" Type="http://schemas.openxmlformats.org/officeDocument/2006/relationships/tags" Target="../tags/tag452.xml"/><Relationship Id="rId58" Type="http://schemas.openxmlformats.org/officeDocument/2006/relationships/tags" Target="../tags/tag451.xml"/><Relationship Id="rId57" Type="http://schemas.openxmlformats.org/officeDocument/2006/relationships/tags" Target="../tags/tag450.xml"/><Relationship Id="rId56" Type="http://schemas.openxmlformats.org/officeDocument/2006/relationships/tags" Target="../tags/tag449.xml"/><Relationship Id="rId55" Type="http://schemas.openxmlformats.org/officeDocument/2006/relationships/tags" Target="../tags/tag448.xml"/><Relationship Id="rId54" Type="http://schemas.openxmlformats.org/officeDocument/2006/relationships/tags" Target="../tags/tag447.xml"/><Relationship Id="rId53" Type="http://schemas.openxmlformats.org/officeDocument/2006/relationships/tags" Target="../tags/tag446.xml"/><Relationship Id="rId52" Type="http://schemas.openxmlformats.org/officeDocument/2006/relationships/tags" Target="../tags/tag445.xml"/><Relationship Id="rId51" Type="http://schemas.openxmlformats.org/officeDocument/2006/relationships/tags" Target="../tags/tag444.xml"/><Relationship Id="rId50" Type="http://schemas.openxmlformats.org/officeDocument/2006/relationships/image" Target="../media/image41.svg"/><Relationship Id="rId5" Type="http://schemas.openxmlformats.org/officeDocument/2006/relationships/tags" Target="../tags/tag409.xml"/><Relationship Id="rId49" Type="http://schemas.openxmlformats.org/officeDocument/2006/relationships/image" Target="../media/image40.png"/><Relationship Id="rId48" Type="http://schemas.openxmlformats.org/officeDocument/2006/relationships/tags" Target="../tags/tag443.xml"/><Relationship Id="rId47" Type="http://schemas.openxmlformats.org/officeDocument/2006/relationships/tags" Target="../tags/tag442.xml"/><Relationship Id="rId46" Type="http://schemas.openxmlformats.org/officeDocument/2006/relationships/tags" Target="../tags/tag441.xml"/><Relationship Id="rId45" Type="http://schemas.openxmlformats.org/officeDocument/2006/relationships/tags" Target="../tags/tag440.xml"/><Relationship Id="rId44" Type="http://schemas.openxmlformats.org/officeDocument/2006/relationships/tags" Target="../tags/tag439.xml"/><Relationship Id="rId43" Type="http://schemas.openxmlformats.org/officeDocument/2006/relationships/tags" Target="../tags/tag438.xml"/><Relationship Id="rId42" Type="http://schemas.openxmlformats.org/officeDocument/2006/relationships/tags" Target="../tags/tag437.xml"/><Relationship Id="rId41" Type="http://schemas.openxmlformats.org/officeDocument/2006/relationships/tags" Target="../tags/tag436.xml"/><Relationship Id="rId40" Type="http://schemas.openxmlformats.org/officeDocument/2006/relationships/tags" Target="../tags/tag435.xml"/><Relationship Id="rId4" Type="http://schemas.openxmlformats.org/officeDocument/2006/relationships/tags" Target="../tags/tag408.xml"/><Relationship Id="rId39" Type="http://schemas.openxmlformats.org/officeDocument/2006/relationships/tags" Target="../tags/tag434.xml"/><Relationship Id="rId38" Type="http://schemas.openxmlformats.org/officeDocument/2006/relationships/tags" Target="../tags/tag433.xml"/><Relationship Id="rId37" Type="http://schemas.openxmlformats.org/officeDocument/2006/relationships/tags" Target="../tags/tag432.xml"/><Relationship Id="rId36" Type="http://schemas.openxmlformats.org/officeDocument/2006/relationships/tags" Target="../tags/tag431.xml"/><Relationship Id="rId35" Type="http://schemas.openxmlformats.org/officeDocument/2006/relationships/tags" Target="../tags/tag430.xml"/><Relationship Id="rId34" Type="http://schemas.openxmlformats.org/officeDocument/2006/relationships/tags" Target="../tags/tag429.xml"/><Relationship Id="rId33" Type="http://schemas.openxmlformats.org/officeDocument/2006/relationships/tags" Target="../tags/tag428.xml"/><Relationship Id="rId32" Type="http://schemas.openxmlformats.org/officeDocument/2006/relationships/image" Target="../media/image39.svg"/><Relationship Id="rId31" Type="http://schemas.openxmlformats.org/officeDocument/2006/relationships/image" Target="../media/image38.png"/><Relationship Id="rId30" Type="http://schemas.openxmlformats.org/officeDocument/2006/relationships/tags" Target="../tags/tag427.xml"/><Relationship Id="rId3" Type="http://schemas.openxmlformats.org/officeDocument/2006/relationships/tags" Target="../tags/tag407.xml"/><Relationship Id="rId29" Type="http://schemas.openxmlformats.org/officeDocument/2006/relationships/tags" Target="../tags/tag426.xml"/><Relationship Id="rId28" Type="http://schemas.openxmlformats.org/officeDocument/2006/relationships/tags" Target="../tags/tag425.xml"/><Relationship Id="rId27" Type="http://schemas.openxmlformats.org/officeDocument/2006/relationships/tags" Target="../tags/tag424.xml"/><Relationship Id="rId26" Type="http://schemas.openxmlformats.org/officeDocument/2006/relationships/image" Target="../media/image37.svg"/><Relationship Id="rId25" Type="http://schemas.openxmlformats.org/officeDocument/2006/relationships/image" Target="../media/image36.png"/><Relationship Id="rId24" Type="http://schemas.openxmlformats.org/officeDocument/2006/relationships/tags" Target="../tags/tag423.xml"/><Relationship Id="rId23" Type="http://schemas.openxmlformats.org/officeDocument/2006/relationships/tags" Target="../tags/tag422.xml"/><Relationship Id="rId22" Type="http://schemas.openxmlformats.org/officeDocument/2006/relationships/tags" Target="../tags/tag421.xml"/><Relationship Id="rId21" Type="http://schemas.openxmlformats.org/officeDocument/2006/relationships/tags" Target="../tags/tag420.xml"/><Relationship Id="rId20" Type="http://schemas.openxmlformats.org/officeDocument/2006/relationships/image" Target="../media/image35.svg"/><Relationship Id="rId2" Type="http://schemas.openxmlformats.org/officeDocument/2006/relationships/tags" Target="../tags/tag406.xml"/><Relationship Id="rId19" Type="http://schemas.openxmlformats.org/officeDocument/2006/relationships/image" Target="../media/image34.png"/><Relationship Id="rId18" Type="http://schemas.openxmlformats.org/officeDocument/2006/relationships/tags" Target="../tags/tag419.xml"/><Relationship Id="rId17" Type="http://schemas.openxmlformats.org/officeDocument/2006/relationships/tags" Target="../tags/tag418.xml"/><Relationship Id="rId16" Type="http://schemas.openxmlformats.org/officeDocument/2006/relationships/tags" Target="../tags/tag417.xml"/><Relationship Id="rId15" Type="http://schemas.openxmlformats.org/officeDocument/2006/relationships/tags" Target="../tags/tag416.xml"/><Relationship Id="rId14" Type="http://schemas.openxmlformats.org/officeDocument/2006/relationships/image" Target="../media/image33.svg"/><Relationship Id="rId13" Type="http://schemas.openxmlformats.org/officeDocument/2006/relationships/image" Target="../media/image32.png"/><Relationship Id="rId12" Type="http://schemas.openxmlformats.org/officeDocument/2006/relationships/tags" Target="../tags/tag415.xml"/><Relationship Id="rId11" Type="http://schemas.openxmlformats.org/officeDocument/2006/relationships/tags" Target="../tags/tag414.xml"/><Relationship Id="rId10" Type="http://schemas.openxmlformats.org/officeDocument/2006/relationships/tags" Target="../tags/tag413.xml"/><Relationship Id="rId1" Type="http://schemas.openxmlformats.org/officeDocument/2006/relationships/tags" Target="../tags/tag40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456.xml"/><Relationship Id="rId2" Type="http://schemas.openxmlformats.org/officeDocument/2006/relationships/tags" Target="../tags/tag455.xml"/><Relationship Id="rId1" Type="http://schemas.openxmlformats.org/officeDocument/2006/relationships/tags" Target="../tags/tag454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" Type="http://schemas.openxmlformats.org/officeDocument/2006/relationships/tags" Target="../tags/tag463.xml"/><Relationship Id="rId6" Type="http://schemas.openxmlformats.org/officeDocument/2006/relationships/tags" Target="../tags/tag462.xml"/><Relationship Id="rId50" Type="http://schemas.openxmlformats.org/officeDocument/2006/relationships/slideLayout" Target="../slideLayouts/slideLayout7.xml"/><Relationship Id="rId5" Type="http://schemas.openxmlformats.org/officeDocument/2006/relationships/tags" Target="../tags/tag461.xml"/><Relationship Id="rId49" Type="http://schemas.openxmlformats.org/officeDocument/2006/relationships/tags" Target="../tags/tag505.xml"/><Relationship Id="rId48" Type="http://schemas.openxmlformats.org/officeDocument/2006/relationships/tags" Target="../tags/tag504.xml"/><Relationship Id="rId47" Type="http://schemas.openxmlformats.org/officeDocument/2006/relationships/tags" Target="../tags/tag503.xml"/><Relationship Id="rId46" Type="http://schemas.openxmlformats.org/officeDocument/2006/relationships/tags" Target="../tags/tag502.xml"/><Relationship Id="rId45" Type="http://schemas.openxmlformats.org/officeDocument/2006/relationships/tags" Target="../tags/tag501.xml"/><Relationship Id="rId44" Type="http://schemas.openxmlformats.org/officeDocument/2006/relationships/tags" Target="../tags/tag500.xml"/><Relationship Id="rId43" Type="http://schemas.openxmlformats.org/officeDocument/2006/relationships/tags" Target="../tags/tag499.xml"/><Relationship Id="rId42" Type="http://schemas.openxmlformats.org/officeDocument/2006/relationships/tags" Target="../tags/tag498.xml"/><Relationship Id="rId41" Type="http://schemas.openxmlformats.org/officeDocument/2006/relationships/tags" Target="../tags/tag497.xml"/><Relationship Id="rId40" Type="http://schemas.openxmlformats.org/officeDocument/2006/relationships/tags" Target="../tags/tag496.xml"/><Relationship Id="rId4" Type="http://schemas.openxmlformats.org/officeDocument/2006/relationships/tags" Target="../tags/tag460.xml"/><Relationship Id="rId39" Type="http://schemas.openxmlformats.org/officeDocument/2006/relationships/tags" Target="../tags/tag495.xml"/><Relationship Id="rId38" Type="http://schemas.openxmlformats.org/officeDocument/2006/relationships/tags" Target="../tags/tag494.xml"/><Relationship Id="rId37" Type="http://schemas.openxmlformats.org/officeDocument/2006/relationships/tags" Target="../tags/tag493.xml"/><Relationship Id="rId36" Type="http://schemas.openxmlformats.org/officeDocument/2006/relationships/tags" Target="../tags/tag492.xml"/><Relationship Id="rId35" Type="http://schemas.openxmlformats.org/officeDocument/2006/relationships/tags" Target="../tags/tag491.xml"/><Relationship Id="rId34" Type="http://schemas.openxmlformats.org/officeDocument/2006/relationships/tags" Target="../tags/tag490.xml"/><Relationship Id="rId33" Type="http://schemas.openxmlformats.org/officeDocument/2006/relationships/tags" Target="../tags/tag489.xml"/><Relationship Id="rId32" Type="http://schemas.openxmlformats.org/officeDocument/2006/relationships/tags" Target="../tags/tag488.xml"/><Relationship Id="rId31" Type="http://schemas.openxmlformats.org/officeDocument/2006/relationships/tags" Target="../tags/tag487.xml"/><Relationship Id="rId30" Type="http://schemas.openxmlformats.org/officeDocument/2006/relationships/tags" Target="../tags/tag486.xml"/><Relationship Id="rId3" Type="http://schemas.openxmlformats.org/officeDocument/2006/relationships/tags" Target="../tags/tag459.xml"/><Relationship Id="rId29" Type="http://schemas.openxmlformats.org/officeDocument/2006/relationships/tags" Target="../tags/tag485.xml"/><Relationship Id="rId28" Type="http://schemas.openxmlformats.org/officeDocument/2006/relationships/tags" Target="../tags/tag484.xml"/><Relationship Id="rId27" Type="http://schemas.openxmlformats.org/officeDocument/2006/relationships/tags" Target="../tags/tag483.xml"/><Relationship Id="rId26" Type="http://schemas.openxmlformats.org/officeDocument/2006/relationships/tags" Target="../tags/tag482.xml"/><Relationship Id="rId25" Type="http://schemas.openxmlformats.org/officeDocument/2006/relationships/tags" Target="../tags/tag481.xml"/><Relationship Id="rId24" Type="http://schemas.openxmlformats.org/officeDocument/2006/relationships/tags" Target="../tags/tag480.xml"/><Relationship Id="rId23" Type="http://schemas.openxmlformats.org/officeDocument/2006/relationships/tags" Target="../tags/tag479.xml"/><Relationship Id="rId22" Type="http://schemas.openxmlformats.org/officeDocument/2006/relationships/tags" Target="../tags/tag478.xml"/><Relationship Id="rId21" Type="http://schemas.openxmlformats.org/officeDocument/2006/relationships/tags" Target="../tags/tag477.xml"/><Relationship Id="rId20" Type="http://schemas.openxmlformats.org/officeDocument/2006/relationships/tags" Target="../tags/tag476.xml"/><Relationship Id="rId2" Type="http://schemas.openxmlformats.org/officeDocument/2006/relationships/tags" Target="../tags/tag458.xml"/><Relationship Id="rId19" Type="http://schemas.openxmlformats.org/officeDocument/2006/relationships/tags" Target="../tags/tag475.xml"/><Relationship Id="rId18" Type="http://schemas.openxmlformats.org/officeDocument/2006/relationships/tags" Target="../tags/tag474.xml"/><Relationship Id="rId17" Type="http://schemas.openxmlformats.org/officeDocument/2006/relationships/tags" Target="../tags/tag473.xml"/><Relationship Id="rId16" Type="http://schemas.openxmlformats.org/officeDocument/2006/relationships/tags" Target="../tags/tag472.xml"/><Relationship Id="rId15" Type="http://schemas.openxmlformats.org/officeDocument/2006/relationships/tags" Target="../tags/tag471.xml"/><Relationship Id="rId14" Type="http://schemas.openxmlformats.org/officeDocument/2006/relationships/tags" Target="../tags/tag470.xml"/><Relationship Id="rId13" Type="http://schemas.openxmlformats.org/officeDocument/2006/relationships/tags" Target="../tags/tag469.xml"/><Relationship Id="rId12" Type="http://schemas.openxmlformats.org/officeDocument/2006/relationships/tags" Target="../tags/tag468.xml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tags" Target="../tags/tag45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514.xml"/><Relationship Id="rId8" Type="http://schemas.openxmlformats.org/officeDocument/2006/relationships/tags" Target="../tags/tag513.xml"/><Relationship Id="rId7" Type="http://schemas.openxmlformats.org/officeDocument/2006/relationships/tags" Target="../tags/tag512.xml"/><Relationship Id="rId6" Type="http://schemas.openxmlformats.org/officeDocument/2006/relationships/tags" Target="../tags/tag511.xml"/><Relationship Id="rId5" Type="http://schemas.openxmlformats.org/officeDocument/2006/relationships/tags" Target="../tags/tag510.xml"/><Relationship Id="rId47" Type="http://schemas.openxmlformats.org/officeDocument/2006/relationships/slideLayout" Target="../slideLayouts/slideLayout7.xml"/><Relationship Id="rId46" Type="http://schemas.openxmlformats.org/officeDocument/2006/relationships/tags" Target="../tags/tag551.xml"/><Relationship Id="rId45" Type="http://schemas.openxmlformats.org/officeDocument/2006/relationships/tags" Target="../tags/tag550.xml"/><Relationship Id="rId44" Type="http://schemas.openxmlformats.org/officeDocument/2006/relationships/tags" Target="../tags/tag549.xml"/><Relationship Id="rId43" Type="http://schemas.openxmlformats.org/officeDocument/2006/relationships/tags" Target="../tags/tag548.xml"/><Relationship Id="rId42" Type="http://schemas.openxmlformats.org/officeDocument/2006/relationships/tags" Target="../tags/tag547.xml"/><Relationship Id="rId41" Type="http://schemas.openxmlformats.org/officeDocument/2006/relationships/tags" Target="../tags/tag546.xml"/><Relationship Id="rId40" Type="http://schemas.openxmlformats.org/officeDocument/2006/relationships/tags" Target="../tags/tag545.xml"/><Relationship Id="rId4" Type="http://schemas.openxmlformats.org/officeDocument/2006/relationships/tags" Target="../tags/tag509.xml"/><Relationship Id="rId39" Type="http://schemas.openxmlformats.org/officeDocument/2006/relationships/tags" Target="../tags/tag544.xml"/><Relationship Id="rId38" Type="http://schemas.openxmlformats.org/officeDocument/2006/relationships/tags" Target="../tags/tag543.xml"/><Relationship Id="rId37" Type="http://schemas.openxmlformats.org/officeDocument/2006/relationships/tags" Target="../tags/tag542.xml"/><Relationship Id="rId36" Type="http://schemas.openxmlformats.org/officeDocument/2006/relationships/tags" Target="../tags/tag541.xml"/><Relationship Id="rId35" Type="http://schemas.openxmlformats.org/officeDocument/2006/relationships/tags" Target="../tags/tag540.xml"/><Relationship Id="rId34" Type="http://schemas.openxmlformats.org/officeDocument/2006/relationships/tags" Target="../tags/tag539.xml"/><Relationship Id="rId33" Type="http://schemas.openxmlformats.org/officeDocument/2006/relationships/tags" Target="../tags/tag538.xml"/><Relationship Id="rId32" Type="http://schemas.openxmlformats.org/officeDocument/2006/relationships/tags" Target="../tags/tag537.xml"/><Relationship Id="rId31" Type="http://schemas.openxmlformats.org/officeDocument/2006/relationships/tags" Target="../tags/tag536.xml"/><Relationship Id="rId30" Type="http://schemas.openxmlformats.org/officeDocument/2006/relationships/tags" Target="../tags/tag535.xml"/><Relationship Id="rId3" Type="http://schemas.openxmlformats.org/officeDocument/2006/relationships/tags" Target="../tags/tag508.xml"/><Relationship Id="rId29" Type="http://schemas.openxmlformats.org/officeDocument/2006/relationships/tags" Target="../tags/tag534.xml"/><Relationship Id="rId28" Type="http://schemas.openxmlformats.org/officeDocument/2006/relationships/tags" Target="../tags/tag533.xml"/><Relationship Id="rId27" Type="http://schemas.openxmlformats.org/officeDocument/2006/relationships/tags" Target="../tags/tag532.xml"/><Relationship Id="rId26" Type="http://schemas.openxmlformats.org/officeDocument/2006/relationships/tags" Target="../tags/tag531.xml"/><Relationship Id="rId25" Type="http://schemas.openxmlformats.org/officeDocument/2006/relationships/tags" Target="../tags/tag530.xml"/><Relationship Id="rId24" Type="http://schemas.openxmlformats.org/officeDocument/2006/relationships/tags" Target="../tags/tag529.xml"/><Relationship Id="rId23" Type="http://schemas.openxmlformats.org/officeDocument/2006/relationships/tags" Target="../tags/tag528.xml"/><Relationship Id="rId22" Type="http://schemas.openxmlformats.org/officeDocument/2006/relationships/tags" Target="../tags/tag527.xml"/><Relationship Id="rId21" Type="http://schemas.openxmlformats.org/officeDocument/2006/relationships/tags" Target="../tags/tag526.xml"/><Relationship Id="rId20" Type="http://schemas.openxmlformats.org/officeDocument/2006/relationships/tags" Target="../tags/tag525.xml"/><Relationship Id="rId2" Type="http://schemas.openxmlformats.org/officeDocument/2006/relationships/tags" Target="../tags/tag507.xml"/><Relationship Id="rId19" Type="http://schemas.openxmlformats.org/officeDocument/2006/relationships/tags" Target="../tags/tag524.xml"/><Relationship Id="rId18" Type="http://schemas.openxmlformats.org/officeDocument/2006/relationships/tags" Target="../tags/tag523.xml"/><Relationship Id="rId17" Type="http://schemas.openxmlformats.org/officeDocument/2006/relationships/tags" Target="../tags/tag522.xml"/><Relationship Id="rId16" Type="http://schemas.openxmlformats.org/officeDocument/2006/relationships/tags" Target="../tags/tag521.xml"/><Relationship Id="rId15" Type="http://schemas.openxmlformats.org/officeDocument/2006/relationships/tags" Target="../tags/tag520.xml"/><Relationship Id="rId14" Type="http://schemas.openxmlformats.org/officeDocument/2006/relationships/tags" Target="../tags/tag519.xml"/><Relationship Id="rId13" Type="http://schemas.openxmlformats.org/officeDocument/2006/relationships/tags" Target="../tags/tag518.xml"/><Relationship Id="rId12" Type="http://schemas.openxmlformats.org/officeDocument/2006/relationships/tags" Target="../tags/tag517.xml"/><Relationship Id="rId11" Type="http://schemas.openxmlformats.org/officeDocument/2006/relationships/tags" Target="../tags/tag516.xml"/><Relationship Id="rId10" Type="http://schemas.openxmlformats.org/officeDocument/2006/relationships/tags" Target="../tags/tag515.xml"/><Relationship Id="rId1" Type="http://schemas.openxmlformats.org/officeDocument/2006/relationships/tags" Target="../tags/tag50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560.xml"/><Relationship Id="rId8" Type="http://schemas.openxmlformats.org/officeDocument/2006/relationships/tags" Target="../tags/tag559.xml"/><Relationship Id="rId7" Type="http://schemas.openxmlformats.org/officeDocument/2006/relationships/tags" Target="../tags/tag558.xml"/><Relationship Id="rId6" Type="http://schemas.openxmlformats.org/officeDocument/2006/relationships/tags" Target="../tags/tag557.xml"/><Relationship Id="rId52" Type="http://schemas.openxmlformats.org/officeDocument/2006/relationships/slideLayout" Target="../slideLayouts/slideLayout7.xml"/><Relationship Id="rId51" Type="http://schemas.openxmlformats.org/officeDocument/2006/relationships/tags" Target="../tags/tag602.xml"/><Relationship Id="rId50" Type="http://schemas.openxmlformats.org/officeDocument/2006/relationships/tags" Target="../tags/tag601.xml"/><Relationship Id="rId5" Type="http://schemas.openxmlformats.org/officeDocument/2006/relationships/tags" Target="../tags/tag556.xml"/><Relationship Id="rId49" Type="http://schemas.openxmlformats.org/officeDocument/2006/relationships/tags" Target="../tags/tag600.xml"/><Relationship Id="rId48" Type="http://schemas.openxmlformats.org/officeDocument/2006/relationships/tags" Target="../tags/tag599.xml"/><Relationship Id="rId47" Type="http://schemas.openxmlformats.org/officeDocument/2006/relationships/tags" Target="../tags/tag598.xml"/><Relationship Id="rId46" Type="http://schemas.openxmlformats.org/officeDocument/2006/relationships/tags" Target="../tags/tag597.xml"/><Relationship Id="rId45" Type="http://schemas.openxmlformats.org/officeDocument/2006/relationships/tags" Target="../tags/tag596.xml"/><Relationship Id="rId44" Type="http://schemas.openxmlformats.org/officeDocument/2006/relationships/tags" Target="../tags/tag595.xml"/><Relationship Id="rId43" Type="http://schemas.openxmlformats.org/officeDocument/2006/relationships/tags" Target="../tags/tag594.xml"/><Relationship Id="rId42" Type="http://schemas.openxmlformats.org/officeDocument/2006/relationships/tags" Target="../tags/tag593.xml"/><Relationship Id="rId41" Type="http://schemas.openxmlformats.org/officeDocument/2006/relationships/tags" Target="../tags/tag592.xml"/><Relationship Id="rId40" Type="http://schemas.openxmlformats.org/officeDocument/2006/relationships/tags" Target="../tags/tag591.xml"/><Relationship Id="rId4" Type="http://schemas.openxmlformats.org/officeDocument/2006/relationships/tags" Target="../tags/tag555.xml"/><Relationship Id="rId39" Type="http://schemas.openxmlformats.org/officeDocument/2006/relationships/tags" Target="../tags/tag590.xml"/><Relationship Id="rId38" Type="http://schemas.openxmlformats.org/officeDocument/2006/relationships/tags" Target="../tags/tag589.xml"/><Relationship Id="rId37" Type="http://schemas.openxmlformats.org/officeDocument/2006/relationships/tags" Target="../tags/tag588.xml"/><Relationship Id="rId36" Type="http://schemas.openxmlformats.org/officeDocument/2006/relationships/tags" Target="../tags/tag587.xml"/><Relationship Id="rId35" Type="http://schemas.openxmlformats.org/officeDocument/2006/relationships/tags" Target="../tags/tag586.xml"/><Relationship Id="rId34" Type="http://schemas.openxmlformats.org/officeDocument/2006/relationships/tags" Target="../tags/tag585.xml"/><Relationship Id="rId33" Type="http://schemas.openxmlformats.org/officeDocument/2006/relationships/tags" Target="../tags/tag584.xml"/><Relationship Id="rId32" Type="http://schemas.openxmlformats.org/officeDocument/2006/relationships/tags" Target="../tags/tag583.xml"/><Relationship Id="rId31" Type="http://schemas.openxmlformats.org/officeDocument/2006/relationships/tags" Target="../tags/tag582.xml"/><Relationship Id="rId30" Type="http://schemas.openxmlformats.org/officeDocument/2006/relationships/tags" Target="../tags/tag581.xml"/><Relationship Id="rId3" Type="http://schemas.openxmlformats.org/officeDocument/2006/relationships/tags" Target="../tags/tag554.xml"/><Relationship Id="rId29" Type="http://schemas.openxmlformats.org/officeDocument/2006/relationships/tags" Target="../tags/tag580.xml"/><Relationship Id="rId28" Type="http://schemas.openxmlformats.org/officeDocument/2006/relationships/tags" Target="../tags/tag579.xml"/><Relationship Id="rId27" Type="http://schemas.openxmlformats.org/officeDocument/2006/relationships/tags" Target="../tags/tag578.xml"/><Relationship Id="rId26" Type="http://schemas.openxmlformats.org/officeDocument/2006/relationships/tags" Target="../tags/tag577.xml"/><Relationship Id="rId25" Type="http://schemas.openxmlformats.org/officeDocument/2006/relationships/tags" Target="../tags/tag576.xml"/><Relationship Id="rId24" Type="http://schemas.openxmlformats.org/officeDocument/2006/relationships/tags" Target="../tags/tag575.xml"/><Relationship Id="rId23" Type="http://schemas.openxmlformats.org/officeDocument/2006/relationships/tags" Target="../tags/tag574.xml"/><Relationship Id="rId22" Type="http://schemas.openxmlformats.org/officeDocument/2006/relationships/tags" Target="../tags/tag573.xml"/><Relationship Id="rId21" Type="http://schemas.openxmlformats.org/officeDocument/2006/relationships/tags" Target="../tags/tag572.xml"/><Relationship Id="rId20" Type="http://schemas.openxmlformats.org/officeDocument/2006/relationships/tags" Target="../tags/tag571.xml"/><Relationship Id="rId2" Type="http://schemas.openxmlformats.org/officeDocument/2006/relationships/tags" Target="../tags/tag553.xml"/><Relationship Id="rId19" Type="http://schemas.openxmlformats.org/officeDocument/2006/relationships/tags" Target="../tags/tag570.xml"/><Relationship Id="rId18" Type="http://schemas.openxmlformats.org/officeDocument/2006/relationships/tags" Target="../tags/tag569.xml"/><Relationship Id="rId17" Type="http://schemas.openxmlformats.org/officeDocument/2006/relationships/tags" Target="../tags/tag568.xml"/><Relationship Id="rId16" Type="http://schemas.openxmlformats.org/officeDocument/2006/relationships/tags" Target="../tags/tag567.xml"/><Relationship Id="rId15" Type="http://schemas.openxmlformats.org/officeDocument/2006/relationships/tags" Target="../tags/tag566.xml"/><Relationship Id="rId14" Type="http://schemas.openxmlformats.org/officeDocument/2006/relationships/tags" Target="../tags/tag565.xml"/><Relationship Id="rId13" Type="http://schemas.openxmlformats.org/officeDocument/2006/relationships/tags" Target="../tags/tag564.xml"/><Relationship Id="rId12" Type="http://schemas.openxmlformats.org/officeDocument/2006/relationships/tags" Target="../tags/tag563.xml"/><Relationship Id="rId11" Type="http://schemas.openxmlformats.org/officeDocument/2006/relationships/tags" Target="../tags/tag562.xml"/><Relationship Id="rId10" Type="http://schemas.openxmlformats.org/officeDocument/2006/relationships/tags" Target="../tags/tag561.xml"/><Relationship Id="rId1" Type="http://schemas.openxmlformats.org/officeDocument/2006/relationships/tags" Target="../tags/tag55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10.xml"/><Relationship Id="rId8" Type="http://schemas.openxmlformats.org/officeDocument/2006/relationships/tags" Target="../tags/tag609.xml"/><Relationship Id="rId7" Type="http://schemas.openxmlformats.org/officeDocument/2006/relationships/tags" Target="../tags/tag608.xml"/><Relationship Id="rId67" Type="http://schemas.openxmlformats.org/officeDocument/2006/relationships/slideLayout" Target="../slideLayouts/slideLayout7.xml"/><Relationship Id="rId66" Type="http://schemas.openxmlformats.org/officeDocument/2006/relationships/tags" Target="../tags/tag667.xml"/><Relationship Id="rId65" Type="http://schemas.openxmlformats.org/officeDocument/2006/relationships/tags" Target="../tags/tag666.xml"/><Relationship Id="rId64" Type="http://schemas.openxmlformats.org/officeDocument/2006/relationships/tags" Target="../tags/tag665.xml"/><Relationship Id="rId63" Type="http://schemas.openxmlformats.org/officeDocument/2006/relationships/tags" Target="../tags/tag664.xml"/><Relationship Id="rId62" Type="http://schemas.openxmlformats.org/officeDocument/2006/relationships/tags" Target="../tags/tag663.xml"/><Relationship Id="rId61" Type="http://schemas.openxmlformats.org/officeDocument/2006/relationships/tags" Target="../tags/tag662.xml"/><Relationship Id="rId60" Type="http://schemas.openxmlformats.org/officeDocument/2006/relationships/tags" Target="../tags/tag661.xml"/><Relationship Id="rId6" Type="http://schemas.openxmlformats.org/officeDocument/2006/relationships/tags" Target="../tags/tag607.xml"/><Relationship Id="rId59" Type="http://schemas.openxmlformats.org/officeDocument/2006/relationships/tags" Target="../tags/tag660.xml"/><Relationship Id="rId58" Type="http://schemas.openxmlformats.org/officeDocument/2006/relationships/tags" Target="../tags/tag659.xml"/><Relationship Id="rId57" Type="http://schemas.openxmlformats.org/officeDocument/2006/relationships/tags" Target="../tags/tag658.xml"/><Relationship Id="rId56" Type="http://schemas.openxmlformats.org/officeDocument/2006/relationships/tags" Target="../tags/tag657.xml"/><Relationship Id="rId55" Type="http://schemas.openxmlformats.org/officeDocument/2006/relationships/tags" Target="../tags/tag656.xml"/><Relationship Id="rId54" Type="http://schemas.openxmlformats.org/officeDocument/2006/relationships/tags" Target="../tags/tag655.xml"/><Relationship Id="rId53" Type="http://schemas.openxmlformats.org/officeDocument/2006/relationships/tags" Target="../tags/tag654.xml"/><Relationship Id="rId52" Type="http://schemas.openxmlformats.org/officeDocument/2006/relationships/tags" Target="../tags/tag653.xml"/><Relationship Id="rId51" Type="http://schemas.openxmlformats.org/officeDocument/2006/relationships/tags" Target="../tags/tag652.xml"/><Relationship Id="rId50" Type="http://schemas.openxmlformats.org/officeDocument/2006/relationships/tags" Target="../tags/tag651.xml"/><Relationship Id="rId5" Type="http://schemas.openxmlformats.org/officeDocument/2006/relationships/image" Target="../media/image42.jpeg"/><Relationship Id="rId49" Type="http://schemas.openxmlformats.org/officeDocument/2006/relationships/tags" Target="../tags/tag650.xml"/><Relationship Id="rId48" Type="http://schemas.openxmlformats.org/officeDocument/2006/relationships/tags" Target="../tags/tag649.xml"/><Relationship Id="rId47" Type="http://schemas.openxmlformats.org/officeDocument/2006/relationships/tags" Target="../tags/tag648.xml"/><Relationship Id="rId46" Type="http://schemas.openxmlformats.org/officeDocument/2006/relationships/tags" Target="../tags/tag647.xml"/><Relationship Id="rId45" Type="http://schemas.openxmlformats.org/officeDocument/2006/relationships/tags" Target="../tags/tag646.xml"/><Relationship Id="rId44" Type="http://schemas.openxmlformats.org/officeDocument/2006/relationships/tags" Target="../tags/tag645.xml"/><Relationship Id="rId43" Type="http://schemas.openxmlformats.org/officeDocument/2006/relationships/tags" Target="../tags/tag644.xml"/><Relationship Id="rId42" Type="http://schemas.openxmlformats.org/officeDocument/2006/relationships/tags" Target="../tags/tag643.xml"/><Relationship Id="rId41" Type="http://schemas.openxmlformats.org/officeDocument/2006/relationships/tags" Target="../tags/tag642.xml"/><Relationship Id="rId40" Type="http://schemas.openxmlformats.org/officeDocument/2006/relationships/tags" Target="../tags/tag641.xml"/><Relationship Id="rId4" Type="http://schemas.openxmlformats.org/officeDocument/2006/relationships/tags" Target="../tags/tag606.xml"/><Relationship Id="rId39" Type="http://schemas.openxmlformats.org/officeDocument/2006/relationships/tags" Target="../tags/tag640.xml"/><Relationship Id="rId38" Type="http://schemas.openxmlformats.org/officeDocument/2006/relationships/tags" Target="../tags/tag639.xml"/><Relationship Id="rId37" Type="http://schemas.openxmlformats.org/officeDocument/2006/relationships/tags" Target="../tags/tag638.xml"/><Relationship Id="rId36" Type="http://schemas.openxmlformats.org/officeDocument/2006/relationships/tags" Target="../tags/tag637.xml"/><Relationship Id="rId35" Type="http://schemas.openxmlformats.org/officeDocument/2006/relationships/tags" Target="../tags/tag636.xml"/><Relationship Id="rId34" Type="http://schemas.openxmlformats.org/officeDocument/2006/relationships/tags" Target="../tags/tag635.xml"/><Relationship Id="rId33" Type="http://schemas.openxmlformats.org/officeDocument/2006/relationships/tags" Target="../tags/tag634.xml"/><Relationship Id="rId32" Type="http://schemas.openxmlformats.org/officeDocument/2006/relationships/tags" Target="../tags/tag633.xml"/><Relationship Id="rId31" Type="http://schemas.openxmlformats.org/officeDocument/2006/relationships/tags" Target="../tags/tag632.xml"/><Relationship Id="rId30" Type="http://schemas.openxmlformats.org/officeDocument/2006/relationships/tags" Target="../tags/tag631.xml"/><Relationship Id="rId3" Type="http://schemas.openxmlformats.org/officeDocument/2006/relationships/tags" Target="../tags/tag605.xml"/><Relationship Id="rId29" Type="http://schemas.openxmlformats.org/officeDocument/2006/relationships/tags" Target="../tags/tag630.xml"/><Relationship Id="rId28" Type="http://schemas.openxmlformats.org/officeDocument/2006/relationships/tags" Target="../tags/tag629.xml"/><Relationship Id="rId27" Type="http://schemas.openxmlformats.org/officeDocument/2006/relationships/tags" Target="../tags/tag628.xml"/><Relationship Id="rId26" Type="http://schemas.openxmlformats.org/officeDocument/2006/relationships/tags" Target="../tags/tag627.xml"/><Relationship Id="rId25" Type="http://schemas.openxmlformats.org/officeDocument/2006/relationships/tags" Target="../tags/tag626.xml"/><Relationship Id="rId24" Type="http://schemas.openxmlformats.org/officeDocument/2006/relationships/tags" Target="../tags/tag625.xml"/><Relationship Id="rId23" Type="http://schemas.openxmlformats.org/officeDocument/2006/relationships/tags" Target="../tags/tag624.xml"/><Relationship Id="rId22" Type="http://schemas.openxmlformats.org/officeDocument/2006/relationships/tags" Target="../tags/tag623.xml"/><Relationship Id="rId21" Type="http://schemas.openxmlformats.org/officeDocument/2006/relationships/tags" Target="../tags/tag622.xml"/><Relationship Id="rId20" Type="http://schemas.openxmlformats.org/officeDocument/2006/relationships/tags" Target="../tags/tag621.xml"/><Relationship Id="rId2" Type="http://schemas.openxmlformats.org/officeDocument/2006/relationships/tags" Target="../tags/tag604.xml"/><Relationship Id="rId19" Type="http://schemas.openxmlformats.org/officeDocument/2006/relationships/tags" Target="../tags/tag620.xml"/><Relationship Id="rId18" Type="http://schemas.openxmlformats.org/officeDocument/2006/relationships/tags" Target="../tags/tag619.xml"/><Relationship Id="rId17" Type="http://schemas.openxmlformats.org/officeDocument/2006/relationships/tags" Target="../tags/tag618.xml"/><Relationship Id="rId16" Type="http://schemas.openxmlformats.org/officeDocument/2006/relationships/tags" Target="../tags/tag617.xml"/><Relationship Id="rId15" Type="http://schemas.openxmlformats.org/officeDocument/2006/relationships/tags" Target="../tags/tag616.xml"/><Relationship Id="rId14" Type="http://schemas.openxmlformats.org/officeDocument/2006/relationships/tags" Target="../tags/tag615.xml"/><Relationship Id="rId13" Type="http://schemas.openxmlformats.org/officeDocument/2006/relationships/tags" Target="../tags/tag614.xml"/><Relationship Id="rId12" Type="http://schemas.openxmlformats.org/officeDocument/2006/relationships/tags" Target="../tags/tag613.xml"/><Relationship Id="rId11" Type="http://schemas.openxmlformats.org/officeDocument/2006/relationships/tags" Target="../tags/tag612.xml"/><Relationship Id="rId10" Type="http://schemas.openxmlformats.org/officeDocument/2006/relationships/tags" Target="../tags/tag611.xml"/><Relationship Id="rId1" Type="http://schemas.openxmlformats.org/officeDocument/2006/relationships/tags" Target="../tags/tag60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676.xml"/><Relationship Id="rId8" Type="http://schemas.openxmlformats.org/officeDocument/2006/relationships/tags" Target="../tags/tag675.xml"/><Relationship Id="rId7" Type="http://schemas.openxmlformats.org/officeDocument/2006/relationships/tags" Target="../tags/tag674.xml"/><Relationship Id="rId66" Type="http://schemas.openxmlformats.org/officeDocument/2006/relationships/slideLayout" Target="../slideLayouts/slideLayout7.xml"/><Relationship Id="rId65" Type="http://schemas.openxmlformats.org/officeDocument/2006/relationships/tags" Target="../tags/tag732.xml"/><Relationship Id="rId64" Type="http://schemas.openxmlformats.org/officeDocument/2006/relationships/tags" Target="../tags/tag731.xml"/><Relationship Id="rId63" Type="http://schemas.openxmlformats.org/officeDocument/2006/relationships/tags" Target="../tags/tag730.xml"/><Relationship Id="rId62" Type="http://schemas.openxmlformats.org/officeDocument/2006/relationships/tags" Target="../tags/tag729.xml"/><Relationship Id="rId61" Type="http://schemas.openxmlformats.org/officeDocument/2006/relationships/tags" Target="../tags/tag728.xml"/><Relationship Id="rId60" Type="http://schemas.openxmlformats.org/officeDocument/2006/relationships/tags" Target="../tags/tag727.xml"/><Relationship Id="rId6" Type="http://schemas.openxmlformats.org/officeDocument/2006/relationships/tags" Target="../tags/tag673.xml"/><Relationship Id="rId59" Type="http://schemas.openxmlformats.org/officeDocument/2006/relationships/tags" Target="../tags/tag726.xml"/><Relationship Id="rId58" Type="http://schemas.openxmlformats.org/officeDocument/2006/relationships/tags" Target="../tags/tag725.xml"/><Relationship Id="rId57" Type="http://schemas.openxmlformats.org/officeDocument/2006/relationships/tags" Target="../tags/tag724.xml"/><Relationship Id="rId56" Type="http://schemas.openxmlformats.org/officeDocument/2006/relationships/tags" Target="../tags/tag723.xml"/><Relationship Id="rId55" Type="http://schemas.openxmlformats.org/officeDocument/2006/relationships/tags" Target="../tags/tag722.xml"/><Relationship Id="rId54" Type="http://schemas.openxmlformats.org/officeDocument/2006/relationships/tags" Target="../tags/tag721.xml"/><Relationship Id="rId53" Type="http://schemas.openxmlformats.org/officeDocument/2006/relationships/tags" Target="../tags/tag720.xml"/><Relationship Id="rId52" Type="http://schemas.openxmlformats.org/officeDocument/2006/relationships/tags" Target="../tags/tag719.xml"/><Relationship Id="rId51" Type="http://schemas.openxmlformats.org/officeDocument/2006/relationships/tags" Target="../tags/tag718.xml"/><Relationship Id="rId50" Type="http://schemas.openxmlformats.org/officeDocument/2006/relationships/tags" Target="../tags/tag717.xml"/><Relationship Id="rId5" Type="http://schemas.openxmlformats.org/officeDocument/2006/relationships/tags" Target="../tags/tag672.xml"/><Relationship Id="rId49" Type="http://schemas.openxmlformats.org/officeDocument/2006/relationships/tags" Target="../tags/tag716.xml"/><Relationship Id="rId48" Type="http://schemas.openxmlformats.org/officeDocument/2006/relationships/tags" Target="../tags/tag715.xml"/><Relationship Id="rId47" Type="http://schemas.openxmlformats.org/officeDocument/2006/relationships/tags" Target="../tags/tag714.xml"/><Relationship Id="rId46" Type="http://schemas.openxmlformats.org/officeDocument/2006/relationships/tags" Target="../tags/tag713.xml"/><Relationship Id="rId45" Type="http://schemas.openxmlformats.org/officeDocument/2006/relationships/tags" Target="../tags/tag712.xml"/><Relationship Id="rId44" Type="http://schemas.openxmlformats.org/officeDocument/2006/relationships/tags" Target="../tags/tag711.xml"/><Relationship Id="rId43" Type="http://schemas.openxmlformats.org/officeDocument/2006/relationships/tags" Target="../tags/tag710.xml"/><Relationship Id="rId42" Type="http://schemas.openxmlformats.org/officeDocument/2006/relationships/tags" Target="../tags/tag709.xml"/><Relationship Id="rId41" Type="http://schemas.openxmlformats.org/officeDocument/2006/relationships/tags" Target="../tags/tag708.xml"/><Relationship Id="rId40" Type="http://schemas.openxmlformats.org/officeDocument/2006/relationships/tags" Target="../tags/tag707.xml"/><Relationship Id="rId4" Type="http://schemas.openxmlformats.org/officeDocument/2006/relationships/tags" Target="../tags/tag671.xml"/><Relationship Id="rId39" Type="http://schemas.openxmlformats.org/officeDocument/2006/relationships/tags" Target="../tags/tag706.xml"/><Relationship Id="rId38" Type="http://schemas.openxmlformats.org/officeDocument/2006/relationships/tags" Target="../tags/tag705.xml"/><Relationship Id="rId37" Type="http://schemas.openxmlformats.org/officeDocument/2006/relationships/tags" Target="../tags/tag704.xml"/><Relationship Id="rId36" Type="http://schemas.openxmlformats.org/officeDocument/2006/relationships/tags" Target="../tags/tag703.xml"/><Relationship Id="rId35" Type="http://schemas.openxmlformats.org/officeDocument/2006/relationships/tags" Target="../tags/tag702.xml"/><Relationship Id="rId34" Type="http://schemas.openxmlformats.org/officeDocument/2006/relationships/tags" Target="../tags/tag701.xml"/><Relationship Id="rId33" Type="http://schemas.openxmlformats.org/officeDocument/2006/relationships/tags" Target="../tags/tag700.xml"/><Relationship Id="rId32" Type="http://schemas.openxmlformats.org/officeDocument/2006/relationships/tags" Target="../tags/tag699.xml"/><Relationship Id="rId31" Type="http://schemas.openxmlformats.org/officeDocument/2006/relationships/tags" Target="../tags/tag698.xml"/><Relationship Id="rId30" Type="http://schemas.openxmlformats.org/officeDocument/2006/relationships/tags" Target="../tags/tag697.xml"/><Relationship Id="rId3" Type="http://schemas.openxmlformats.org/officeDocument/2006/relationships/tags" Target="../tags/tag670.xml"/><Relationship Id="rId29" Type="http://schemas.openxmlformats.org/officeDocument/2006/relationships/tags" Target="../tags/tag696.xml"/><Relationship Id="rId28" Type="http://schemas.openxmlformats.org/officeDocument/2006/relationships/tags" Target="../tags/tag695.xml"/><Relationship Id="rId27" Type="http://schemas.openxmlformats.org/officeDocument/2006/relationships/tags" Target="../tags/tag694.xml"/><Relationship Id="rId26" Type="http://schemas.openxmlformats.org/officeDocument/2006/relationships/tags" Target="../tags/tag693.xml"/><Relationship Id="rId25" Type="http://schemas.openxmlformats.org/officeDocument/2006/relationships/tags" Target="../tags/tag692.xml"/><Relationship Id="rId24" Type="http://schemas.openxmlformats.org/officeDocument/2006/relationships/tags" Target="../tags/tag691.xml"/><Relationship Id="rId23" Type="http://schemas.openxmlformats.org/officeDocument/2006/relationships/tags" Target="../tags/tag690.xml"/><Relationship Id="rId22" Type="http://schemas.openxmlformats.org/officeDocument/2006/relationships/tags" Target="../tags/tag689.xml"/><Relationship Id="rId21" Type="http://schemas.openxmlformats.org/officeDocument/2006/relationships/tags" Target="../tags/tag688.xml"/><Relationship Id="rId20" Type="http://schemas.openxmlformats.org/officeDocument/2006/relationships/tags" Target="../tags/tag687.xml"/><Relationship Id="rId2" Type="http://schemas.openxmlformats.org/officeDocument/2006/relationships/tags" Target="../tags/tag669.xml"/><Relationship Id="rId19" Type="http://schemas.openxmlformats.org/officeDocument/2006/relationships/tags" Target="../tags/tag686.xml"/><Relationship Id="rId18" Type="http://schemas.openxmlformats.org/officeDocument/2006/relationships/tags" Target="../tags/tag685.xml"/><Relationship Id="rId17" Type="http://schemas.openxmlformats.org/officeDocument/2006/relationships/tags" Target="../tags/tag684.xml"/><Relationship Id="rId16" Type="http://schemas.openxmlformats.org/officeDocument/2006/relationships/tags" Target="../tags/tag683.xml"/><Relationship Id="rId15" Type="http://schemas.openxmlformats.org/officeDocument/2006/relationships/tags" Target="../tags/tag682.xml"/><Relationship Id="rId14" Type="http://schemas.openxmlformats.org/officeDocument/2006/relationships/tags" Target="../tags/tag681.xml"/><Relationship Id="rId13" Type="http://schemas.openxmlformats.org/officeDocument/2006/relationships/tags" Target="../tags/tag680.xml"/><Relationship Id="rId12" Type="http://schemas.openxmlformats.org/officeDocument/2006/relationships/tags" Target="../tags/tag679.xml"/><Relationship Id="rId11" Type="http://schemas.openxmlformats.org/officeDocument/2006/relationships/tags" Target="../tags/tag678.xml"/><Relationship Id="rId10" Type="http://schemas.openxmlformats.org/officeDocument/2006/relationships/tags" Target="../tags/tag677.xml"/><Relationship Id="rId1" Type="http://schemas.openxmlformats.org/officeDocument/2006/relationships/tags" Target="../tags/tag66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735.xml"/><Relationship Id="rId2" Type="http://schemas.openxmlformats.org/officeDocument/2006/relationships/tags" Target="../tags/tag734.xml"/><Relationship Id="rId1" Type="http://schemas.openxmlformats.org/officeDocument/2006/relationships/tags" Target="../tags/tag73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44.xml"/><Relationship Id="rId8" Type="http://schemas.openxmlformats.org/officeDocument/2006/relationships/tags" Target="../tags/tag743.xml"/><Relationship Id="rId7" Type="http://schemas.openxmlformats.org/officeDocument/2006/relationships/tags" Target="../tags/tag742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766.xml"/><Relationship Id="rId30" Type="http://schemas.openxmlformats.org/officeDocument/2006/relationships/tags" Target="../tags/tag765.xml"/><Relationship Id="rId3" Type="http://schemas.openxmlformats.org/officeDocument/2006/relationships/tags" Target="../tags/tag738.xml"/><Relationship Id="rId29" Type="http://schemas.openxmlformats.org/officeDocument/2006/relationships/tags" Target="../tags/tag764.xml"/><Relationship Id="rId28" Type="http://schemas.openxmlformats.org/officeDocument/2006/relationships/tags" Target="../tags/tag763.xml"/><Relationship Id="rId27" Type="http://schemas.openxmlformats.org/officeDocument/2006/relationships/tags" Target="../tags/tag762.xml"/><Relationship Id="rId26" Type="http://schemas.openxmlformats.org/officeDocument/2006/relationships/tags" Target="../tags/tag761.xml"/><Relationship Id="rId25" Type="http://schemas.openxmlformats.org/officeDocument/2006/relationships/tags" Target="../tags/tag760.xml"/><Relationship Id="rId24" Type="http://schemas.openxmlformats.org/officeDocument/2006/relationships/tags" Target="../tags/tag759.xml"/><Relationship Id="rId23" Type="http://schemas.openxmlformats.org/officeDocument/2006/relationships/tags" Target="../tags/tag758.xml"/><Relationship Id="rId22" Type="http://schemas.openxmlformats.org/officeDocument/2006/relationships/tags" Target="../tags/tag757.xml"/><Relationship Id="rId21" Type="http://schemas.openxmlformats.org/officeDocument/2006/relationships/tags" Target="../tags/tag756.xml"/><Relationship Id="rId20" Type="http://schemas.openxmlformats.org/officeDocument/2006/relationships/tags" Target="../tags/tag755.xml"/><Relationship Id="rId2" Type="http://schemas.openxmlformats.org/officeDocument/2006/relationships/tags" Target="../tags/tag737.xml"/><Relationship Id="rId19" Type="http://schemas.openxmlformats.org/officeDocument/2006/relationships/tags" Target="../tags/tag754.xml"/><Relationship Id="rId18" Type="http://schemas.openxmlformats.org/officeDocument/2006/relationships/tags" Target="../tags/tag753.xml"/><Relationship Id="rId17" Type="http://schemas.openxmlformats.org/officeDocument/2006/relationships/tags" Target="../tags/tag752.xml"/><Relationship Id="rId16" Type="http://schemas.openxmlformats.org/officeDocument/2006/relationships/tags" Target="../tags/tag751.xml"/><Relationship Id="rId15" Type="http://schemas.openxmlformats.org/officeDocument/2006/relationships/tags" Target="../tags/tag750.xml"/><Relationship Id="rId14" Type="http://schemas.openxmlformats.org/officeDocument/2006/relationships/tags" Target="../tags/tag749.xml"/><Relationship Id="rId13" Type="http://schemas.openxmlformats.org/officeDocument/2006/relationships/tags" Target="../tags/tag748.xml"/><Relationship Id="rId12" Type="http://schemas.openxmlformats.org/officeDocument/2006/relationships/tags" Target="../tags/tag747.xml"/><Relationship Id="rId11" Type="http://schemas.openxmlformats.org/officeDocument/2006/relationships/tags" Target="../tags/tag746.xml"/><Relationship Id="rId10" Type="http://schemas.openxmlformats.org/officeDocument/2006/relationships/tags" Target="../tags/tag745.xml"/><Relationship Id="rId1" Type="http://schemas.openxmlformats.org/officeDocument/2006/relationships/tags" Target="../tags/tag73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74.xml"/><Relationship Id="rId8" Type="http://schemas.openxmlformats.org/officeDocument/2006/relationships/tags" Target="../tags/tag773.xml"/><Relationship Id="rId7" Type="http://schemas.openxmlformats.org/officeDocument/2006/relationships/tags" Target="../tags/tag772.xml"/><Relationship Id="rId6" Type="http://schemas.openxmlformats.org/officeDocument/2006/relationships/tags" Target="../tags/tag771.xml"/><Relationship Id="rId5" Type="http://schemas.openxmlformats.org/officeDocument/2006/relationships/tags" Target="../tags/tag770.xml"/><Relationship Id="rId4" Type="http://schemas.openxmlformats.org/officeDocument/2006/relationships/image" Target="../media/image43.jpeg"/><Relationship Id="rId32" Type="http://schemas.openxmlformats.org/officeDocument/2006/relationships/slideLayout" Target="../slideLayouts/slideLayout7.xml"/><Relationship Id="rId31" Type="http://schemas.openxmlformats.org/officeDocument/2006/relationships/tags" Target="../tags/tag796.xml"/><Relationship Id="rId30" Type="http://schemas.openxmlformats.org/officeDocument/2006/relationships/tags" Target="../tags/tag795.xml"/><Relationship Id="rId3" Type="http://schemas.openxmlformats.org/officeDocument/2006/relationships/tags" Target="../tags/tag769.xml"/><Relationship Id="rId29" Type="http://schemas.openxmlformats.org/officeDocument/2006/relationships/tags" Target="../tags/tag794.xml"/><Relationship Id="rId28" Type="http://schemas.openxmlformats.org/officeDocument/2006/relationships/tags" Target="../tags/tag793.xml"/><Relationship Id="rId27" Type="http://schemas.openxmlformats.org/officeDocument/2006/relationships/tags" Target="../tags/tag792.xml"/><Relationship Id="rId26" Type="http://schemas.openxmlformats.org/officeDocument/2006/relationships/tags" Target="../tags/tag791.xml"/><Relationship Id="rId25" Type="http://schemas.openxmlformats.org/officeDocument/2006/relationships/tags" Target="../tags/tag790.xml"/><Relationship Id="rId24" Type="http://schemas.openxmlformats.org/officeDocument/2006/relationships/tags" Target="../tags/tag789.xml"/><Relationship Id="rId23" Type="http://schemas.openxmlformats.org/officeDocument/2006/relationships/tags" Target="../tags/tag788.xml"/><Relationship Id="rId22" Type="http://schemas.openxmlformats.org/officeDocument/2006/relationships/tags" Target="../tags/tag787.xml"/><Relationship Id="rId21" Type="http://schemas.openxmlformats.org/officeDocument/2006/relationships/tags" Target="../tags/tag786.xml"/><Relationship Id="rId20" Type="http://schemas.openxmlformats.org/officeDocument/2006/relationships/tags" Target="../tags/tag785.xml"/><Relationship Id="rId2" Type="http://schemas.openxmlformats.org/officeDocument/2006/relationships/tags" Target="../tags/tag768.xml"/><Relationship Id="rId19" Type="http://schemas.openxmlformats.org/officeDocument/2006/relationships/tags" Target="../tags/tag784.xml"/><Relationship Id="rId18" Type="http://schemas.openxmlformats.org/officeDocument/2006/relationships/tags" Target="../tags/tag783.xml"/><Relationship Id="rId17" Type="http://schemas.openxmlformats.org/officeDocument/2006/relationships/tags" Target="../tags/tag782.xml"/><Relationship Id="rId16" Type="http://schemas.openxmlformats.org/officeDocument/2006/relationships/tags" Target="../tags/tag781.xml"/><Relationship Id="rId15" Type="http://schemas.openxmlformats.org/officeDocument/2006/relationships/tags" Target="../tags/tag780.xml"/><Relationship Id="rId14" Type="http://schemas.openxmlformats.org/officeDocument/2006/relationships/tags" Target="../tags/tag779.xml"/><Relationship Id="rId13" Type="http://schemas.openxmlformats.org/officeDocument/2006/relationships/tags" Target="../tags/tag778.xml"/><Relationship Id="rId12" Type="http://schemas.openxmlformats.org/officeDocument/2006/relationships/tags" Target="../tags/tag777.xml"/><Relationship Id="rId11" Type="http://schemas.openxmlformats.org/officeDocument/2006/relationships/tags" Target="../tags/tag776.xml"/><Relationship Id="rId10" Type="http://schemas.openxmlformats.org/officeDocument/2006/relationships/tags" Target="../tags/tag775.xml"/><Relationship Id="rId1" Type="http://schemas.openxmlformats.org/officeDocument/2006/relationships/tags" Target="../tags/tag76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3" Type="http://schemas.openxmlformats.org/officeDocument/2006/relationships/slideLayout" Target="../slideLayouts/slideLayout7.xml"/><Relationship Id="rId42" Type="http://schemas.openxmlformats.org/officeDocument/2006/relationships/tags" Target="../tags/tag159.xml"/><Relationship Id="rId41" Type="http://schemas.openxmlformats.org/officeDocument/2006/relationships/tags" Target="../tags/tag158.xml"/><Relationship Id="rId40" Type="http://schemas.openxmlformats.org/officeDocument/2006/relationships/tags" Target="../tags/tag157.xml"/><Relationship Id="rId4" Type="http://schemas.openxmlformats.org/officeDocument/2006/relationships/tags" Target="../tags/tag121.xml"/><Relationship Id="rId39" Type="http://schemas.openxmlformats.org/officeDocument/2006/relationships/tags" Target="../tags/tag156.xml"/><Relationship Id="rId38" Type="http://schemas.openxmlformats.org/officeDocument/2006/relationships/tags" Target="../tags/tag155.xml"/><Relationship Id="rId37" Type="http://schemas.openxmlformats.org/officeDocument/2006/relationships/tags" Target="../tags/tag154.xml"/><Relationship Id="rId36" Type="http://schemas.openxmlformats.org/officeDocument/2006/relationships/tags" Target="../tags/tag153.xml"/><Relationship Id="rId35" Type="http://schemas.openxmlformats.org/officeDocument/2006/relationships/tags" Target="../tags/tag152.xml"/><Relationship Id="rId34" Type="http://schemas.openxmlformats.org/officeDocument/2006/relationships/tags" Target="../tags/tag151.xml"/><Relationship Id="rId33" Type="http://schemas.openxmlformats.org/officeDocument/2006/relationships/tags" Target="../tags/tag150.xml"/><Relationship Id="rId32" Type="http://schemas.openxmlformats.org/officeDocument/2006/relationships/tags" Target="../tags/tag149.xml"/><Relationship Id="rId31" Type="http://schemas.openxmlformats.org/officeDocument/2006/relationships/tags" Target="../tags/tag148.xml"/><Relationship Id="rId30" Type="http://schemas.openxmlformats.org/officeDocument/2006/relationships/tags" Target="../tags/tag147.xml"/><Relationship Id="rId3" Type="http://schemas.openxmlformats.org/officeDocument/2006/relationships/tags" Target="../tags/tag120.xml"/><Relationship Id="rId29" Type="http://schemas.openxmlformats.org/officeDocument/2006/relationships/tags" Target="../tags/tag146.xml"/><Relationship Id="rId28" Type="http://schemas.openxmlformats.org/officeDocument/2006/relationships/tags" Target="../tags/tag145.xml"/><Relationship Id="rId27" Type="http://schemas.openxmlformats.org/officeDocument/2006/relationships/tags" Target="../tags/tag144.xml"/><Relationship Id="rId26" Type="http://schemas.openxmlformats.org/officeDocument/2006/relationships/tags" Target="../tags/tag143.xml"/><Relationship Id="rId25" Type="http://schemas.openxmlformats.org/officeDocument/2006/relationships/tags" Target="../tags/tag142.xml"/><Relationship Id="rId24" Type="http://schemas.openxmlformats.org/officeDocument/2006/relationships/tags" Target="../tags/tag141.xml"/><Relationship Id="rId23" Type="http://schemas.openxmlformats.org/officeDocument/2006/relationships/tags" Target="../tags/tag140.xml"/><Relationship Id="rId22" Type="http://schemas.openxmlformats.org/officeDocument/2006/relationships/tags" Target="../tags/tag139.xml"/><Relationship Id="rId21" Type="http://schemas.openxmlformats.org/officeDocument/2006/relationships/tags" Target="../tags/tag138.xml"/><Relationship Id="rId20" Type="http://schemas.openxmlformats.org/officeDocument/2006/relationships/tags" Target="../tags/tag137.xml"/><Relationship Id="rId2" Type="http://schemas.openxmlformats.org/officeDocument/2006/relationships/tags" Target="../tags/tag119.xml"/><Relationship Id="rId19" Type="http://schemas.openxmlformats.org/officeDocument/2006/relationships/tags" Target="../tags/tag136.xml"/><Relationship Id="rId18" Type="http://schemas.openxmlformats.org/officeDocument/2006/relationships/tags" Target="../tags/tag135.xml"/><Relationship Id="rId17" Type="http://schemas.openxmlformats.org/officeDocument/2006/relationships/tags" Target="../tags/tag134.xml"/><Relationship Id="rId16" Type="http://schemas.openxmlformats.org/officeDocument/2006/relationships/tags" Target="../tags/tag133.xml"/><Relationship Id="rId15" Type="http://schemas.openxmlformats.org/officeDocument/2006/relationships/tags" Target="../tags/tag132.xml"/><Relationship Id="rId14" Type="http://schemas.openxmlformats.org/officeDocument/2006/relationships/tags" Target="../tags/tag131.xml"/><Relationship Id="rId13" Type="http://schemas.openxmlformats.org/officeDocument/2006/relationships/tags" Target="../tags/tag130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tags" Target="../tags/tag11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805.xml"/><Relationship Id="rId8" Type="http://schemas.openxmlformats.org/officeDocument/2006/relationships/tags" Target="../tags/tag804.xml"/><Relationship Id="rId7" Type="http://schemas.openxmlformats.org/officeDocument/2006/relationships/tags" Target="../tags/tag803.xml"/><Relationship Id="rId6" Type="http://schemas.openxmlformats.org/officeDocument/2006/relationships/tags" Target="../tags/tag802.xml"/><Relationship Id="rId5" Type="http://schemas.openxmlformats.org/officeDocument/2006/relationships/tags" Target="../tags/tag801.xml"/><Relationship Id="rId41" Type="http://schemas.openxmlformats.org/officeDocument/2006/relationships/slideLayout" Target="../slideLayouts/slideLayout7.xml"/><Relationship Id="rId40" Type="http://schemas.openxmlformats.org/officeDocument/2006/relationships/tags" Target="../tags/tag836.xml"/><Relationship Id="rId4" Type="http://schemas.openxmlformats.org/officeDocument/2006/relationships/tags" Target="../tags/tag800.xml"/><Relationship Id="rId39" Type="http://schemas.openxmlformats.org/officeDocument/2006/relationships/tags" Target="../tags/tag835.xml"/><Relationship Id="rId38" Type="http://schemas.openxmlformats.org/officeDocument/2006/relationships/tags" Target="../tags/tag834.xml"/><Relationship Id="rId37" Type="http://schemas.openxmlformats.org/officeDocument/2006/relationships/tags" Target="../tags/tag833.xml"/><Relationship Id="rId36" Type="http://schemas.openxmlformats.org/officeDocument/2006/relationships/tags" Target="../tags/tag832.xml"/><Relationship Id="rId35" Type="http://schemas.openxmlformats.org/officeDocument/2006/relationships/tags" Target="../tags/tag831.xml"/><Relationship Id="rId34" Type="http://schemas.openxmlformats.org/officeDocument/2006/relationships/tags" Target="../tags/tag830.xml"/><Relationship Id="rId33" Type="http://schemas.openxmlformats.org/officeDocument/2006/relationships/tags" Target="../tags/tag829.xml"/><Relationship Id="rId32" Type="http://schemas.openxmlformats.org/officeDocument/2006/relationships/tags" Target="../tags/tag828.xml"/><Relationship Id="rId31" Type="http://schemas.openxmlformats.org/officeDocument/2006/relationships/tags" Target="../tags/tag827.xml"/><Relationship Id="rId30" Type="http://schemas.openxmlformats.org/officeDocument/2006/relationships/tags" Target="../tags/tag826.xml"/><Relationship Id="rId3" Type="http://schemas.openxmlformats.org/officeDocument/2006/relationships/tags" Target="../tags/tag799.xml"/><Relationship Id="rId29" Type="http://schemas.openxmlformats.org/officeDocument/2006/relationships/tags" Target="../tags/tag825.xml"/><Relationship Id="rId28" Type="http://schemas.openxmlformats.org/officeDocument/2006/relationships/tags" Target="../tags/tag824.xml"/><Relationship Id="rId27" Type="http://schemas.openxmlformats.org/officeDocument/2006/relationships/tags" Target="../tags/tag823.xml"/><Relationship Id="rId26" Type="http://schemas.openxmlformats.org/officeDocument/2006/relationships/tags" Target="../tags/tag822.xml"/><Relationship Id="rId25" Type="http://schemas.openxmlformats.org/officeDocument/2006/relationships/tags" Target="../tags/tag821.xml"/><Relationship Id="rId24" Type="http://schemas.openxmlformats.org/officeDocument/2006/relationships/tags" Target="../tags/tag820.xml"/><Relationship Id="rId23" Type="http://schemas.openxmlformats.org/officeDocument/2006/relationships/tags" Target="../tags/tag819.xml"/><Relationship Id="rId22" Type="http://schemas.openxmlformats.org/officeDocument/2006/relationships/tags" Target="../tags/tag818.xml"/><Relationship Id="rId21" Type="http://schemas.openxmlformats.org/officeDocument/2006/relationships/tags" Target="../tags/tag817.xml"/><Relationship Id="rId20" Type="http://schemas.openxmlformats.org/officeDocument/2006/relationships/tags" Target="../tags/tag816.xml"/><Relationship Id="rId2" Type="http://schemas.openxmlformats.org/officeDocument/2006/relationships/tags" Target="../tags/tag798.xml"/><Relationship Id="rId19" Type="http://schemas.openxmlformats.org/officeDocument/2006/relationships/tags" Target="../tags/tag815.xml"/><Relationship Id="rId18" Type="http://schemas.openxmlformats.org/officeDocument/2006/relationships/tags" Target="../tags/tag814.xml"/><Relationship Id="rId17" Type="http://schemas.openxmlformats.org/officeDocument/2006/relationships/tags" Target="../tags/tag813.xml"/><Relationship Id="rId16" Type="http://schemas.openxmlformats.org/officeDocument/2006/relationships/tags" Target="../tags/tag812.xml"/><Relationship Id="rId15" Type="http://schemas.openxmlformats.org/officeDocument/2006/relationships/tags" Target="../tags/tag811.xml"/><Relationship Id="rId14" Type="http://schemas.openxmlformats.org/officeDocument/2006/relationships/tags" Target="../tags/tag810.xml"/><Relationship Id="rId13" Type="http://schemas.openxmlformats.org/officeDocument/2006/relationships/tags" Target="../tags/tag809.xml"/><Relationship Id="rId12" Type="http://schemas.openxmlformats.org/officeDocument/2006/relationships/tags" Target="../tags/tag808.xml"/><Relationship Id="rId11" Type="http://schemas.openxmlformats.org/officeDocument/2006/relationships/tags" Target="../tags/tag807.xml"/><Relationship Id="rId10" Type="http://schemas.openxmlformats.org/officeDocument/2006/relationships/tags" Target="../tags/tag806.xml"/><Relationship Id="rId1" Type="http://schemas.openxmlformats.org/officeDocument/2006/relationships/tags" Target="../tags/tag79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839.xml"/><Relationship Id="rId2" Type="http://schemas.openxmlformats.org/officeDocument/2006/relationships/tags" Target="../tags/tag838.xml"/><Relationship Id="rId1" Type="http://schemas.openxmlformats.org/officeDocument/2006/relationships/tags" Target="../tags/tag83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847.xml"/><Relationship Id="rId8" Type="http://schemas.openxmlformats.org/officeDocument/2006/relationships/tags" Target="../tags/tag846.xml"/><Relationship Id="rId7" Type="http://schemas.openxmlformats.org/officeDocument/2006/relationships/tags" Target="../tags/tag845.xml"/><Relationship Id="rId6" Type="http://schemas.openxmlformats.org/officeDocument/2006/relationships/tags" Target="../tags/tag844.xml"/><Relationship Id="rId5" Type="http://schemas.openxmlformats.org/officeDocument/2006/relationships/tags" Target="../tags/tag843.xml"/><Relationship Id="rId42" Type="http://schemas.openxmlformats.org/officeDocument/2006/relationships/slideLayout" Target="../slideLayouts/slideLayout7.xml"/><Relationship Id="rId41" Type="http://schemas.openxmlformats.org/officeDocument/2006/relationships/tags" Target="../tags/tag879.xml"/><Relationship Id="rId40" Type="http://schemas.openxmlformats.org/officeDocument/2006/relationships/tags" Target="../tags/tag878.xml"/><Relationship Id="rId4" Type="http://schemas.openxmlformats.org/officeDocument/2006/relationships/tags" Target="../tags/tag842.xml"/><Relationship Id="rId39" Type="http://schemas.openxmlformats.org/officeDocument/2006/relationships/tags" Target="../tags/tag877.xml"/><Relationship Id="rId38" Type="http://schemas.openxmlformats.org/officeDocument/2006/relationships/tags" Target="../tags/tag876.xml"/><Relationship Id="rId37" Type="http://schemas.openxmlformats.org/officeDocument/2006/relationships/tags" Target="../tags/tag875.xml"/><Relationship Id="rId36" Type="http://schemas.openxmlformats.org/officeDocument/2006/relationships/tags" Target="../tags/tag874.xml"/><Relationship Id="rId35" Type="http://schemas.openxmlformats.org/officeDocument/2006/relationships/tags" Target="../tags/tag873.xml"/><Relationship Id="rId34" Type="http://schemas.openxmlformats.org/officeDocument/2006/relationships/tags" Target="../tags/tag872.xml"/><Relationship Id="rId33" Type="http://schemas.openxmlformats.org/officeDocument/2006/relationships/tags" Target="../tags/tag871.xml"/><Relationship Id="rId32" Type="http://schemas.openxmlformats.org/officeDocument/2006/relationships/tags" Target="../tags/tag870.xml"/><Relationship Id="rId31" Type="http://schemas.openxmlformats.org/officeDocument/2006/relationships/tags" Target="../tags/tag869.xml"/><Relationship Id="rId30" Type="http://schemas.openxmlformats.org/officeDocument/2006/relationships/tags" Target="../tags/tag868.xml"/><Relationship Id="rId3" Type="http://schemas.openxmlformats.org/officeDocument/2006/relationships/image" Target="../media/image44.jpeg"/><Relationship Id="rId29" Type="http://schemas.openxmlformats.org/officeDocument/2006/relationships/tags" Target="../tags/tag867.xml"/><Relationship Id="rId28" Type="http://schemas.openxmlformats.org/officeDocument/2006/relationships/tags" Target="../tags/tag866.xml"/><Relationship Id="rId27" Type="http://schemas.openxmlformats.org/officeDocument/2006/relationships/tags" Target="../tags/tag865.xml"/><Relationship Id="rId26" Type="http://schemas.openxmlformats.org/officeDocument/2006/relationships/tags" Target="../tags/tag864.xml"/><Relationship Id="rId25" Type="http://schemas.openxmlformats.org/officeDocument/2006/relationships/tags" Target="../tags/tag863.xml"/><Relationship Id="rId24" Type="http://schemas.openxmlformats.org/officeDocument/2006/relationships/tags" Target="../tags/tag862.xml"/><Relationship Id="rId23" Type="http://schemas.openxmlformats.org/officeDocument/2006/relationships/tags" Target="../tags/tag861.xml"/><Relationship Id="rId22" Type="http://schemas.openxmlformats.org/officeDocument/2006/relationships/tags" Target="../tags/tag860.xml"/><Relationship Id="rId21" Type="http://schemas.openxmlformats.org/officeDocument/2006/relationships/tags" Target="../tags/tag859.xml"/><Relationship Id="rId20" Type="http://schemas.openxmlformats.org/officeDocument/2006/relationships/tags" Target="../tags/tag858.xml"/><Relationship Id="rId2" Type="http://schemas.openxmlformats.org/officeDocument/2006/relationships/tags" Target="../tags/tag841.xml"/><Relationship Id="rId19" Type="http://schemas.openxmlformats.org/officeDocument/2006/relationships/tags" Target="../tags/tag857.xml"/><Relationship Id="rId18" Type="http://schemas.openxmlformats.org/officeDocument/2006/relationships/tags" Target="../tags/tag856.xml"/><Relationship Id="rId17" Type="http://schemas.openxmlformats.org/officeDocument/2006/relationships/tags" Target="../tags/tag855.xml"/><Relationship Id="rId16" Type="http://schemas.openxmlformats.org/officeDocument/2006/relationships/tags" Target="../tags/tag854.xml"/><Relationship Id="rId15" Type="http://schemas.openxmlformats.org/officeDocument/2006/relationships/tags" Target="../tags/tag853.xml"/><Relationship Id="rId14" Type="http://schemas.openxmlformats.org/officeDocument/2006/relationships/tags" Target="../tags/tag852.xml"/><Relationship Id="rId13" Type="http://schemas.openxmlformats.org/officeDocument/2006/relationships/tags" Target="../tags/tag851.xml"/><Relationship Id="rId12" Type="http://schemas.openxmlformats.org/officeDocument/2006/relationships/tags" Target="../tags/tag850.xml"/><Relationship Id="rId11" Type="http://schemas.openxmlformats.org/officeDocument/2006/relationships/tags" Target="../tags/tag849.xml"/><Relationship Id="rId10" Type="http://schemas.openxmlformats.org/officeDocument/2006/relationships/tags" Target="../tags/tag848.xml"/><Relationship Id="rId1" Type="http://schemas.openxmlformats.org/officeDocument/2006/relationships/tags" Target="../tags/tag840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886.xml"/><Relationship Id="rId8" Type="http://schemas.openxmlformats.org/officeDocument/2006/relationships/tags" Target="../tags/tag885.xml"/><Relationship Id="rId7" Type="http://schemas.openxmlformats.org/officeDocument/2006/relationships/image" Target="../media/image46.svg"/><Relationship Id="rId6" Type="http://schemas.openxmlformats.org/officeDocument/2006/relationships/image" Target="../media/image45.png"/><Relationship Id="rId5" Type="http://schemas.openxmlformats.org/officeDocument/2006/relationships/tags" Target="../tags/tag884.xml"/><Relationship Id="rId4" Type="http://schemas.openxmlformats.org/officeDocument/2006/relationships/tags" Target="../tags/tag883.xml"/><Relationship Id="rId38" Type="http://schemas.openxmlformats.org/officeDocument/2006/relationships/slideLayout" Target="../slideLayouts/slideLayout7.xml"/><Relationship Id="rId37" Type="http://schemas.openxmlformats.org/officeDocument/2006/relationships/tags" Target="../tags/tag906.xml"/><Relationship Id="rId36" Type="http://schemas.openxmlformats.org/officeDocument/2006/relationships/tags" Target="../tags/tag905.xml"/><Relationship Id="rId35" Type="http://schemas.openxmlformats.org/officeDocument/2006/relationships/image" Target="../media/image54.svg"/><Relationship Id="rId34" Type="http://schemas.openxmlformats.org/officeDocument/2006/relationships/image" Target="../media/image53.png"/><Relationship Id="rId33" Type="http://schemas.openxmlformats.org/officeDocument/2006/relationships/tags" Target="../tags/tag904.xml"/><Relationship Id="rId32" Type="http://schemas.openxmlformats.org/officeDocument/2006/relationships/tags" Target="../tags/tag903.xml"/><Relationship Id="rId31" Type="http://schemas.openxmlformats.org/officeDocument/2006/relationships/tags" Target="../tags/tag902.xml"/><Relationship Id="rId30" Type="http://schemas.openxmlformats.org/officeDocument/2006/relationships/tags" Target="../tags/tag901.xml"/><Relationship Id="rId3" Type="http://schemas.openxmlformats.org/officeDocument/2006/relationships/tags" Target="../tags/tag882.xml"/><Relationship Id="rId29" Type="http://schemas.openxmlformats.org/officeDocument/2006/relationships/tags" Target="../tags/tag900.xml"/><Relationship Id="rId28" Type="http://schemas.openxmlformats.org/officeDocument/2006/relationships/image" Target="../media/image52.svg"/><Relationship Id="rId27" Type="http://schemas.openxmlformats.org/officeDocument/2006/relationships/image" Target="../media/image51.png"/><Relationship Id="rId26" Type="http://schemas.openxmlformats.org/officeDocument/2006/relationships/tags" Target="../tags/tag899.xml"/><Relationship Id="rId25" Type="http://schemas.openxmlformats.org/officeDocument/2006/relationships/tags" Target="../tags/tag898.xml"/><Relationship Id="rId24" Type="http://schemas.openxmlformats.org/officeDocument/2006/relationships/tags" Target="../tags/tag897.xml"/><Relationship Id="rId23" Type="http://schemas.openxmlformats.org/officeDocument/2006/relationships/tags" Target="../tags/tag896.xml"/><Relationship Id="rId22" Type="http://schemas.openxmlformats.org/officeDocument/2006/relationships/tags" Target="../tags/tag895.xml"/><Relationship Id="rId21" Type="http://schemas.openxmlformats.org/officeDocument/2006/relationships/image" Target="../media/image50.svg"/><Relationship Id="rId20" Type="http://schemas.openxmlformats.org/officeDocument/2006/relationships/image" Target="../media/image49.png"/><Relationship Id="rId2" Type="http://schemas.openxmlformats.org/officeDocument/2006/relationships/tags" Target="../tags/tag881.xml"/><Relationship Id="rId19" Type="http://schemas.openxmlformats.org/officeDocument/2006/relationships/tags" Target="../tags/tag894.xml"/><Relationship Id="rId18" Type="http://schemas.openxmlformats.org/officeDocument/2006/relationships/tags" Target="../tags/tag893.xml"/><Relationship Id="rId17" Type="http://schemas.openxmlformats.org/officeDocument/2006/relationships/tags" Target="../tags/tag892.xml"/><Relationship Id="rId16" Type="http://schemas.openxmlformats.org/officeDocument/2006/relationships/tags" Target="../tags/tag891.xml"/><Relationship Id="rId15" Type="http://schemas.openxmlformats.org/officeDocument/2006/relationships/tags" Target="../tags/tag890.xml"/><Relationship Id="rId14" Type="http://schemas.openxmlformats.org/officeDocument/2006/relationships/image" Target="../media/image48.svg"/><Relationship Id="rId13" Type="http://schemas.openxmlformats.org/officeDocument/2006/relationships/image" Target="../media/image47.png"/><Relationship Id="rId12" Type="http://schemas.openxmlformats.org/officeDocument/2006/relationships/tags" Target="../tags/tag889.xml"/><Relationship Id="rId11" Type="http://schemas.openxmlformats.org/officeDocument/2006/relationships/tags" Target="../tags/tag888.xml"/><Relationship Id="rId10" Type="http://schemas.openxmlformats.org/officeDocument/2006/relationships/tags" Target="../tags/tag887.xml"/><Relationship Id="rId1" Type="http://schemas.openxmlformats.org/officeDocument/2006/relationships/tags" Target="../tags/tag88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915.xml"/><Relationship Id="rId8" Type="http://schemas.openxmlformats.org/officeDocument/2006/relationships/tags" Target="../tags/tag914.xml"/><Relationship Id="rId7" Type="http://schemas.openxmlformats.org/officeDocument/2006/relationships/tags" Target="../tags/tag913.xml"/><Relationship Id="rId6" Type="http://schemas.openxmlformats.org/officeDocument/2006/relationships/tags" Target="../tags/tag912.xml"/><Relationship Id="rId5" Type="http://schemas.openxmlformats.org/officeDocument/2006/relationships/tags" Target="../tags/tag911.xml"/><Relationship Id="rId45" Type="http://schemas.openxmlformats.org/officeDocument/2006/relationships/slideLayout" Target="../slideLayouts/slideLayout7.xml"/><Relationship Id="rId44" Type="http://schemas.openxmlformats.org/officeDocument/2006/relationships/tags" Target="../tags/tag950.xml"/><Relationship Id="rId43" Type="http://schemas.openxmlformats.org/officeDocument/2006/relationships/tags" Target="../tags/tag949.xml"/><Relationship Id="rId42" Type="http://schemas.openxmlformats.org/officeDocument/2006/relationships/tags" Target="../tags/tag948.xml"/><Relationship Id="rId41" Type="http://schemas.openxmlformats.org/officeDocument/2006/relationships/tags" Target="../tags/tag947.xml"/><Relationship Id="rId40" Type="http://schemas.openxmlformats.org/officeDocument/2006/relationships/tags" Target="../tags/tag946.xml"/><Relationship Id="rId4" Type="http://schemas.openxmlformats.org/officeDocument/2006/relationships/tags" Target="../tags/tag910.xml"/><Relationship Id="rId39" Type="http://schemas.openxmlformats.org/officeDocument/2006/relationships/tags" Target="../tags/tag945.xml"/><Relationship Id="rId38" Type="http://schemas.openxmlformats.org/officeDocument/2006/relationships/tags" Target="../tags/tag944.xml"/><Relationship Id="rId37" Type="http://schemas.openxmlformats.org/officeDocument/2006/relationships/tags" Target="../tags/tag943.xml"/><Relationship Id="rId36" Type="http://schemas.openxmlformats.org/officeDocument/2006/relationships/tags" Target="../tags/tag942.xml"/><Relationship Id="rId35" Type="http://schemas.openxmlformats.org/officeDocument/2006/relationships/tags" Target="../tags/tag941.xml"/><Relationship Id="rId34" Type="http://schemas.openxmlformats.org/officeDocument/2006/relationships/tags" Target="../tags/tag940.xml"/><Relationship Id="rId33" Type="http://schemas.openxmlformats.org/officeDocument/2006/relationships/tags" Target="../tags/tag939.xml"/><Relationship Id="rId32" Type="http://schemas.openxmlformats.org/officeDocument/2006/relationships/tags" Target="../tags/tag938.xml"/><Relationship Id="rId31" Type="http://schemas.openxmlformats.org/officeDocument/2006/relationships/tags" Target="../tags/tag937.xml"/><Relationship Id="rId30" Type="http://schemas.openxmlformats.org/officeDocument/2006/relationships/tags" Target="../tags/tag936.xml"/><Relationship Id="rId3" Type="http://schemas.openxmlformats.org/officeDocument/2006/relationships/tags" Target="../tags/tag909.xml"/><Relationship Id="rId29" Type="http://schemas.openxmlformats.org/officeDocument/2006/relationships/tags" Target="../tags/tag935.xml"/><Relationship Id="rId28" Type="http://schemas.openxmlformats.org/officeDocument/2006/relationships/tags" Target="../tags/tag934.xml"/><Relationship Id="rId27" Type="http://schemas.openxmlformats.org/officeDocument/2006/relationships/tags" Target="../tags/tag933.xml"/><Relationship Id="rId26" Type="http://schemas.openxmlformats.org/officeDocument/2006/relationships/tags" Target="../tags/tag932.xml"/><Relationship Id="rId25" Type="http://schemas.openxmlformats.org/officeDocument/2006/relationships/tags" Target="../tags/tag931.xml"/><Relationship Id="rId24" Type="http://schemas.openxmlformats.org/officeDocument/2006/relationships/tags" Target="../tags/tag930.xml"/><Relationship Id="rId23" Type="http://schemas.openxmlformats.org/officeDocument/2006/relationships/tags" Target="../tags/tag929.xml"/><Relationship Id="rId22" Type="http://schemas.openxmlformats.org/officeDocument/2006/relationships/tags" Target="../tags/tag928.xml"/><Relationship Id="rId21" Type="http://schemas.openxmlformats.org/officeDocument/2006/relationships/tags" Target="../tags/tag927.xml"/><Relationship Id="rId20" Type="http://schemas.openxmlformats.org/officeDocument/2006/relationships/tags" Target="../tags/tag926.xml"/><Relationship Id="rId2" Type="http://schemas.openxmlformats.org/officeDocument/2006/relationships/tags" Target="../tags/tag908.xml"/><Relationship Id="rId19" Type="http://schemas.openxmlformats.org/officeDocument/2006/relationships/tags" Target="../tags/tag925.xml"/><Relationship Id="rId18" Type="http://schemas.openxmlformats.org/officeDocument/2006/relationships/tags" Target="../tags/tag924.xml"/><Relationship Id="rId17" Type="http://schemas.openxmlformats.org/officeDocument/2006/relationships/tags" Target="../tags/tag923.xml"/><Relationship Id="rId16" Type="http://schemas.openxmlformats.org/officeDocument/2006/relationships/tags" Target="../tags/tag922.xml"/><Relationship Id="rId15" Type="http://schemas.openxmlformats.org/officeDocument/2006/relationships/tags" Target="../tags/tag921.xml"/><Relationship Id="rId14" Type="http://schemas.openxmlformats.org/officeDocument/2006/relationships/tags" Target="../tags/tag920.xml"/><Relationship Id="rId13" Type="http://schemas.openxmlformats.org/officeDocument/2006/relationships/tags" Target="../tags/tag919.xml"/><Relationship Id="rId12" Type="http://schemas.openxmlformats.org/officeDocument/2006/relationships/tags" Target="../tags/tag918.xml"/><Relationship Id="rId11" Type="http://schemas.openxmlformats.org/officeDocument/2006/relationships/tags" Target="../tags/tag917.xml"/><Relationship Id="rId10" Type="http://schemas.openxmlformats.org/officeDocument/2006/relationships/tags" Target="../tags/tag916.xml"/><Relationship Id="rId1" Type="http://schemas.openxmlformats.org/officeDocument/2006/relationships/tags" Target="../tags/tag90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958.xml"/><Relationship Id="rId8" Type="http://schemas.openxmlformats.org/officeDocument/2006/relationships/tags" Target="../tags/tag957.xml"/><Relationship Id="rId7" Type="http://schemas.openxmlformats.org/officeDocument/2006/relationships/tags" Target="../tags/tag956.xml"/><Relationship Id="rId6" Type="http://schemas.openxmlformats.org/officeDocument/2006/relationships/tags" Target="../tags/tag955.xml"/><Relationship Id="rId5" Type="http://schemas.openxmlformats.org/officeDocument/2006/relationships/tags" Target="../tags/tag954.xml"/><Relationship Id="rId41" Type="http://schemas.openxmlformats.org/officeDocument/2006/relationships/slideLayout" Target="../slideLayouts/slideLayout7.xml"/><Relationship Id="rId40" Type="http://schemas.openxmlformats.org/officeDocument/2006/relationships/tags" Target="../tags/tag987.xml"/><Relationship Id="rId4" Type="http://schemas.openxmlformats.org/officeDocument/2006/relationships/tags" Target="../tags/tag953.xml"/><Relationship Id="rId39" Type="http://schemas.openxmlformats.org/officeDocument/2006/relationships/tags" Target="../tags/tag986.xml"/><Relationship Id="rId38" Type="http://schemas.openxmlformats.org/officeDocument/2006/relationships/tags" Target="../tags/tag985.xml"/><Relationship Id="rId37" Type="http://schemas.openxmlformats.org/officeDocument/2006/relationships/tags" Target="../tags/tag984.xml"/><Relationship Id="rId36" Type="http://schemas.openxmlformats.org/officeDocument/2006/relationships/tags" Target="../tags/tag983.xml"/><Relationship Id="rId35" Type="http://schemas.openxmlformats.org/officeDocument/2006/relationships/tags" Target="../tags/tag982.xml"/><Relationship Id="rId34" Type="http://schemas.openxmlformats.org/officeDocument/2006/relationships/tags" Target="../tags/tag981.xml"/><Relationship Id="rId33" Type="http://schemas.openxmlformats.org/officeDocument/2006/relationships/tags" Target="../tags/tag980.xml"/><Relationship Id="rId32" Type="http://schemas.openxmlformats.org/officeDocument/2006/relationships/tags" Target="../tags/tag979.xml"/><Relationship Id="rId31" Type="http://schemas.openxmlformats.org/officeDocument/2006/relationships/tags" Target="../tags/tag978.xml"/><Relationship Id="rId30" Type="http://schemas.openxmlformats.org/officeDocument/2006/relationships/tags" Target="../tags/tag977.xml"/><Relationship Id="rId3" Type="http://schemas.openxmlformats.org/officeDocument/2006/relationships/tags" Target="../tags/tag952.xml"/><Relationship Id="rId29" Type="http://schemas.openxmlformats.org/officeDocument/2006/relationships/tags" Target="../tags/tag976.xml"/><Relationship Id="rId28" Type="http://schemas.openxmlformats.org/officeDocument/2006/relationships/tags" Target="../tags/tag975.xml"/><Relationship Id="rId27" Type="http://schemas.openxmlformats.org/officeDocument/2006/relationships/tags" Target="../tags/tag974.xml"/><Relationship Id="rId26" Type="http://schemas.openxmlformats.org/officeDocument/2006/relationships/tags" Target="../tags/tag973.xml"/><Relationship Id="rId25" Type="http://schemas.openxmlformats.org/officeDocument/2006/relationships/tags" Target="../tags/tag972.xml"/><Relationship Id="rId24" Type="http://schemas.openxmlformats.org/officeDocument/2006/relationships/tags" Target="../tags/tag971.xml"/><Relationship Id="rId23" Type="http://schemas.openxmlformats.org/officeDocument/2006/relationships/tags" Target="../tags/tag970.xml"/><Relationship Id="rId22" Type="http://schemas.openxmlformats.org/officeDocument/2006/relationships/tags" Target="../tags/tag969.xml"/><Relationship Id="rId21" Type="http://schemas.openxmlformats.org/officeDocument/2006/relationships/tags" Target="../tags/tag968.xml"/><Relationship Id="rId20" Type="http://schemas.openxmlformats.org/officeDocument/2006/relationships/tags" Target="../tags/tag967.xml"/><Relationship Id="rId2" Type="http://schemas.openxmlformats.org/officeDocument/2006/relationships/image" Target="../media/image55.jpeg"/><Relationship Id="rId19" Type="http://schemas.openxmlformats.org/officeDocument/2006/relationships/tags" Target="../tags/tag966.xml"/><Relationship Id="rId18" Type="http://schemas.openxmlformats.org/officeDocument/2006/relationships/tags" Target="../tags/tag965.xml"/><Relationship Id="rId17" Type="http://schemas.openxmlformats.org/officeDocument/2006/relationships/tags" Target="../tags/tag964.xml"/><Relationship Id="rId16" Type="http://schemas.openxmlformats.org/officeDocument/2006/relationships/tags" Target="../tags/tag963.xml"/><Relationship Id="rId15" Type="http://schemas.openxmlformats.org/officeDocument/2006/relationships/tags" Target="../tags/tag962.xml"/><Relationship Id="rId14" Type="http://schemas.openxmlformats.org/officeDocument/2006/relationships/tags" Target="../tags/tag961.xml"/><Relationship Id="rId13" Type="http://schemas.openxmlformats.org/officeDocument/2006/relationships/tags" Target="../tags/tag960.xml"/><Relationship Id="rId12" Type="http://schemas.openxmlformats.org/officeDocument/2006/relationships/image" Target="../media/image57.svg"/><Relationship Id="rId11" Type="http://schemas.openxmlformats.org/officeDocument/2006/relationships/image" Target="../media/image56.png"/><Relationship Id="rId10" Type="http://schemas.openxmlformats.org/officeDocument/2006/relationships/tags" Target="../tags/tag959.xml"/><Relationship Id="rId1" Type="http://schemas.openxmlformats.org/officeDocument/2006/relationships/tags" Target="../tags/tag95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990.xml"/><Relationship Id="rId2" Type="http://schemas.openxmlformats.org/officeDocument/2006/relationships/tags" Target="../tags/tag989.xml"/><Relationship Id="rId1" Type="http://schemas.openxmlformats.org/officeDocument/2006/relationships/tags" Target="../tags/tag988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tags" Target="../tags/tag998.xml"/><Relationship Id="rId7" Type="http://schemas.openxmlformats.org/officeDocument/2006/relationships/tags" Target="../tags/tag997.xml"/><Relationship Id="rId6" Type="http://schemas.openxmlformats.org/officeDocument/2006/relationships/tags" Target="../tags/tag996.xml"/><Relationship Id="rId5" Type="http://schemas.openxmlformats.org/officeDocument/2006/relationships/tags" Target="../tags/tag995.xml"/><Relationship Id="rId4" Type="http://schemas.openxmlformats.org/officeDocument/2006/relationships/tags" Target="../tags/tag994.xml"/><Relationship Id="rId36" Type="http://schemas.openxmlformats.org/officeDocument/2006/relationships/slideLayout" Target="../slideLayouts/slideLayout7.xml"/><Relationship Id="rId35" Type="http://schemas.openxmlformats.org/officeDocument/2006/relationships/tags" Target="../tags/tag1023.xml"/><Relationship Id="rId34" Type="http://schemas.openxmlformats.org/officeDocument/2006/relationships/tags" Target="../tags/tag1022.xml"/><Relationship Id="rId33" Type="http://schemas.openxmlformats.org/officeDocument/2006/relationships/tags" Target="../tags/tag1021.xml"/><Relationship Id="rId32" Type="http://schemas.openxmlformats.org/officeDocument/2006/relationships/tags" Target="../tags/tag1020.xml"/><Relationship Id="rId31" Type="http://schemas.openxmlformats.org/officeDocument/2006/relationships/tags" Target="../tags/tag1019.xml"/><Relationship Id="rId30" Type="http://schemas.openxmlformats.org/officeDocument/2006/relationships/tags" Target="../tags/tag1018.xml"/><Relationship Id="rId3" Type="http://schemas.openxmlformats.org/officeDocument/2006/relationships/tags" Target="../tags/tag993.xml"/><Relationship Id="rId29" Type="http://schemas.openxmlformats.org/officeDocument/2006/relationships/tags" Target="../tags/tag1017.xml"/><Relationship Id="rId28" Type="http://schemas.openxmlformats.org/officeDocument/2006/relationships/tags" Target="../tags/tag1016.xml"/><Relationship Id="rId27" Type="http://schemas.openxmlformats.org/officeDocument/2006/relationships/tags" Target="../tags/tag1015.xml"/><Relationship Id="rId26" Type="http://schemas.openxmlformats.org/officeDocument/2006/relationships/tags" Target="../tags/tag1014.xml"/><Relationship Id="rId25" Type="http://schemas.openxmlformats.org/officeDocument/2006/relationships/tags" Target="../tags/tag1013.xml"/><Relationship Id="rId24" Type="http://schemas.openxmlformats.org/officeDocument/2006/relationships/tags" Target="../tags/tag1012.xml"/><Relationship Id="rId23" Type="http://schemas.openxmlformats.org/officeDocument/2006/relationships/tags" Target="../tags/tag1011.xml"/><Relationship Id="rId22" Type="http://schemas.openxmlformats.org/officeDocument/2006/relationships/tags" Target="../tags/tag1010.xml"/><Relationship Id="rId21" Type="http://schemas.openxmlformats.org/officeDocument/2006/relationships/tags" Target="../tags/tag1009.xml"/><Relationship Id="rId20" Type="http://schemas.openxmlformats.org/officeDocument/2006/relationships/tags" Target="../tags/tag1008.xml"/><Relationship Id="rId2" Type="http://schemas.openxmlformats.org/officeDocument/2006/relationships/tags" Target="../tags/tag992.xml"/><Relationship Id="rId19" Type="http://schemas.openxmlformats.org/officeDocument/2006/relationships/tags" Target="../tags/tag1007.xml"/><Relationship Id="rId18" Type="http://schemas.openxmlformats.org/officeDocument/2006/relationships/tags" Target="../tags/tag1006.xml"/><Relationship Id="rId17" Type="http://schemas.openxmlformats.org/officeDocument/2006/relationships/tags" Target="../tags/tag1005.xml"/><Relationship Id="rId16" Type="http://schemas.openxmlformats.org/officeDocument/2006/relationships/tags" Target="../tags/tag1004.xml"/><Relationship Id="rId15" Type="http://schemas.openxmlformats.org/officeDocument/2006/relationships/tags" Target="../tags/tag1003.xml"/><Relationship Id="rId14" Type="http://schemas.openxmlformats.org/officeDocument/2006/relationships/tags" Target="../tags/tag1002.xml"/><Relationship Id="rId13" Type="http://schemas.openxmlformats.org/officeDocument/2006/relationships/tags" Target="../tags/tag1001.xml"/><Relationship Id="rId12" Type="http://schemas.openxmlformats.org/officeDocument/2006/relationships/tags" Target="../tags/tag1000.xml"/><Relationship Id="rId11" Type="http://schemas.openxmlformats.org/officeDocument/2006/relationships/tags" Target="../tags/tag999.xml"/><Relationship Id="rId10" Type="http://schemas.openxmlformats.org/officeDocument/2006/relationships/image" Target="../media/image59.svg"/><Relationship Id="rId1" Type="http://schemas.openxmlformats.org/officeDocument/2006/relationships/tags" Target="../tags/tag99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032.xml"/><Relationship Id="rId8" Type="http://schemas.openxmlformats.org/officeDocument/2006/relationships/tags" Target="../tags/tag1031.xml"/><Relationship Id="rId7" Type="http://schemas.openxmlformats.org/officeDocument/2006/relationships/tags" Target="../tags/tag1030.xml"/><Relationship Id="rId6" Type="http://schemas.openxmlformats.org/officeDocument/2006/relationships/tags" Target="../tags/tag1029.xml"/><Relationship Id="rId5" Type="http://schemas.openxmlformats.org/officeDocument/2006/relationships/tags" Target="../tags/tag1028.xml"/><Relationship Id="rId40" Type="http://schemas.openxmlformats.org/officeDocument/2006/relationships/slideLayout" Target="../slideLayouts/slideLayout7.xml"/><Relationship Id="rId4" Type="http://schemas.openxmlformats.org/officeDocument/2006/relationships/tags" Target="../tags/tag1027.xml"/><Relationship Id="rId39" Type="http://schemas.openxmlformats.org/officeDocument/2006/relationships/tags" Target="../tags/tag1062.xml"/><Relationship Id="rId38" Type="http://schemas.openxmlformats.org/officeDocument/2006/relationships/tags" Target="../tags/tag1061.xml"/><Relationship Id="rId37" Type="http://schemas.openxmlformats.org/officeDocument/2006/relationships/tags" Target="../tags/tag1060.xml"/><Relationship Id="rId36" Type="http://schemas.openxmlformats.org/officeDocument/2006/relationships/tags" Target="../tags/tag1059.xml"/><Relationship Id="rId35" Type="http://schemas.openxmlformats.org/officeDocument/2006/relationships/tags" Target="../tags/tag1058.xml"/><Relationship Id="rId34" Type="http://schemas.openxmlformats.org/officeDocument/2006/relationships/tags" Target="../tags/tag1057.xml"/><Relationship Id="rId33" Type="http://schemas.openxmlformats.org/officeDocument/2006/relationships/tags" Target="../tags/tag1056.xml"/><Relationship Id="rId32" Type="http://schemas.openxmlformats.org/officeDocument/2006/relationships/tags" Target="../tags/tag1055.xml"/><Relationship Id="rId31" Type="http://schemas.openxmlformats.org/officeDocument/2006/relationships/tags" Target="../tags/tag1054.xml"/><Relationship Id="rId30" Type="http://schemas.openxmlformats.org/officeDocument/2006/relationships/tags" Target="../tags/tag1053.xml"/><Relationship Id="rId3" Type="http://schemas.openxmlformats.org/officeDocument/2006/relationships/tags" Target="../tags/tag1026.xml"/><Relationship Id="rId29" Type="http://schemas.openxmlformats.org/officeDocument/2006/relationships/tags" Target="../tags/tag1052.xml"/><Relationship Id="rId28" Type="http://schemas.openxmlformats.org/officeDocument/2006/relationships/tags" Target="../tags/tag1051.xml"/><Relationship Id="rId27" Type="http://schemas.openxmlformats.org/officeDocument/2006/relationships/tags" Target="../tags/tag1050.xml"/><Relationship Id="rId26" Type="http://schemas.openxmlformats.org/officeDocument/2006/relationships/tags" Target="../tags/tag1049.xml"/><Relationship Id="rId25" Type="http://schemas.openxmlformats.org/officeDocument/2006/relationships/tags" Target="../tags/tag1048.xml"/><Relationship Id="rId24" Type="http://schemas.openxmlformats.org/officeDocument/2006/relationships/tags" Target="../tags/tag1047.xml"/><Relationship Id="rId23" Type="http://schemas.openxmlformats.org/officeDocument/2006/relationships/tags" Target="../tags/tag1046.xml"/><Relationship Id="rId22" Type="http://schemas.openxmlformats.org/officeDocument/2006/relationships/tags" Target="../tags/tag1045.xml"/><Relationship Id="rId21" Type="http://schemas.openxmlformats.org/officeDocument/2006/relationships/tags" Target="../tags/tag1044.xml"/><Relationship Id="rId20" Type="http://schemas.openxmlformats.org/officeDocument/2006/relationships/tags" Target="../tags/tag1043.xml"/><Relationship Id="rId2" Type="http://schemas.openxmlformats.org/officeDocument/2006/relationships/tags" Target="../tags/tag1025.xml"/><Relationship Id="rId19" Type="http://schemas.openxmlformats.org/officeDocument/2006/relationships/tags" Target="../tags/tag1042.xml"/><Relationship Id="rId18" Type="http://schemas.openxmlformats.org/officeDocument/2006/relationships/tags" Target="../tags/tag1041.xml"/><Relationship Id="rId17" Type="http://schemas.openxmlformats.org/officeDocument/2006/relationships/tags" Target="../tags/tag1040.xml"/><Relationship Id="rId16" Type="http://schemas.openxmlformats.org/officeDocument/2006/relationships/tags" Target="../tags/tag1039.xml"/><Relationship Id="rId15" Type="http://schemas.openxmlformats.org/officeDocument/2006/relationships/tags" Target="../tags/tag1038.xml"/><Relationship Id="rId14" Type="http://schemas.openxmlformats.org/officeDocument/2006/relationships/tags" Target="../tags/tag1037.xml"/><Relationship Id="rId13" Type="http://schemas.openxmlformats.org/officeDocument/2006/relationships/tags" Target="../tags/tag1036.xml"/><Relationship Id="rId12" Type="http://schemas.openxmlformats.org/officeDocument/2006/relationships/tags" Target="../tags/tag1035.xml"/><Relationship Id="rId11" Type="http://schemas.openxmlformats.org/officeDocument/2006/relationships/tags" Target="../tags/tag1034.xml"/><Relationship Id="rId10" Type="http://schemas.openxmlformats.org/officeDocument/2006/relationships/tags" Target="../tags/tag1033.xml"/><Relationship Id="rId1" Type="http://schemas.openxmlformats.org/officeDocument/2006/relationships/tags" Target="../tags/tag1024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069.xml"/><Relationship Id="rId8" Type="http://schemas.openxmlformats.org/officeDocument/2006/relationships/tags" Target="../tags/tag1068.xml"/><Relationship Id="rId7" Type="http://schemas.openxmlformats.org/officeDocument/2006/relationships/image" Target="../media/image61.svg"/><Relationship Id="rId61" Type="http://schemas.openxmlformats.org/officeDocument/2006/relationships/slideLayout" Target="../slideLayouts/slideLayout7.xml"/><Relationship Id="rId60" Type="http://schemas.openxmlformats.org/officeDocument/2006/relationships/tags" Target="../tags/tag1116.xml"/><Relationship Id="rId6" Type="http://schemas.openxmlformats.org/officeDocument/2006/relationships/image" Target="../media/image60.png"/><Relationship Id="rId59" Type="http://schemas.openxmlformats.org/officeDocument/2006/relationships/tags" Target="../tags/tag1115.xml"/><Relationship Id="rId58" Type="http://schemas.openxmlformats.org/officeDocument/2006/relationships/tags" Target="../tags/tag1114.xml"/><Relationship Id="rId57" Type="http://schemas.openxmlformats.org/officeDocument/2006/relationships/tags" Target="../tags/tag1113.xml"/><Relationship Id="rId56" Type="http://schemas.openxmlformats.org/officeDocument/2006/relationships/tags" Target="../tags/tag1112.xml"/><Relationship Id="rId55" Type="http://schemas.openxmlformats.org/officeDocument/2006/relationships/tags" Target="../tags/tag1111.xml"/><Relationship Id="rId54" Type="http://schemas.openxmlformats.org/officeDocument/2006/relationships/tags" Target="../tags/tag1110.xml"/><Relationship Id="rId53" Type="http://schemas.openxmlformats.org/officeDocument/2006/relationships/tags" Target="../tags/tag1109.xml"/><Relationship Id="rId52" Type="http://schemas.openxmlformats.org/officeDocument/2006/relationships/tags" Target="../tags/tag1108.xml"/><Relationship Id="rId51" Type="http://schemas.openxmlformats.org/officeDocument/2006/relationships/tags" Target="../tags/tag1107.xml"/><Relationship Id="rId50" Type="http://schemas.openxmlformats.org/officeDocument/2006/relationships/tags" Target="../tags/tag1106.xml"/><Relationship Id="rId5" Type="http://schemas.openxmlformats.org/officeDocument/2006/relationships/tags" Target="../tags/tag1067.xml"/><Relationship Id="rId49" Type="http://schemas.openxmlformats.org/officeDocument/2006/relationships/tags" Target="../tags/tag1105.xml"/><Relationship Id="rId48" Type="http://schemas.openxmlformats.org/officeDocument/2006/relationships/tags" Target="../tags/tag1104.xml"/><Relationship Id="rId47" Type="http://schemas.openxmlformats.org/officeDocument/2006/relationships/tags" Target="../tags/tag1103.xml"/><Relationship Id="rId46" Type="http://schemas.openxmlformats.org/officeDocument/2006/relationships/tags" Target="../tags/tag1102.xml"/><Relationship Id="rId45" Type="http://schemas.openxmlformats.org/officeDocument/2006/relationships/tags" Target="../tags/tag1101.xml"/><Relationship Id="rId44" Type="http://schemas.openxmlformats.org/officeDocument/2006/relationships/tags" Target="../tags/tag1100.xml"/><Relationship Id="rId43" Type="http://schemas.openxmlformats.org/officeDocument/2006/relationships/tags" Target="../tags/tag1099.xml"/><Relationship Id="rId42" Type="http://schemas.openxmlformats.org/officeDocument/2006/relationships/tags" Target="../tags/tag1098.xml"/><Relationship Id="rId41" Type="http://schemas.openxmlformats.org/officeDocument/2006/relationships/tags" Target="../tags/tag1097.xml"/><Relationship Id="rId40" Type="http://schemas.openxmlformats.org/officeDocument/2006/relationships/tags" Target="../tags/tag1096.xml"/><Relationship Id="rId4" Type="http://schemas.openxmlformats.org/officeDocument/2006/relationships/tags" Target="../tags/tag1066.xml"/><Relationship Id="rId39" Type="http://schemas.openxmlformats.org/officeDocument/2006/relationships/tags" Target="../tags/tag1095.xml"/><Relationship Id="rId38" Type="http://schemas.openxmlformats.org/officeDocument/2006/relationships/tags" Target="../tags/tag1094.xml"/><Relationship Id="rId37" Type="http://schemas.openxmlformats.org/officeDocument/2006/relationships/tags" Target="../tags/tag1093.xml"/><Relationship Id="rId36" Type="http://schemas.openxmlformats.org/officeDocument/2006/relationships/tags" Target="../tags/tag1092.xml"/><Relationship Id="rId35" Type="http://schemas.openxmlformats.org/officeDocument/2006/relationships/tags" Target="../tags/tag1091.xml"/><Relationship Id="rId34" Type="http://schemas.openxmlformats.org/officeDocument/2006/relationships/tags" Target="../tags/tag1090.xml"/><Relationship Id="rId33" Type="http://schemas.openxmlformats.org/officeDocument/2006/relationships/tags" Target="../tags/tag1089.xml"/><Relationship Id="rId32" Type="http://schemas.openxmlformats.org/officeDocument/2006/relationships/tags" Target="../tags/tag1088.xml"/><Relationship Id="rId31" Type="http://schemas.openxmlformats.org/officeDocument/2006/relationships/tags" Target="../tags/tag1087.xml"/><Relationship Id="rId30" Type="http://schemas.openxmlformats.org/officeDocument/2006/relationships/tags" Target="../tags/tag1086.xml"/><Relationship Id="rId3" Type="http://schemas.openxmlformats.org/officeDocument/2006/relationships/tags" Target="../tags/tag1065.xml"/><Relationship Id="rId29" Type="http://schemas.openxmlformats.org/officeDocument/2006/relationships/tags" Target="../tags/tag1085.xml"/><Relationship Id="rId28" Type="http://schemas.openxmlformats.org/officeDocument/2006/relationships/tags" Target="../tags/tag1084.xml"/><Relationship Id="rId27" Type="http://schemas.openxmlformats.org/officeDocument/2006/relationships/tags" Target="../tags/tag1083.xml"/><Relationship Id="rId26" Type="http://schemas.openxmlformats.org/officeDocument/2006/relationships/tags" Target="../tags/tag1082.xml"/><Relationship Id="rId25" Type="http://schemas.openxmlformats.org/officeDocument/2006/relationships/tags" Target="../tags/tag1081.xml"/><Relationship Id="rId24" Type="http://schemas.openxmlformats.org/officeDocument/2006/relationships/tags" Target="../tags/tag1080.xml"/><Relationship Id="rId23" Type="http://schemas.openxmlformats.org/officeDocument/2006/relationships/tags" Target="../tags/tag1079.xml"/><Relationship Id="rId22" Type="http://schemas.openxmlformats.org/officeDocument/2006/relationships/tags" Target="../tags/tag1078.xml"/><Relationship Id="rId21" Type="http://schemas.openxmlformats.org/officeDocument/2006/relationships/image" Target="../media/image65.svg"/><Relationship Id="rId20" Type="http://schemas.openxmlformats.org/officeDocument/2006/relationships/image" Target="../media/image64.png"/><Relationship Id="rId2" Type="http://schemas.openxmlformats.org/officeDocument/2006/relationships/tags" Target="../tags/tag1064.xml"/><Relationship Id="rId19" Type="http://schemas.openxmlformats.org/officeDocument/2006/relationships/tags" Target="../tags/tag1077.xml"/><Relationship Id="rId18" Type="http://schemas.openxmlformats.org/officeDocument/2006/relationships/tags" Target="../tags/tag1076.xml"/><Relationship Id="rId17" Type="http://schemas.openxmlformats.org/officeDocument/2006/relationships/tags" Target="../tags/tag1075.xml"/><Relationship Id="rId16" Type="http://schemas.openxmlformats.org/officeDocument/2006/relationships/tags" Target="../tags/tag1074.xml"/><Relationship Id="rId15" Type="http://schemas.openxmlformats.org/officeDocument/2006/relationships/tags" Target="../tags/tag1073.xml"/><Relationship Id="rId14" Type="http://schemas.openxmlformats.org/officeDocument/2006/relationships/image" Target="../media/image63.svg"/><Relationship Id="rId13" Type="http://schemas.openxmlformats.org/officeDocument/2006/relationships/image" Target="../media/image62.png"/><Relationship Id="rId12" Type="http://schemas.openxmlformats.org/officeDocument/2006/relationships/tags" Target="../tags/tag1072.xml"/><Relationship Id="rId11" Type="http://schemas.openxmlformats.org/officeDocument/2006/relationships/tags" Target="../tags/tag1071.xml"/><Relationship Id="rId10" Type="http://schemas.openxmlformats.org/officeDocument/2006/relationships/tags" Target="../tags/tag1070.xml"/><Relationship Id="rId1" Type="http://schemas.openxmlformats.org/officeDocument/2006/relationships/tags" Target="../tags/tag106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124.xml"/><Relationship Id="rId8" Type="http://schemas.openxmlformats.org/officeDocument/2006/relationships/tags" Target="../tags/tag1123.xml"/><Relationship Id="rId7" Type="http://schemas.openxmlformats.org/officeDocument/2006/relationships/tags" Target="../tags/tag1122.xml"/><Relationship Id="rId62" Type="http://schemas.openxmlformats.org/officeDocument/2006/relationships/slideLayout" Target="../slideLayouts/slideLayout7.xml"/><Relationship Id="rId61" Type="http://schemas.openxmlformats.org/officeDocument/2006/relationships/tags" Target="../tags/tag1176.xml"/><Relationship Id="rId60" Type="http://schemas.openxmlformats.org/officeDocument/2006/relationships/tags" Target="../tags/tag1175.xml"/><Relationship Id="rId6" Type="http://schemas.openxmlformats.org/officeDocument/2006/relationships/image" Target="../media/image66.jpeg"/><Relationship Id="rId59" Type="http://schemas.openxmlformats.org/officeDocument/2006/relationships/tags" Target="../tags/tag1174.xml"/><Relationship Id="rId58" Type="http://schemas.openxmlformats.org/officeDocument/2006/relationships/tags" Target="../tags/tag1173.xml"/><Relationship Id="rId57" Type="http://schemas.openxmlformats.org/officeDocument/2006/relationships/tags" Target="../tags/tag1172.xml"/><Relationship Id="rId56" Type="http://schemas.openxmlformats.org/officeDocument/2006/relationships/tags" Target="../tags/tag1171.xml"/><Relationship Id="rId55" Type="http://schemas.openxmlformats.org/officeDocument/2006/relationships/tags" Target="../tags/tag1170.xml"/><Relationship Id="rId54" Type="http://schemas.openxmlformats.org/officeDocument/2006/relationships/tags" Target="../tags/tag1169.xml"/><Relationship Id="rId53" Type="http://schemas.openxmlformats.org/officeDocument/2006/relationships/tags" Target="../tags/tag1168.xml"/><Relationship Id="rId52" Type="http://schemas.openxmlformats.org/officeDocument/2006/relationships/tags" Target="../tags/tag1167.xml"/><Relationship Id="rId51" Type="http://schemas.openxmlformats.org/officeDocument/2006/relationships/tags" Target="../tags/tag1166.xml"/><Relationship Id="rId50" Type="http://schemas.openxmlformats.org/officeDocument/2006/relationships/tags" Target="../tags/tag1165.xml"/><Relationship Id="rId5" Type="http://schemas.openxmlformats.org/officeDocument/2006/relationships/tags" Target="../tags/tag1121.xml"/><Relationship Id="rId49" Type="http://schemas.openxmlformats.org/officeDocument/2006/relationships/tags" Target="../tags/tag1164.xml"/><Relationship Id="rId48" Type="http://schemas.openxmlformats.org/officeDocument/2006/relationships/tags" Target="../tags/tag1163.xml"/><Relationship Id="rId47" Type="http://schemas.openxmlformats.org/officeDocument/2006/relationships/tags" Target="../tags/tag1162.xml"/><Relationship Id="rId46" Type="http://schemas.openxmlformats.org/officeDocument/2006/relationships/tags" Target="../tags/tag1161.xml"/><Relationship Id="rId45" Type="http://schemas.openxmlformats.org/officeDocument/2006/relationships/tags" Target="../tags/tag1160.xml"/><Relationship Id="rId44" Type="http://schemas.openxmlformats.org/officeDocument/2006/relationships/tags" Target="../tags/tag1159.xml"/><Relationship Id="rId43" Type="http://schemas.openxmlformats.org/officeDocument/2006/relationships/tags" Target="../tags/tag1158.xml"/><Relationship Id="rId42" Type="http://schemas.openxmlformats.org/officeDocument/2006/relationships/tags" Target="../tags/tag1157.xml"/><Relationship Id="rId41" Type="http://schemas.openxmlformats.org/officeDocument/2006/relationships/tags" Target="../tags/tag1156.xml"/><Relationship Id="rId40" Type="http://schemas.openxmlformats.org/officeDocument/2006/relationships/tags" Target="../tags/tag1155.xml"/><Relationship Id="rId4" Type="http://schemas.openxmlformats.org/officeDocument/2006/relationships/tags" Target="../tags/tag1120.xml"/><Relationship Id="rId39" Type="http://schemas.openxmlformats.org/officeDocument/2006/relationships/tags" Target="../tags/tag1154.xml"/><Relationship Id="rId38" Type="http://schemas.openxmlformats.org/officeDocument/2006/relationships/tags" Target="../tags/tag1153.xml"/><Relationship Id="rId37" Type="http://schemas.openxmlformats.org/officeDocument/2006/relationships/tags" Target="../tags/tag1152.xml"/><Relationship Id="rId36" Type="http://schemas.openxmlformats.org/officeDocument/2006/relationships/tags" Target="../tags/tag1151.xml"/><Relationship Id="rId35" Type="http://schemas.openxmlformats.org/officeDocument/2006/relationships/tags" Target="../tags/tag1150.xml"/><Relationship Id="rId34" Type="http://schemas.openxmlformats.org/officeDocument/2006/relationships/tags" Target="../tags/tag1149.xml"/><Relationship Id="rId33" Type="http://schemas.openxmlformats.org/officeDocument/2006/relationships/tags" Target="../tags/tag1148.xml"/><Relationship Id="rId32" Type="http://schemas.openxmlformats.org/officeDocument/2006/relationships/tags" Target="../tags/tag1147.xml"/><Relationship Id="rId31" Type="http://schemas.openxmlformats.org/officeDocument/2006/relationships/tags" Target="../tags/tag1146.xml"/><Relationship Id="rId30" Type="http://schemas.openxmlformats.org/officeDocument/2006/relationships/tags" Target="../tags/tag1145.xml"/><Relationship Id="rId3" Type="http://schemas.openxmlformats.org/officeDocument/2006/relationships/tags" Target="../tags/tag1119.xml"/><Relationship Id="rId29" Type="http://schemas.openxmlformats.org/officeDocument/2006/relationships/tags" Target="../tags/tag1144.xml"/><Relationship Id="rId28" Type="http://schemas.openxmlformats.org/officeDocument/2006/relationships/tags" Target="../tags/tag1143.xml"/><Relationship Id="rId27" Type="http://schemas.openxmlformats.org/officeDocument/2006/relationships/tags" Target="../tags/tag1142.xml"/><Relationship Id="rId26" Type="http://schemas.openxmlformats.org/officeDocument/2006/relationships/tags" Target="../tags/tag1141.xml"/><Relationship Id="rId25" Type="http://schemas.openxmlformats.org/officeDocument/2006/relationships/tags" Target="../tags/tag1140.xml"/><Relationship Id="rId24" Type="http://schemas.openxmlformats.org/officeDocument/2006/relationships/tags" Target="../tags/tag1139.xml"/><Relationship Id="rId23" Type="http://schemas.openxmlformats.org/officeDocument/2006/relationships/tags" Target="../tags/tag1138.xml"/><Relationship Id="rId22" Type="http://schemas.openxmlformats.org/officeDocument/2006/relationships/tags" Target="../tags/tag1137.xml"/><Relationship Id="rId21" Type="http://schemas.openxmlformats.org/officeDocument/2006/relationships/tags" Target="../tags/tag1136.xml"/><Relationship Id="rId20" Type="http://schemas.openxmlformats.org/officeDocument/2006/relationships/tags" Target="../tags/tag1135.xml"/><Relationship Id="rId2" Type="http://schemas.openxmlformats.org/officeDocument/2006/relationships/tags" Target="../tags/tag1118.xml"/><Relationship Id="rId19" Type="http://schemas.openxmlformats.org/officeDocument/2006/relationships/tags" Target="../tags/tag1134.xml"/><Relationship Id="rId18" Type="http://schemas.openxmlformats.org/officeDocument/2006/relationships/tags" Target="../tags/tag1133.xml"/><Relationship Id="rId17" Type="http://schemas.openxmlformats.org/officeDocument/2006/relationships/tags" Target="../tags/tag1132.xml"/><Relationship Id="rId16" Type="http://schemas.openxmlformats.org/officeDocument/2006/relationships/tags" Target="../tags/tag1131.xml"/><Relationship Id="rId15" Type="http://schemas.openxmlformats.org/officeDocument/2006/relationships/tags" Target="../tags/tag1130.xml"/><Relationship Id="rId14" Type="http://schemas.openxmlformats.org/officeDocument/2006/relationships/tags" Target="../tags/tag1129.xml"/><Relationship Id="rId13" Type="http://schemas.openxmlformats.org/officeDocument/2006/relationships/tags" Target="../tags/tag1128.xml"/><Relationship Id="rId12" Type="http://schemas.openxmlformats.org/officeDocument/2006/relationships/tags" Target="../tags/tag1127.xml"/><Relationship Id="rId11" Type="http://schemas.openxmlformats.org/officeDocument/2006/relationships/tags" Target="../tags/tag1126.xml"/><Relationship Id="rId10" Type="http://schemas.openxmlformats.org/officeDocument/2006/relationships/tags" Target="../tags/tag1125.xml"/><Relationship Id="rId1" Type="http://schemas.openxmlformats.org/officeDocument/2006/relationships/tags" Target="../tags/tag1117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185.xml"/><Relationship Id="rId88" Type="http://schemas.openxmlformats.org/officeDocument/2006/relationships/slideLayout" Target="../slideLayouts/slideLayout7.xml"/><Relationship Id="rId87" Type="http://schemas.openxmlformats.org/officeDocument/2006/relationships/tags" Target="../tags/tag1263.xml"/><Relationship Id="rId86" Type="http://schemas.openxmlformats.org/officeDocument/2006/relationships/tags" Target="../tags/tag1262.xml"/><Relationship Id="rId85" Type="http://schemas.openxmlformats.org/officeDocument/2006/relationships/tags" Target="../tags/tag1261.xml"/><Relationship Id="rId84" Type="http://schemas.openxmlformats.org/officeDocument/2006/relationships/tags" Target="../tags/tag1260.xml"/><Relationship Id="rId83" Type="http://schemas.openxmlformats.org/officeDocument/2006/relationships/tags" Target="../tags/tag1259.xml"/><Relationship Id="rId82" Type="http://schemas.openxmlformats.org/officeDocument/2006/relationships/tags" Target="../tags/tag1258.xml"/><Relationship Id="rId81" Type="http://schemas.openxmlformats.org/officeDocument/2006/relationships/tags" Target="../tags/tag1257.xml"/><Relationship Id="rId80" Type="http://schemas.openxmlformats.org/officeDocument/2006/relationships/tags" Target="../tags/tag1256.xml"/><Relationship Id="rId8" Type="http://schemas.openxmlformats.org/officeDocument/2006/relationships/tags" Target="../tags/tag1184.xml"/><Relationship Id="rId79" Type="http://schemas.openxmlformats.org/officeDocument/2006/relationships/tags" Target="../tags/tag1255.xml"/><Relationship Id="rId78" Type="http://schemas.openxmlformats.org/officeDocument/2006/relationships/tags" Target="../tags/tag1254.xml"/><Relationship Id="rId77" Type="http://schemas.openxmlformats.org/officeDocument/2006/relationships/tags" Target="../tags/tag1253.xml"/><Relationship Id="rId76" Type="http://schemas.openxmlformats.org/officeDocument/2006/relationships/tags" Target="../tags/tag1252.xml"/><Relationship Id="rId75" Type="http://schemas.openxmlformats.org/officeDocument/2006/relationships/tags" Target="../tags/tag1251.xml"/><Relationship Id="rId74" Type="http://schemas.openxmlformats.org/officeDocument/2006/relationships/tags" Target="../tags/tag1250.xml"/><Relationship Id="rId73" Type="http://schemas.openxmlformats.org/officeDocument/2006/relationships/tags" Target="../tags/tag1249.xml"/><Relationship Id="rId72" Type="http://schemas.openxmlformats.org/officeDocument/2006/relationships/tags" Target="../tags/tag1248.xml"/><Relationship Id="rId71" Type="http://schemas.openxmlformats.org/officeDocument/2006/relationships/tags" Target="../tags/tag1247.xml"/><Relationship Id="rId70" Type="http://schemas.openxmlformats.org/officeDocument/2006/relationships/tags" Target="../tags/tag1246.xml"/><Relationship Id="rId7" Type="http://schemas.openxmlformats.org/officeDocument/2006/relationships/tags" Target="../tags/tag1183.xml"/><Relationship Id="rId69" Type="http://schemas.openxmlformats.org/officeDocument/2006/relationships/tags" Target="../tags/tag1245.xml"/><Relationship Id="rId68" Type="http://schemas.openxmlformats.org/officeDocument/2006/relationships/tags" Target="../tags/tag1244.xml"/><Relationship Id="rId67" Type="http://schemas.openxmlformats.org/officeDocument/2006/relationships/tags" Target="../tags/tag1243.xml"/><Relationship Id="rId66" Type="http://schemas.openxmlformats.org/officeDocument/2006/relationships/tags" Target="../tags/tag1242.xml"/><Relationship Id="rId65" Type="http://schemas.openxmlformats.org/officeDocument/2006/relationships/tags" Target="../tags/tag1241.xml"/><Relationship Id="rId64" Type="http://schemas.openxmlformats.org/officeDocument/2006/relationships/tags" Target="../tags/tag1240.xml"/><Relationship Id="rId63" Type="http://schemas.openxmlformats.org/officeDocument/2006/relationships/tags" Target="../tags/tag1239.xml"/><Relationship Id="rId62" Type="http://schemas.openxmlformats.org/officeDocument/2006/relationships/tags" Target="../tags/tag1238.xml"/><Relationship Id="rId61" Type="http://schemas.openxmlformats.org/officeDocument/2006/relationships/tags" Target="../tags/tag1237.xml"/><Relationship Id="rId60" Type="http://schemas.openxmlformats.org/officeDocument/2006/relationships/tags" Target="../tags/tag1236.xml"/><Relationship Id="rId6" Type="http://schemas.openxmlformats.org/officeDocument/2006/relationships/tags" Target="../tags/tag1182.xml"/><Relationship Id="rId59" Type="http://schemas.openxmlformats.org/officeDocument/2006/relationships/tags" Target="../tags/tag1235.xml"/><Relationship Id="rId58" Type="http://schemas.openxmlformats.org/officeDocument/2006/relationships/tags" Target="../tags/tag1234.xml"/><Relationship Id="rId57" Type="http://schemas.openxmlformats.org/officeDocument/2006/relationships/tags" Target="../tags/tag1233.xml"/><Relationship Id="rId56" Type="http://schemas.openxmlformats.org/officeDocument/2006/relationships/tags" Target="../tags/tag1232.xml"/><Relationship Id="rId55" Type="http://schemas.openxmlformats.org/officeDocument/2006/relationships/tags" Target="../tags/tag1231.xml"/><Relationship Id="rId54" Type="http://schemas.openxmlformats.org/officeDocument/2006/relationships/tags" Target="../tags/tag1230.xml"/><Relationship Id="rId53" Type="http://schemas.openxmlformats.org/officeDocument/2006/relationships/tags" Target="../tags/tag1229.xml"/><Relationship Id="rId52" Type="http://schemas.openxmlformats.org/officeDocument/2006/relationships/tags" Target="../tags/tag1228.xml"/><Relationship Id="rId51" Type="http://schemas.openxmlformats.org/officeDocument/2006/relationships/tags" Target="../tags/tag1227.xml"/><Relationship Id="rId50" Type="http://schemas.openxmlformats.org/officeDocument/2006/relationships/tags" Target="../tags/tag1226.xml"/><Relationship Id="rId5" Type="http://schemas.openxmlformats.org/officeDocument/2006/relationships/tags" Target="../tags/tag1181.xml"/><Relationship Id="rId49" Type="http://schemas.openxmlformats.org/officeDocument/2006/relationships/tags" Target="../tags/tag1225.xml"/><Relationship Id="rId48" Type="http://schemas.openxmlformats.org/officeDocument/2006/relationships/tags" Target="../tags/tag1224.xml"/><Relationship Id="rId47" Type="http://schemas.openxmlformats.org/officeDocument/2006/relationships/tags" Target="../tags/tag1223.xml"/><Relationship Id="rId46" Type="http://schemas.openxmlformats.org/officeDocument/2006/relationships/tags" Target="../tags/tag1222.xml"/><Relationship Id="rId45" Type="http://schemas.openxmlformats.org/officeDocument/2006/relationships/tags" Target="../tags/tag1221.xml"/><Relationship Id="rId44" Type="http://schemas.openxmlformats.org/officeDocument/2006/relationships/tags" Target="../tags/tag1220.xml"/><Relationship Id="rId43" Type="http://schemas.openxmlformats.org/officeDocument/2006/relationships/tags" Target="../tags/tag1219.xml"/><Relationship Id="rId42" Type="http://schemas.openxmlformats.org/officeDocument/2006/relationships/tags" Target="../tags/tag1218.xml"/><Relationship Id="rId41" Type="http://schemas.openxmlformats.org/officeDocument/2006/relationships/tags" Target="../tags/tag1217.xml"/><Relationship Id="rId40" Type="http://schemas.openxmlformats.org/officeDocument/2006/relationships/tags" Target="../tags/tag1216.xml"/><Relationship Id="rId4" Type="http://schemas.openxmlformats.org/officeDocument/2006/relationships/tags" Target="../tags/tag1180.xml"/><Relationship Id="rId39" Type="http://schemas.openxmlformats.org/officeDocument/2006/relationships/tags" Target="../tags/tag1215.xml"/><Relationship Id="rId38" Type="http://schemas.openxmlformats.org/officeDocument/2006/relationships/tags" Target="../tags/tag1214.xml"/><Relationship Id="rId37" Type="http://schemas.openxmlformats.org/officeDocument/2006/relationships/tags" Target="../tags/tag1213.xml"/><Relationship Id="rId36" Type="http://schemas.openxmlformats.org/officeDocument/2006/relationships/tags" Target="../tags/tag1212.xml"/><Relationship Id="rId35" Type="http://schemas.openxmlformats.org/officeDocument/2006/relationships/tags" Target="../tags/tag1211.xml"/><Relationship Id="rId34" Type="http://schemas.openxmlformats.org/officeDocument/2006/relationships/tags" Target="../tags/tag1210.xml"/><Relationship Id="rId33" Type="http://schemas.openxmlformats.org/officeDocument/2006/relationships/tags" Target="../tags/tag1209.xml"/><Relationship Id="rId32" Type="http://schemas.openxmlformats.org/officeDocument/2006/relationships/tags" Target="../tags/tag1208.xml"/><Relationship Id="rId31" Type="http://schemas.openxmlformats.org/officeDocument/2006/relationships/tags" Target="../tags/tag1207.xml"/><Relationship Id="rId30" Type="http://schemas.openxmlformats.org/officeDocument/2006/relationships/tags" Target="../tags/tag1206.xml"/><Relationship Id="rId3" Type="http://schemas.openxmlformats.org/officeDocument/2006/relationships/tags" Target="../tags/tag1179.xml"/><Relationship Id="rId29" Type="http://schemas.openxmlformats.org/officeDocument/2006/relationships/tags" Target="../tags/tag1205.xml"/><Relationship Id="rId28" Type="http://schemas.openxmlformats.org/officeDocument/2006/relationships/tags" Target="../tags/tag1204.xml"/><Relationship Id="rId27" Type="http://schemas.openxmlformats.org/officeDocument/2006/relationships/tags" Target="../tags/tag1203.xml"/><Relationship Id="rId26" Type="http://schemas.openxmlformats.org/officeDocument/2006/relationships/tags" Target="../tags/tag1202.xml"/><Relationship Id="rId25" Type="http://schemas.openxmlformats.org/officeDocument/2006/relationships/tags" Target="../tags/tag1201.xml"/><Relationship Id="rId24" Type="http://schemas.openxmlformats.org/officeDocument/2006/relationships/tags" Target="../tags/tag1200.xml"/><Relationship Id="rId23" Type="http://schemas.openxmlformats.org/officeDocument/2006/relationships/tags" Target="../tags/tag1199.xml"/><Relationship Id="rId22" Type="http://schemas.openxmlformats.org/officeDocument/2006/relationships/tags" Target="../tags/tag1198.xml"/><Relationship Id="rId21" Type="http://schemas.openxmlformats.org/officeDocument/2006/relationships/tags" Target="../tags/tag1197.xml"/><Relationship Id="rId20" Type="http://schemas.openxmlformats.org/officeDocument/2006/relationships/tags" Target="../tags/tag1196.xml"/><Relationship Id="rId2" Type="http://schemas.openxmlformats.org/officeDocument/2006/relationships/tags" Target="../tags/tag1178.xml"/><Relationship Id="rId19" Type="http://schemas.openxmlformats.org/officeDocument/2006/relationships/tags" Target="../tags/tag1195.xml"/><Relationship Id="rId18" Type="http://schemas.openxmlformats.org/officeDocument/2006/relationships/tags" Target="../tags/tag1194.xml"/><Relationship Id="rId17" Type="http://schemas.openxmlformats.org/officeDocument/2006/relationships/tags" Target="../tags/tag1193.xml"/><Relationship Id="rId16" Type="http://schemas.openxmlformats.org/officeDocument/2006/relationships/tags" Target="../tags/tag1192.xml"/><Relationship Id="rId15" Type="http://schemas.openxmlformats.org/officeDocument/2006/relationships/tags" Target="../tags/tag1191.xml"/><Relationship Id="rId14" Type="http://schemas.openxmlformats.org/officeDocument/2006/relationships/tags" Target="../tags/tag1190.xml"/><Relationship Id="rId13" Type="http://schemas.openxmlformats.org/officeDocument/2006/relationships/tags" Target="../tags/tag1189.xml"/><Relationship Id="rId12" Type="http://schemas.openxmlformats.org/officeDocument/2006/relationships/tags" Target="../tags/tag1188.xml"/><Relationship Id="rId11" Type="http://schemas.openxmlformats.org/officeDocument/2006/relationships/tags" Target="../tags/tag1187.xml"/><Relationship Id="rId10" Type="http://schemas.openxmlformats.org/officeDocument/2006/relationships/tags" Target="../tags/tag1186.xml"/><Relationship Id="rId1" Type="http://schemas.openxmlformats.org/officeDocument/2006/relationships/tags" Target="../tags/tag117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270.xml"/><Relationship Id="rId8" Type="http://schemas.openxmlformats.org/officeDocument/2006/relationships/tags" Target="../tags/tag1269.xml"/><Relationship Id="rId7" Type="http://schemas.openxmlformats.org/officeDocument/2006/relationships/tags" Target="../tags/tag1268.xml"/><Relationship Id="rId66" Type="http://schemas.openxmlformats.org/officeDocument/2006/relationships/slideLayout" Target="../slideLayouts/slideLayout7.xml"/><Relationship Id="rId65" Type="http://schemas.openxmlformats.org/officeDocument/2006/relationships/tags" Target="../tags/tag1320.xml"/><Relationship Id="rId64" Type="http://schemas.openxmlformats.org/officeDocument/2006/relationships/tags" Target="../tags/tag1319.xml"/><Relationship Id="rId63" Type="http://schemas.openxmlformats.org/officeDocument/2006/relationships/tags" Target="../tags/tag1318.xml"/><Relationship Id="rId62" Type="http://schemas.openxmlformats.org/officeDocument/2006/relationships/tags" Target="../tags/tag1317.xml"/><Relationship Id="rId61" Type="http://schemas.openxmlformats.org/officeDocument/2006/relationships/tags" Target="../tags/tag1316.xml"/><Relationship Id="rId60" Type="http://schemas.openxmlformats.org/officeDocument/2006/relationships/tags" Target="../tags/tag1315.xml"/><Relationship Id="rId6" Type="http://schemas.openxmlformats.org/officeDocument/2006/relationships/tags" Target="../tags/tag1267.xml"/><Relationship Id="rId59" Type="http://schemas.openxmlformats.org/officeDocument/2006/relationships/tags" Target="../tags/tag1314.xml"/><Relationship Id="rId58" Type="http://schemas.openxmlformats.org/officeDocument/2006/relationships/tags" Target="../tags/tag1313.xml"/><Relationship Id="rId57" Type="http://schemas.openxmlformats.org/officeDocument/2006/relationships/tags" Target="../tags/tag1312.xml"/><Relationship Id="rId56" Type="http://schemas.openxmlformats.org/officeDocument/2006/relationships/tags" Target="../tags/tag1311.xml"/><Relationship Id="rId55" Type="http://schemas.openxmlformats.org/officeDocument/2006/relationships/tags" Target="../tags/tag1310.xml"/><Relationship Id="rId54" Type="http://schemas.openxmlformats.org/officeDocument/2006/relationships/tags" Target="../tags/tag1309.xml"/><Relationship Id="rId53" Type="http://schemas.openxmlformats.org/officeDocument/2006/relationships/tags" Target="../tags/tag1308.xml"/><Relationship Id="rId52" Type="http://schemas.openxmlformats.org/officeDocument/2006/relationships/tags" Target="../tags/tag1307.xml"/><Relationship Id="rId51" Type="http://schemas.openxmlformats.org/officeDocument/2006/relationships/tags" Target="../tags/tag1306.xml"/><Relationship Id="rId50" Type="http://schemas.openxmlformats.org/officeDocument/2006/relationships/tags" Target="../tags/tag1305.xml"/><Relationship Id="rId5" Type="http://schemas.openxmlformats.org/officeDocument/2006/relationships/image" Target="../media/image68.svg"/><Relationship Id="rId49" Type="http://schemas.openxmlformats.org/officeDocument/2006/relationships/tags" Target="../tags/tag1304.xml"/><Relationship Id="rId48" Type="http://schemas.openxmlformats.org/officeDocument/2006/relationships/tags" Target="../tags/tag1303.xml"/><Relationship Id="rId47" Type="http://schemas.openxmlformats.org/officeDocument/2006/relationships/tags" Target="../tags/tag1302.xml"/><Relationship Id="rId46" Type="http://schemas.openxmlformats.org/officeDocument/2006/relationships/tags" Target="../tags/tag1301.xml"/><Relationship Id="rId45" Type="http://schemas.openxmlformats.org/officeDocument/2006/relationships/tags" Target="../tags/tag1300.xml"/><Relationship Id="rId44" Type="http://schemas.openxmlformats.org/officeDocument/2006/relationships/tags" Target="../tags/tag1299.xml"/><Relationship Id="rId43" Type="http://schemas.openxmlformats.org/officeDocument/2006/relationships/image" Target="../media/image74.svg"/><Relationship Id="rId42" Type="http://schemas.openxmlformats.org/officeDocument/2006/relationships/image" Target="../media/image73.png"/><Relationship Id="rId41" Type="http://schemas.openxmlformats.org/officeDocument/2006/relationships/tags" Target="../tags/tag1298.xml"/><Relationship Id="rId40" Type="http://schemas.openxmlformats.org/officeDocument/2006/relationships/tags" Target="../tags/tag1297.xml"/><Relationship Id="rId4" Type="http://schemas.openxmlformats.org/officeDocument/2006/relationships/image" Target="../media/image67.png"/><Relationship Id="rId39" Type="http://schemas.openxmlformats.org/officeDocument/2006/relationships/tags" Target="../tags/tag1296.xml"/><Relationship Id="rId38" Type="http://schemas.openxmlformats.org/officeDocument/2006/relationships/tags" Target="../tags/tag1295.xml"/><Relationship Id="rId37" Type="http://schemas.openxmlformats.org/officeDocument/2006/relationships/tags" Target="../tags/tag1294.xml"/><Relationship Id="rId36" Type="http://schemas.openxmlformats.org/officeDocument/2006/relationships/tags" Target="../tags/tag1293.xml"/><Relationship Id="rId35" Type="http://schemas.openxmlformats.org/officeDocument/2006/relationships/tags" Target="../tags/tag1292.xml"/><Relationship Id="rId34" Type="http://schemas.openxmlformats.org/officeDocument/2006/relationships/tags" Target="../tags/tag1291.xml"/><Relationship Id="rId33" Type="http://schemas.openxmlformats.org/officeDocument/2006/relationships/tags" Target="../tags/tag1290.xml"/><Relationship Id="rId32" Type="http://schemas.openxmlformats.org/officeDocument/2006/relationships/tags" Target="../tags/tag1289.xml"/><Relationship Id="rId31" Type="http://schemas.openxmlformats.org/officeDocument/2006/relationships/tags" Target="../tags/tag1288.xml"/><Relationship Id="rId30" Type="http://schemas.openxmlformats.org/officeDocument/2006/relationships/tags" Target="../tags/tag1287.xml"/><Relationship Id="rId3" Type="http://schemas.openxmlformats.org/officeDocument/2006/relationships/tags" Target="../tags/tag1266.xml"/><Relationship Id="rId29" Type="http://schemas.openxmlformats.org/officeDocument/2006/relationships/image" Target="../media/image72.svg"/><Relationship Id="rId28" Type="http://schemas.openxmlformats.org/officeDocument/2006/relationships/image" Target="../media/image71.png"/><Relationship Id="rId27" Type="http://schemas.openxmlformats.org/officeDocument/2006/relationships/tags" Target="../tags/tag1286.xml"/><Relationship Id="rId26" Type="http://schemas.openxmlformats.org/officeDocument/2006/relationships/tags" Target="../tags/tag1285.xml"/><Relationship Id="rId25" Type="http://schemas.openxmlformats.org/officeDocument/2006/relationships/tags" Target="../tags/tag1284.xml"/><Relationship Id="rId24" Type="http://schemas.openxmlformats.org/officeDocument/2006/relationships/tags" Target="../tags/tag1283.xml"/><Relationship Id="rId23" Type="http://schemas.openxmlformats.org/officeDocument/2006/relationships/image" Target="../media/image70.svg"/><Relationship Id="rId22" Type="http://schemas.openxmlformats.org/officeDocument/2006/relationships/image" Target="../media/image69.png"/><Relationship Id="rId21" Type="http://schemas.openxmlformats.org/officeDocument/2006/relationships/tags" Target="../tags/tag1282.xml"/><Relationship Id="rId20" Type="http://schemas.openxmlformats.org/officeDocument/2006/relationships/tags" Target="../tags/tag1281.xml"/><Relationship Id="rId2" Type="http://schemas.openxmlformats.org/officeDocument/2006/relationships/tags" Target="../tags/tag1265.xml"/><Relationship Id="rId19" Type="http://schemas.openxmlformats.org/officeDocument/2006/relationships/tags" Target="../tags/tag1280.xml"/><Relationship Id="rId18" Type="http://schemas.openxmlformats.org/officeDocument/2006/relationships/tags" Target="../tags/tag1279.xml"/><Relationship Id="rId17" Type="http://schemas.openxmlformats.org/officeDocument/2006/relationships/tags" Target="../tags/tag1278.xml"/><Relationship Id="rId16" Type="http://schemas.openxmlformats.org/officeDocument/2006/relationships/tags" Target="../tags/tag1277.xml"/><Relationship Id="rId15" Type="http://schemas.openxmlformats.org/officeDocument/2006/relationships/tags" Target="../tags/tag1276.xml"/><Relationship Id="rId14" Type="http://schemas.openxmlformats.org/officeDocument/2006/relationships/tags" Target="../tags/tag1275.xml"/><Relationship Id="rId13" Type="http://schemas.openxmlformats.org/officeDocument/2006/relationships/tags" Target="../tags/tag1274.xml"/><Relationship Id="rId12" Type="http://schemas.openxmlformats.org/officeDocument/2006/relationships/tags" Target="../tags/tag1273.xml"/><Relationship Id="rId11" Type="http://schemas.openxmlformats.org/officeDocument/2006/relationships/tags" Target="../tags/tag1272.xml"/><Relationship Id="rId10" Type="http://schemas.openxmlformats.org/officeDocument/2006/relationships/tags" Target="../tags/tag1271.xml"/><Relationship Id="rId1" Type="http://schemas.openxmlformats.org/officeDocument/2006/relationships/tags" Target="../tags/tag1264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323.xml"/><Relationship Id="rId2" Type="http://schemas.openxmlformats.org/officeDocument/2006/relationships/tags" Target="../tags/tag1322.xml"/><Relationship Id="rId1" Type="http://schemas.openxmlformats.org/officeDocument/2006/relationships/tags" Target="../tags/tag1321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1332.xml"/><Relationship Id="rId8" Type="http://schemas.openxmlformats.org/officeDocument/2006/relationships/tags" Target="../tags/tag1331.xml"/><Relationship Id="rId7" Type="http://schemas.openxmlformats.org/officeDocument/2006/relationships/tags" Target="../tags/tag1330.xml"/><Relationship Id="rId65" Type="http://schemas.openxmlformats.org/officeDocument/2006/relationships/slideLayout" Target="../slideLayouts/slideLayout7.xml"/><Relationship Id="rId64" Type="http://schemas.openxmlformats.org/officeDocument/2006/relationships/tags" Target="../tags/tag1387.xml"/><Relationship Id="rId63" Type="http://schemas.openxmlformats.org/officeDocument/2006/relationships/tags" Target="../tags/tag1386.xml"/><Relationship Id="rId62" Type="http://schemas.openxmlformats.org/officeDocument/2006/relationships/tags" Target="../tags/tag1385.xml"/><Relationship Id="rId61" Type="http://schemas.openxmlformats.org/officeDocument/2006/relationships/tags" Target="../tags/tag1384.xml"/><Relationship Id="rId60" Type="http://schemas.openxmlformats.org/officeDocument/2006/relationships/tags" Target="../tags/tag1383.xml"/><Relationship Id="rId6" Type="http://schemas.openxmlformats.org/officeDocument/2006/relationships/tags" Target="../tags/tag1329.xml"/><Relationship Id="rId59" Type="http://schemas.openxmlformats.org/officeDocument/2006/relationships/tags" Target="../tags/tag1382.xml"/><Relationship Id="rId58" Type="http://schemas.openxmlformats.org/officeDocument/2006/relationships/tags" Target="../tags/tag1381.xml"/><Relationship Id="rId57" Type="http://schemas.openxmlformats.org/officeDocument/2006/relationships/tags" Target="../tags/tag1380.xml"/><Relationship Id="rId56" Type="http://schemas.openxmlformats.org/officeDocument/2006/relationships/tags" Target="../tags/tag1379.xml"/><Relationship Id="rId55" Type="http://schemas.openxmlformats.org/officeDocument/2006/relationships/tags" Target="../tags/tag1378.xml"/><Relationship Id="rId54" Type="http://schemas.openxmlformats.org/officeDocument/2006/relationships/tags" Target="../tags/tag1377.xml"/><Relationship Id="rId53" Type="http://schemas.openxmlformats.org/officeDocument/2006/relationships/tags" Target="../tags/tag1376.xml"/><Relationship Id="rId52" Type="http://schemas.openxmlformats.org/officeDocument/2006/relationships/tags" Target="../tags/tag1375.xml"/><Relationship Id="rId51" Type="http://schemas.openxmlformats.org/officeDocument/2006/relationships/tags" Target="../tags/tag1374.xml"/><Relationship Id="rId50" Type="http://schemas.openxmlformats.org/officeDocument/2006/relationships/tags" Target="../tags/tag1373.xml"/><Relationship Id="rId5" Type="http://schemas.openxmlformats.org/officeDocument/2006/relationships/tags" Target="../tags/tag1328.xml"/><Relationship Id="rId49" Type="http://schemas.openxmlformats.org/officeDocument/2006/relationships/tags" Target="../tags/tag1372.xml"/><Relationship Id="rId48" Type="http://schemas.openxmlformats.org/officeDocument/2006/relationships/tags" Target="../tags/tag1371.xml"/><Relationship Id="rId47" Type="http://schemas.openxmlformats.org/officeDocument/2006/relationships/tags" Target="../tags/tag1370.xml"/><Relationship Id="rId46" Type="http://schemas.openxmlformats.org/officeDocument/2006/relationships/tags" Target="../tags/tag1369.xml"/><Relationship Id="rId45" Type="http://schemas.openxmlformats.org/officeDocument/2006/relationships/tags" Target="../tags/tag1368.xml"/><Relationship Id="rId44" Type="http://schemas.openxmlformats.org/officeDocument/2006/relationships/tags" Target="../tags/tag1367.xml"/><Relationship Id="rId43" Type="http://schemas.openxmlformats.org/officeDocument/2006/relationships/tags" Target="../tags/tag1366.xml"/><Relationship Id="rId42" Type="http://schemas.openxmlformats.org/officeDocument/2006/relationships/tags" Target="../tags/tag1365.xml"/><Relationship Id="rId41" Type="http://schemas.openxmlformats.org/officeDocument/2006/relationships/tags" Target="../tags/tag1364.xml"/><Relationship Id="rId40" Type="http://schemas.openxmlformats.org/officeDocument/2006/relationships/tags" Target="../tags/tag1363.xml"/><Relationship Id="rId4" Type="http://schemas.openxmlformats.org/officeDocument/2006/relationships/tags" Target="../tags/tag1327.xml"/><Relationship Id="rId39" Type="http://schemas.openxmlformats.org/officeDocument/2006/relationships/tags" Target="../tags/tag1362.xml"/><Relationship Id="rId38" Type="http://schemas.openxmlformats.org/officeDocument/2006/relationships/tags" Target="../tags/tag1361.xml"/><Relationship Id="rId37" Type="http://schemas.openxmlformats.org/officeDocument/2006/relationships/tags" Target="../tags/tag1360.xml"/><Relationship Id="rId36" Type="http://schemas.openxmlformats.org/officeDocument/2006/relationships/tags" Target="../tags/tag1359.xml"/><Relationship Id="rId35" Type="http://schemas.openxmlformats.org/officeDocument/2006/relationships/tags" Target="../tags/tag1358.xml"/><Relationship Id="rId34" Type="http://schemas.openxmlformats.org/officeDocument/2006/relationships/tags" Target="../tags/tag1357.xml"/><Relationship Id="rId33" Type="http://schemas.openxmlformats.org/officeDocument/2006/relationships/tags" Target="../tags/tag1356.xml"/><Relationship Id="rId32" Type="http://schemas.openxmlformats.org/officeDocument/2006/relationships/tags" Target="../tags/tag1355.xml"/><Relationship Id="rId31" Type="http://schemas.openxmlformats.org/officeDocument/2006/relationships/tags" Target="../tags/tag1354.xml"/><Relationship Id="rId30" Type="http://schemas.openxmlformats.org/officeDocument/2006/relationships/tags" Target="../tags/tag1353.xml"/><Relationship Id="rId3" Type="http://schemas.openxmlformats.org/officeDocument/2006/relationships/tags" Target="../tags/tag1326.xml"/><Relationship Id="rId29" Type="http://schemas.openxmlformats.org/officeDocument/2006/relationships/tags" Target="../tags/tag1352.xml"/><Relationship Id="rId28" Type="http://schemas.openxmlformats.org/officeDocument/2006/relationships/tags" Target="../tags/tag1351.xml"/><Relationship Id="rId27" Type="http://schemas.openxmlformats.org/officeDocument/2006/relationships/tags" Target="../tags/tag1350.xml"/><Relationship Id="rId26" Type="http://schemas.openxmlformats.org/officeDocument/2006/relationships/tags" Target="../tags/tag1349.xml"/><Relationship Id="rId25" Type="http://schemas.openxmlformats.org/officeDocument/2006/relationships/tags" Target="../tags/tag1348.xml"/><Relationship Id="rId24" Type="http://schemas.openxmlformats.org/officeDocument/2006/relationships/tags" Target="../tags/tag1347.xml"/><Relationship Id="rId23" Type="http://schemas.openxmlformats.org/officeDocument/2006/relationships/tags" Target="../tags/tag1346.xml"/><Relationship Id="rId22" Type="http://schemas.openxmlformats.org/officeDocument/2006/relationships/tags" Target="../tags/tag1345.xml"/><Relationship Id="rId21" Type="http://schemas.openxmlformats.org/officeDocument/2006/relationships/tags" Target="../tags/tag1344.xml"/><Relationship Id="rId20" Type="http://schemas.openxmlformats.org/officeDocument/2006/relationships/tags" Target="../tags/tag1343.xml"/><Relationship Id="rId2" Type="http://schemas.openxmlformats.org/officeDocument/2006/relationships/tags" Target="../tags/tag1325.xml"/><Relationship Id="rId19" Type="http://schemas.openxmlformats.org/officeDocument/2006/relationships/tags" Target="../tags/tag1342.xml"/><Relationship Id="rId18" Type="http://schemas.openxmlformats.org/officeDocument/2006/relationships/tags" Target="../tags/tag1341.xml"/><Relationship Id="rId17" Type="http://schemas.openxmlformats.org/officeDocument/2006/relationships/tags" Target="../tags/tag1340.xml"/><Relationship Id="rId16" Type="http://schemas.openxmlformats.org/officeDocument/2006/relationships/tags" Target="../tags/tag1339.xml"/><Relationship Id="rId15" Type="http://schemas.openxmlformats.org/officeDocument/2006/relationships/tags" Target="../tags/tag1338.xml"/><Relationship Id="rId14" Type="http://schemas.openxmlformats.org/officeDocument/2006/relationships/tags" Target="../tags/tag1337.xml"/><Relationship Id="rId13" Type="http://schemas.openxmlformats.org/officeDocument/2006/relationships/tags" Target="../tags/tag1336.xml"/><Relationship Id="rId12" Type="http://schemas.openxmlformats.org/officeDocument/2006/relationships/tags" Target="../tags/tag1335.xml"/><Relationship Id="rId11" Type="http://schemas.openxmlformats.org/officeDocument/2006/relationships/tags" Target="../tags/tag1334.xml"/><Relationship Id="rId10" Type="http://schemas.openxmlformats.org/officeDocument/2006/relationships/tags" Target="../tags/tag1333.xml"/><Relationship Id="rId1" Type="http://schemas.openxmlformats.org/officeDocument/2006/relationships/tags" Target="../tags/tag132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1395.xml"/><Relationship Id="rId8" Type="http://schemas.openxmlformats.org/officeDocument/2006/relationships/tags" Target="../tags/tag1394.xml"/><Relationship Id="rId7" Type="http://schemas.openxmlformats.org/officeDocument/2006/relationships/tags" Target="../tags/tag1393.xml"/><Relationship Id="rId6" Type="http://schemas.openxmlformats.org/officeDocument/2006/relationships/tags" Target="../tags/tag1392.xml"/><Relationship Id="rId53" Type="http://schemas.openxmlformats.org/officeDocument/2006/relationships/slideLayout" Target="../slideLayouts/slideLayout7.xml"/><Relationship Id="rId52" Type="http://schemas.openxmlformats.org/officeDocument/2006/relationships/tags" Target="../tags/tag1438.xml"/><Relationship Id="rId51" Type="http://schemas.openxmlformats.org/officeDocument/2006/relationships/tags" Target="../tags/tag1437.xml"/><Relationship Id="rId50" Type="http://schemas.openxmlformats.org/officeDocument/2006/relationships/tags" Target="../tags/tag1436.xml"/><Relationship Id="rId5" Type="http://schemas.openxmlformats.org/officeDocument/2006/relationships/tags" Target="../tags/tag1391.xml"/><Relationship Id="rId49" Type="http://schemas.openxmlformats.org/officeDocument/2006/relationships/tags" Target="../tags/tag1435.xml"/><Relationship Id="rId48" Type="http://schemas.openxmlformats.org/officeDocument/2006/relationships/tags" Target="../tags/tag1434.xml"/><Relationship Id="rId47" Type="http://schemas.openxmlformats.org/officeDocument/2006/relationships/tags" Target="../tags/tag1433.xml"/><Relationship Id="rId46" Type="http://schemas.openxmlformats.org/officeDocument/2006/relationships/tags" Target="../tags/tag1432.xml"/><Relationship Id="rId45" Type="http://schemas.openxmlformats.org/officeDocument/2006/relationships/tags" Target="../tags/tag1431.xml"/><Relationship Id="rId44" Type="http://schemas.openxmlformats.org/officeDocument/2006/relationships/tags" Target="../tags/tag1430.xml"/><Relationship Id="rId43" Type="http://schemas.openxmlformats.org/officeDocument/2006/relationships/tags" Target="../tags/tag1429.xml"/><Relationship Id="rId42" Type="http://schemas.openxmlformats.org/officeDocument/2006/relationships/tags" Target="../tags/tag1428.xml"/><Relationship Id="rId41" Type="http://schemas.openxmlformats.org/officeDocument/2006/relationships/tags" Target="../tags/tag1427.xml"/><Relationship Id="rId40" Type="http://schemas.openxmlformats.org/officeDocument/2006/relationships/tags" Target="../tags/tag1426.xml"/><Relationship Id="rId4" Type="http://schemas.openxmlformats.org/officeDocument/2006/relationships/image" Target="../media/image75.jpeg"/><Relationship Id="rId39" Type="http://schemas.openxmlformats.org/officeDocument/2006/relationships/tags" Target="../tags/tag1425.xml"/><Relationship Id="rId38" Type="http://schemas.openxmlformats.org/officeDocument/2006/relationships/tags" Target="../tags/tag1424.xml"/><Relationship Id="rId37" Type="http://schemas.openxmlformats.org/officeDocument/2006/relationships/tags" Target="../tags/tag1423.xml"/><Relationship Id="rId36" Type="http://schemas.openxmlformats.org/officeDocument/2006/relationships/tags" Target="../tags/tag1422.xml"/><Relationship Id="rId35" Type="http://schemas.openxmlformats.org/officeDocument/2006/relationships/tags" Target="../tags/tag1421.xml"/><Relationship Id="rId34" Type="http://schemas.openxmlformats.org/officeDocument/2006/relationships/tags" Target="../tags/tag1420.xml"/><Relationship Id="rId33" Type="http://schemas.openxmlformats.org/officeDocument/2006/relationships/tags" Target="../tags/tag1419.xml"/><Relationship Id="rId32" Type="http://schemas.openxmlformats.org/officeDocument/2006/relationships/tags" Target="../tags/tag1418.xml"/><Relationship Id="rId31" Type="http://schemas.openxmlformats.org/officeDocument/2006/relationships/tags" Target="../tags/tag1417.xml"/><Relationship Id="rId30" Type="http://schemas.openxmlformats.org/officeDocument/2006/relationships/tags" Target="../tags/tag1416.xml"/><Relationship Id="rId3" Type="http://schemas.openxmlformats.org/officeDocument/2006/relationships/tags" Target="../tags/tag1390.xml"/><Relationship Id="rId29" Type="http://schemas.openxmlformats.org/officeDocument/2006/relationships/tags" Target="../tags/tag1415.xml"/><Relationship Id="rId28" Type="http://schemas.openxmlformats.org/officeDocument/2006/relationships/tags" Target="../tags/tag1414.xml"/><Relationship Id="rId27" Type="http://schemas.openxmlformats.org/officeDocument/2006/relationships/tags" Target="../tags/tag1413.xml"/><Relationship Id="rId26" Type="http://schemas.openxmlformats.org/officeDocument/2006/relationships/tags" Target="../tags/tag1412.xml"/><Relationship Id="rId25" Type="http://schemas.openxmlformats.org/officeDocument/2006/relationships/tags" Target="../tags/tag1411.xml"/><Relationship Id="rId24" Type="http://schemas.openxmlformats.org/officeDocument/2006/relationships/tags" Target="../tags/tag1410.xml"/><Relationship Id="rId23" Type="http://schemas.openxmlformats.org/officeDocument/2006/relationships/tags" Target="../tags/tag1409.xml"/><Relationship Id="rId22" Type="http://schemas.openxmlformats.org/officeDocument/2006/relationships/tags" Target="../tags/tag1408.xml"/><Relationship Id="rId21" Type="http://schemas.openxmlformats.org/officeDocument/2006/relationships/tags" Target="../tags/tag1407.xml"/><Relationship Id="rId20" Type="http://schemas.openxmlformats.org/officeDocument/2006/relationships/tags" Target="../tags/tag1406.xml"/><Relationship Id="rId2" Type="http://schemas.openxmlformats.org/officeDocument/2006/relationships/tags" Target="../tags/tag1389.xml"/><Relationship Id="rId19" Type="http://schemas.openxmlformats.org/officeDocument/2006/relationships/tags" Target="../tags/tag1405.xml"/><Relationship Id="rId18" Type="http://schemas.openxmlformats.org/officeDocument/2006/relationships/tags" Target="../tags/tag1404.xml"/><Relationship Id="rId17" Type="http://schemas.openxmlformats.org/officeDocument/2006/relationships/tags" Target="../tags/tag1403.xml"/><Relationship Id="rId16" Type="http://schemas.openxmlformats.org/officeDocument/2006/relationships/tags" Target="../tags/tag1402.xml"/><Relationship Id="rId15" Type="http://schemas.openxmlformats.org/officeDocument/2006/relationships/tags" Target="../tags/tag1401.xml"/><Relationship Id="rId14" Type="http://schemas.openxmlformats.org/officeDocument/2006/relationships/tags" Target="../tags/tag1400.xml"/><Relationship Id="rId13" Type="http://schemas.openxmlformats.org/officeDocument/2006/relationships/tags" Target="../tags/tag1399.xml"/><Relationship Id="rId12" Type="http://schemas.openxmlformats.org/officeDocument/2006/relationships/tags" Target="../tags/tag1398.xml"/><Relationship Id="rId11" Type="http://schemas.openxmlformats.org/officeDocument/2006/relationships/tags" Target="../tags/tag1397.xml"/><Relationship Id="rId10" Type="http://schemas.openxmlformats.org/officeDocument/2006/relationships/tags" Target="../tags/tag1396.xml"/><Relationship Id="rId1" Type="http://schemas.openxmlformats.org/officeDocument/2006/relationships/tags" Target="../tags/tag1388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1447.xml"/><Relationship Id="rId8" Type="http://schemas.openxmlformats.org/officeDocument/2006/relationships/tags" Target="../tags/tag1446.xml"/><Relationship Id="rId7" Type="http://schemas.openxmlformats.org/officeDocument/2006/relationships/tags" Target="../tags/tag1445.xml"/><Relationship Id="rId63" Type="http://schemas.openxmlformats.org/officeDocument/2006/relationships/slideLayout" Target="../slideLayouts/slideLayout7.xml"/><Relationship Id="rId62" Type="http://schemas.openxmlformats.org/officeDocument/2006/relationships/tags" Target="../tags/tag1500.xml"/><Relationship Id="rId61" Type="http://schemas.openxmlformats.org/officeDocument/2006/relationships/tags" Target="../tags/tag1499.xml"/><Relationship Id="rId60" Type="http://schemas.openxmlformats.org/officeDocument/2006/relationships/tags" Target="../tags/tag1498.xml"/><Relationship Id="rId6" Type="http://schemas.openxmlformats.org/officeDocument/2006/relationships/tags" Target="../tags/tag1444.xml"/><Relationship Id="rId59" Type="http://schemas.openxmlformats.org/officeDocument/2006/relationships/tags" Target="../tags/tag1497.xml"/><Relationship Id="rId58" Type="http://schemas.openxmlformats.org/officeDocument/2006/relationships/tags" Target="../tags/tag1496.xml"/><Relationship Id="rId57" Type="http://schemas.openxmlformats.org/officeDocument/2006/relationships/tags" Target="../tags/tag1495.xml"/><Relationship Id="rId56" Type="http://schemas.openxmlformats.org/officeDocument/2006/relationships/tags" Target="../tags/tag1494.xml"/><Relationship Id="rId55" Type="http://schemas.openxmlformats.org/officeDocument/2006/relationships/tags" Target="../tags/tag1493.xml"/><Relationship Id="rId54" Type="http://schemas.openxmlformats.org/officeDocument/2006/relationships/tags" Target="../tags/tag1492.xml"/><Relationship Id="rId53" Type="http://schemas.openxmlformats.org/officeDocument/2006/relationships/tags" Target="../tags/tag1491.xml"/><Relationship Id="rId52" Type="http://schemas.openxmlformats.org/officeDocument/2006/relationships/tags" Target="../tags/tag1490.xml"/><Relationship Id="rId51" Type="http://schemas.openxmlformats.org/officeDocument/2006/relationships/tags" Target="../tags/tag1489.xml"/><Relationship Id="rId50" Type="http://schemas.openxmlformats.org/officeDocument/2006/relationships/tags" Target="../tags/tag1488.xml"/><Relationship Id="rId5" Type="http://schemas.openxmlformats.org/officeDocument/2006/relationships/tags" Target="../tags/tag1443.xml"/><Relationship Id="rId49" Type="http://schemas.openxmlformats.org/officeDocument/2006/relationships/tags" Target="../tags/tag1487.xml"/><Relationship Id="rId48" Type="http://schemas.openxmlformats.org/officeDocument/2006/relationships/tags" Target="../tags/tag1486.xml"/><Relationship Id="rId47" Type="http://schemas.openxmlformats.org/officeDocument/2006/relationships/tags" Target="../tags/tag1485.xml"/><Relationship Id="rId46" Type="http://schemas.openxmlformats.org/officeDocument/2006/relationships/tags" Target="../tags/tag1484.xml"/><Relationship Id="rId45" Type="http://schemas.openxmlformats.org/officeDocument/2006/relationships/tags" Target="../tags/tag1483.xml"/><Relationship Id="rId44" Type="http://schemas.openxmlformats.org/officeDocument/2006/relationships/tags" Target="../tags/tag1482.xml"/><Relationship Id="rId43" Type="http://schemas.openxmlformats.org/officeDocument/2006/relationships/tags" Target="../tags/tag1481.xml"/><Relationship Id="rId42" Type="http://schemas.openxmlformats.org/officeDocument/2006/relationships/tags" Target="../tags/tag1480.xml"/><Relationship Id="rId41" Type="http://schemas.openxmlformats.org/officeDocument/2006/relationships/tags" Target="../tags/tag1479.xml"/><Relationship Id="rId40" Type="http://schemas.openxmlformats.org/officeDocument/2006/relationships/tags" Target="../tags/tag1478.xml"/><Relationship Id="rId4" Type="http://schemas.openxmlformats.org/officeDocument/2006/relationships/tags" Target="../tags/tag1442.xml"/><Relationship Id="rId39" Type="http://schemas.openxmlformats.org/officeDocument/2006/relationships/tags" Target="../tags/tag1477.xml"/><Relationship Id="rId38" Type="http://schemas.openxmlformats.org/officeDocument/2006/relationships/tags" Target="../tags/tag1476.xml"/><Relationship Id="rId37" Type="http://schemas.openxmlformats.org/officeDocument/2006/relationships/tags" Target="../tags/tag1475.xml"/><Relationship Id="rId36" Type="http://schemas.openxmlformats.org/officeDocument/2006/relationships/tags" Target="../tags/tag1474.xml"/><Relationship Id="rId35" Type="http://schemas.openxmlformats.org/officeDocument/2006/relationships/tags" Target="../tags/tag1473.xml"/><Relationship Id="rId34" Type="http://schemas.openxmlformats.org/officeDocument/2006/relationships/tags" Target="../tags/tag1472.xml"/><Relationship Id="rId33" Type="http://schemas.openxmlformats.org/officeDocument/2006/relationships/tags" Target="../tags/tag1471.xml"/><Relationship Id="rId32" Type="http://schemas.openxmlformats.org/officeDocument/2006/relationships/tags" Target="../tags/tag1470.xml"/><Relationship Id="rId31" Type="http://schemas.openxmlformats.org/officeDocument/2006/relationships/tags" Target="../tags/tag1469.xml"/><Relationship Id="rId30" Type="http://schemas.openxmlformats.org/officeDocument/2006/relationships/tags" Target="../tags/tag1468.xml"/><Relationship Id="rId3" Type="http://schemas.openxmlformats.org/officeDocument/2006/relationships/tags" Target="../tags/tag1441.xml"/><Relationship Id="rId29" Type="http://schemas.openxmlformats.org/officeDocument/2006/relationships/tags" Target="../tags/tag1467.xml"/><Relationship Id="rId28" Type="http://schemas.openxmlformats.org/officeDocument/2006/relationships/tags" Target="../tags/tag1466.xml"/><Relationship Id="rId27" Type="http://schemas.openxmlformats.org/officeDocument/2006/relationships/tags" Target="../tags/tag1465.xml"/><Relationship Id="rId26" Type="http://schemas.openxmlformats.org/officeDocument/2006/relationships/tags" Target="../tags/tag1464.xml"/><Relationship Id="rId25" Type="http://schemas.openxmlformats.org/officeDocument/2006/relationships/tags" Target="../tags/tag1463.xml"/><Relationship Id="rId24" Type="http://schemas.openxmlformats.org/officeDocument/2006/relationships/tags" Target="../tags/tag1462.xml"/><Relationship Id="rId23" Type="http://schemas.openxmlformats.org/officeDocument/2006/relationships/tags" Target="../tags/tag1461.xml"/><Relationship Id="rId22" Type="http://schemas.openxmlformats.org/officeDocument/2006/relationships/tags" Target="../tags/tag1460.xml"/><Relationship Id="rId21" Type="http://schemas.openxmlformats.org/officeDocument/2006/relationships/tags" Target="../tags/tag1459.xml"/><Relationship Id="rId20" Type="http://schemas.openxmlformats.org/officeDocument/2006/relationships/tags" Target="../tags/tag1458.xml"/><Relationship Id="rId2" Type="http://schemas.openxmlformats.org/officeDocument/2006/relationships/tags" Target="../tags/tag1440.xml"/><Relationship Id="rId19" Type="http://schemas.openxmlformats.org/officeDocument/2006/relationships/tags" Target="../tags/tag1457.xml"/><Relationship Id="rId18" Type="http://schemas.openxmlformats.org/officeDocument/2006/relationships/tags" Target="../tags/tag1456.xml"/><Relationship Id="rId17" Type="http://schemas.openxmlformats.org/officeDocument/2006/relationships/tags" Target="../tags/tag1455.xml"/><Relationship Id="rId16" Type="http://schemas.openxmlformats.org/officeDocument/2006/relationships/tags" Target="../tags/tag1454.xml"/><Relationship Id="rId15" Type="http://schemas.openxmlformats.org/officeDocument/2006/relationships/tags" Target="../tags/tag1453.xml"/><Relationship Id="rId14" Type="http://schemas.openxmlformats.org/officeDocument/2006/relationships/tags" Target="../tags/tag1452.xml"/><Relationship Id="rId13" Type="http://schemas.openxmlformats.org/officeDocument/2006/relationships/tags" Target="../tags/tag1451.xml"/><Relationship Id="rId12" Type="http://schemas.openxmlformats.org/officeDocument/2006/relationships/tags" Target="../tags/tag1450.xml"/><Relationship Id="rId11" Type="http://schemas.openxmlformats.org/officeDocument/2006/relationships/tags" Target="../tags/tag1449.xml"/><Relationship Id="rId10" Type="http://schemas.openxmlformats.org/officeDocument/2006/relationships/tags" Target="../tags/tag1448.xml"/><Relationship Id="rId1" Type="http://schemas.openxmlformats.org/officeDocument/2006/relationships/tags" Target="../tags/tag143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1508.xml"/><Relationship Id="rId8" Type="http://schemas.openxmlformats.org/officeDocument/2006/relationships/tags" Target="../tags/tag1507.xml"/><Relationship Id="rId7" Type="http://schemas.openxmlformats.org/officeDocument/2006/relationships/tags" Target="../tags/tag1506.xml"/><Relationship Id="rId6" Type="http://schemas.openxmlformats.org/officeDocument/2006/relationships/tags" Target="../tags/tag1505.xml"/><Relationship Id="rId5" Type="http://schemas.openxmlformats.org/officeDocument/2006/relationships/tags" Target="../tags/tag1504.xml"/><Relationship Id="rId4" Type="http://schemas.openxmlformats.org/officeDocument/2006/relationships/image" Target="../media/image76.jpeg"/><Relationship Id="rId3" Type="http://schemas.openxmlformats.org/officeDocument/2006/relationships/tags" Target="../tags/tag1503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1522.xml"/><Relationship Id="rId22" Type="http://schemas.openxmlformats.org/officeDocument/2006/relationships/tags" Target="../tags/tag1521.xml"/><Relationship Id="rId21" Type="http://schemas.openxmlformats.org/officeDocument/2006/relationships/tags" Target="../tags/tag1520.xml"/><Relationship Id="rId20" Type="http://schemas.openxmlformats.org/officeDocument/2006/relationships/tags" Target="../tags/tag1519.xml"/><Relationship Id="rId2" Type="http://schemas.openxmlformats.org/officeDocument/2006/relationships/tags" Target="../tags/tag1502.xml"/><Relationship Id="rId19" Type="http://schemas.openxmlformats.org/officeDocument/2006/relationships/tags" Target="../tags/tag1518.xml"/><Relationship Id="rId18" Type="http://schemas.openxmlformats.org/officeDocument/2006/relationships/tags" Target="../tags/tag1517.xml"/><Relationship Id="rId17" Type="http://schemas.openxmlformats.org/officeDocument/2006/relationships/tags" Target="../tags/tag1516.xml"/><Relationship Id="rId16" Type="http://schemas.openxmlformats.org/officeDocument/2006/relationships/tags" Target="../tags/tag1515.xml"/><Relationship Id="rId15" Type="http://schemas.openxmlformats.org/officeDocument/2006/relationships/tags" Target="../tags/tag1514.xml"/><Relationship Id="rId14" Type="http://schemas.openxmlformats.org/officeDocument/2006/relationships/tags" Target="../tags/tag1513.xml"/><Relationship Id="rId13" Type="http://schemas.openxmlformats.org/officeDocument/2006/relationships/tags" Target="../tags/tag1512.xml"/><Relationship Id="rId12" Type="http://schemas.openxmlformats.org/officeDocument/2006/relationships/tags" Target="../tags/tag1511.xml"/><Relationship Id="rId11" Type="http://schemas.openxmlformats.org/officeDocument/2006/relationships/tags" Target="../tags/tag1510.xml"/><Relationship Id="rId10" Type="http://schemas.openxmlformats.org/officeDocument/2006/relationships/tags" Target="../tags/tag1509.xml"/><Relationship Id="rId1" Type="http://schemas.openxmlformats.org/officeDocument/2006/relationships/tags" Target="../tags/tag150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525.xml"/><Relationship Id="rId2" Type="http://schemas.openxmlformats.org/officeDocument/2006/relationships/tags" Target="../tags/tag1524.xml"/><Relationship Id="rId1" Type="http://schemas.openxmlformats.org/officeDocument/2006/relationships/tags" Target="../tags/tag1523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tags" Target="../tags/tag1533.xml"/><Relationship Id="rId7" Type="http://schemas.openxmlformats.org/officeDocument/2006/relationships/tags" Target="../tags/tag1532.xml"/><Relationship Id="rId6" Type="http://schemas.openxmlformats.org/officeDocument/2006/relationships/tags" Target="../tags/tag1531.xml"/><Relationship Id="rId53" Type="http://schemas.openxmlformats.org/officeDocument/2006/relationships/slideLayout" Target="../slideLayouts/slideLayout7.xml"/><Relationship Id="rId52" Type="http://schemas.openxmlformats.org/officeDocument/2006/relationships/tags" Target="../tags/tag1567.xml"/><Relationship Id="rId51" Type="http://schemas.openxmlformats.org/officeDocument/2006/relationships/tags" Target="../tags/tag1566.xml"/><Relationship Id="rId50" Type="http://schemas.openxmlformats.org/officeDocument/2006/relationships/tags" Target="../tags/tag1565.xml"/><Relationship Id="rId5" Type="http://schemas.openxmlformats.org/officeDocument/2006/relationships/tags" Target="../tags/tag1530.xml"/><Relationship Id="rId49" Type="http://schemas.openxmlformats.org/officeDocument/2006/relationships/tags" Target="../tags/tag1564.xml"/><Relationship Id="rId48" Type="http://schemas.openxmlformats.org/officeDocument/2006/relationships/tags" Target="../tags/tag1563.xml"/><Relationship Id="rId47" Type="http://schemas.openxmlformats.org/officeDocument/2006/relationships/tags" Target="../tags/tag1562.xml"/><Relationship Id="rId46" Type="http://schemas.openxmlformats.org/officeDocument/2006/relationships/image" Target="../media/image86.svg"/><Relationship Id="rId45" Type="http://schemas.openxmlformats.org/officeDocument/2006/relationships/image" Target="../media/image85.png"/><Relationship Id="rId44" Type="http://schemas.openxmlformats.org/officeDocument/2006/relationships/tags" Target="../tags/tag1561.xml"/><Relationship Id="rId43" Type="http://schemas.openxmlformats.org/officeDocument/2006/relationships/tags" Target="../tags/tag1560.xml"/><Relationship Id="rId42" Type="http://schemas.openxmlformats.org/officeDocument/2006/relationships/tags" Target="../tags/tag1559.xml"/><Relationship Id="rId41" Type="http://schemas.openxmlformats.org/officeDocument/2006/relationships/tags" Target="../tags/tag1558.xml"/><Relationship Id="rId40" Type="http://schemas.openxmlformats.org/officeDocument/2006/relationships/tags" Target="../tags/tag1557.xml"/><Relationship Id="rId4" Type="http://schemas.openxmlformats.org/officeDocument/2006/relationships/tags" Target="../tags/tag1529.xml"/><Relationship Id="rId39" Type="http://schemas.openxmlformats.org/officeDocument/2006/relationships/tags" Target="../tags/tag1556.xml"/><Relationship Id="rId38" Type="http://schemas.openxmlformats.org/officeDocument/2006/relationships/tags" Target="../tags/tag1555.xml"/><Relationship Id="rId37" Type="http://schemas.openxmlformats.org/officeDocument/2006/relationships/image" Target="../media/image84.svg"/><Relationship Id="rId36" Type="http://schemas.openxmlformats.org/officeDocument/2006/relationships/image" Target="../media/image83.png"/><Relationship Id="rId35" Type="http://schemas.openxmlformats.org/officeDocument/2006/relationships/tags" Target="../tags/tag1554.xml"/><Relationship Id="rId34" Type="http://schemas.openxmlformats.org/officeDocument/2006/relationships/tags" Target="../tags/tag1553.xml"/><Relationship Id="rId33" Type="http://schemas.openxmlformats.org/officeDocument/2006/relationships/tags" Target="../tags/tag1552.xml"/><Relationship Id="rId32" Type="http://schemas.openxmlformats.org/officeDocument/2006/relationships/tags" Target="../tags/tag1551.xml"/><Relationship Id="rId31" Type="http://schemas.openxmlformats.org/officeDocument/2006/relationships/tags" Target="../tags/tag1550.xml"/><Relationship Id="rId30" Type="http://schemas.openxmlformats.org/officeDocument/2006/relationships/tags" Target="../tags/tag1549.xml"/><Relationship Id="rId3" Type="http://schemas.openxmlformats.org/officeDocument/2006/relationships/tags" Target="../tags/tag1528.xml"/><Relationship Id="rId29" Type="http://schemas.openxmlformats.org/officeDocument/2006/relationships/tags" Target="../tags/tag1548.xml"/><Relationship Id="rId28" Type="http://schemas.openxmlformats.org/officeDocument/2006/relationships/image" Target="../media/image82.svg"/><Relationship Id="rId27" Type="http://schemas.openxmlformats.org/officeDocument/2006/relationships/image" Target="../media/image81.png"/><Relationship Id="rId26" Type="http://schemas.openxmlformats.org/officeDocument/2006/relationships/tags" Target="../tags/tag1547.xml"/><Relationship Id="rId25" Type="http://schemas.openxmlformats.org/officeDocument/2006/relationships/tags" Target="../tags/tag1546.xml"/><Relationship Id="rId24" Type="http://schemas.openxmlformats.org/officeDocument/2006/relationships/tags" Target="../tags/tag1545.xml"/><Relationship Id="rId23" Type="http://schemas.openxmlformats.org/officeDocument/2006/relationships/tags" Target="../tags/tag1544.xml"/><Relationship Id="rId22" Type="http://schemas.openxmlformats.org/officeDocument/2006/relationships/tags" Target="../tags/tag1543.xml"/><Relationship Id="rId21" Type="http://schemas.openxmlformats.org/officeDocument/2006/relationships/tags" Target="../tags/tag1542.xml"/><Relationship Id="rId20" Type="http://schemas.openxmlformats.org/officeDocument/2006/relationships/tags" Target="../tags/tag1541.xml"/><Relationship Id="rId2" Type="http://schemas.openxmlformats.org/officeDocument/2006/relationships/tags" Target="../tags/tag1527.xml"/><Relationship Id="rId19" Type="http://schemas.openxmlformats.org/officeDocument/2006/relationships/image" Target="../media/image80.svg"/><Relationship Id="rId18" Type="http://schemas.openxmlformats.org/officeDocument/2006/relationships/image" Target="../media/image79.png"/><Relationship Id="rId17" Type="http://schemas.openxmlformats.org/officeDocument/2006/relationships/tags" Target="../tags/tag1540.xml"/><Relationship Id="rId16" Type="http://schemas.openxmlformats.org/officeDocument/2006/relationships/tags" Target="../tags/tag1539.xml"/><Relationship Id="rId15" Type="http://schemas.openxmlformats.org/officeDocument/2006/relationships/tags" Target="../tags/tag1538.xml"/><Relationship Id="rId14" Type="http://schemas.openxmlformats.org/officeDocument/2006/relationships/tags" Target="../tags/tag1537.xml"/><Relationship Id="rId13" Type="http://schemas.openxmlformats.org/officeDocument/2006/relationships/tags" Target="../tags/tag1536.xml"/><Relationship Id="rId12" Type="http://schemas.openxmlformats.org/officeDocument/2006/relationships/tags" Target="../tags/tag1535.xml"/><Relationship Id="rId11" Type="http://schemas.openxmlformats.org/officeDocument/2006/relationships/tags" Target="../tags/tag1534.xml"/><Relationship Id="rId10" Type="http://schemas.openxmlformats.org/officeDocument/2006/relationships/image" Target="../media/image78.svg"/><Relationship Id="rId1" Type="http://schemas.openxmlformats.org/officeDocument/2006/relationships/tags" Target="../tags/tag152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4" Type="http://schemas.openxmlformats.org/officeDocument/2006/relationships/slideLayout" Target="../slideLayouts/slideLayout7.xml"/><Relationship Id="rId33" Type="http://schemas.openxmlformats.org/officeDocument/2006/relationships/tags" Target="../tags/tag194.xml"/><Relationship Id="rId32" Type="http://schemas.openxmlformats.org/officeDocument/2006/relationships/tags" Target="../tags/tag193.xml"/><Relationship Id="rId31" Type="http://schemas.openxmlformats.org/officeDocument/2006/relationships/tags" Target="../tags/tag192.xml"/><Relationship Id="rId30" Type="http://schemas.openxmlformats.org/officeDocument/2006/relationships/tags" Target="../tags/tag191.xml"/><Relationship Id="rId3" Type="http://schemas.openxmlformats.org/officeDocument/2006/relationships/image" Target="../media/image8.jpeg"/><Relationship Id="rId29" Type="http://schemas.openxmlformats.org/officeDocument/2006/relationships/tags" Target="../tags/tag190.xml"/><Relationship Id="rId28" Type="http://schemas.openxmlformats.org/officeDocument/2006/relationships/tags" Target="../tags/tag189.xml"/><Relationship Id="rId27" Type="http://schemas.openxmlformats.org/officeDocument/2006/relationships/tags" Target="../tags/tag188.xml"/><Relationship Id="rId26" Type="http://schemas.openxmlformats.org/officeDocument/2006/relationships/tags" Target="../tags/tag187.xml"/><Relationship Id="rId25" Type="http://schemas.openxmlformats.org/officeDocument/2006/relationships/tags" Target="../tags/tag186.xml"/><Relationship Id="rId24" Type="http://schemas.openxmlformats.org/officeDocument/2006/relationships/tags" Target="../tags/tag185.xml"/><Relationship Id="rId23" Type="http://schemas.openxmlformats.org/officeDocument/2006/relationships/tags" Target="../tags/tag184.xml"/><Relationship Id="rId22" Type="http://schemas.openxmlformats.org/officeDocument/2006/relationships/tags" Target="../tags/tag183.xml"/><Relationship Id="rId21" Type="http://schemas.openxmlformats.org/officeDocument/2006/relationships/tags" Target="../tags/tag182.xml"/><Relationship Id="rId20" Type="http://schemas.openxmlformats.org/officeDocument/2006/relationships/tags" Target="../tags/tag181.xml"/><Relationship Id="rId2" Type="http://schemas.openxmlformats.org/officeDocument/2006/relationships/tags" Target="../tags/tag164.xml"/><Relationship Id="rId19" Type="http://schemas.openxmlformats.org/officeDocument/2006/relationships/tags" Target="../tags/tag180.xml"/><Relationship Id="rId18" Type="http://schemas.openxmlformats.org/officeDocument/2006/relationships/tags" Target="../tags/tag179.xml"/><Relationship Id="rId17" Type="http://schemas.openxmlformats.org/officeDocument/2006/relationships/tags" Target="../tags/tag178.xml"/><Relationship Id="rId16" Type="http://schemas.openxmlformats.org/officeDocument/2006/relationships/tags" Target="../tags/tag177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3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1576.xml"/><Relationship Id="rId8" Type="http://schemas.openxmlformats.org/officeDocument/2006/relationships/tags" Target="../tags/tag1575.xml"/><Relationship Id="rId7" Type="http://schemas.openxmlformats.org/officeDocument/2006/relationships/tags" Target="../tags/tag1574.xml"/><Relationship Id="rId6" Type="http://schemas.openxmlformats.org/officeDocument/2006/relationships/tags" Target="../tags/tag1573.xml"/><Relationship Id="rId5" Type="http://schemas.openxmlformats.org/officeDocument/2006/relationships/tags" Target="../tags/tag1572.xml"/><Relationship Id="rId43" Type="http://schemas.openxmlformats.org/officeDocument/2006/relationships/slideLayout" Target="../slideLayouts/slideLayout7.xml"/><Relationship Id="rId42" Type="http://schemas.openxmlformats.org/officeDocument/2006/relationships/tags" Target="../tags/tag1609.xml"/><Relationship Id="rId41" Type="http://schemas.openxmlformats.org/officeDocument/2006/relationships/tags" Target="../tags/tag1608.xml"/><Relationship Id="rId40" Type="http://schemas.openxmlformats.org/officeDocument/2006/relationships/tags" Target="../tags/tag1607.xml"/><Relationship Id="rId4" Type="http://schemas.openxmlformats.org/officeDocument/2006/relationships/tags" Target="../tags/tag1571.xml"/><Relationship Id="rId39" Type="http://schemas.openxmlformats.org/officeDocument/2006/relationships/tags" Target="../tags/tag1606.xml"/><Relationship Id="rId38" Type="http://schemas.openxmlformats.org/officeDocument/2006/relationships/tags" Target="../tags/tag1605.xml"/><Relationship Id="rId37" Type="http://schemas.openxmlformats.org/officeDocument/2006/relationships/tags" Target="../tags/tag1604.xml"/><Relationship Id="rId36" Type="http://schemas.openxmlformats.org/officeDocument/2006/relationships/tags" Target="../tags/tag1603.xml"/><Relationship Id="rId35" Type="http://schemas.openxmlformats.org/officeDocument/2006/relationships/tags" Target="../tags/tag1602.xml"/><Relationship Id="rId34" Type="http://schemas.openxmlformats.org/officeDocument/2006/relationships/tags" Target="../tags/tag1601.xml"/><Relationship Id="rId33" Type="http://schemas.openxmlformats.org/officeDocument/2006/relationships/tags" Target="../tags/tag1600.xml"/><Relationship Id="rId32" Type="http://schemas.openxmlformats.org/officeDocument/2006/relationships/tags" Target="../tags/tag1599.xml"/><Relationship Id="rId31" Type="http://schemas.openxmlformats.org/officeDocument/2006/relationships/tags" Target="../tags/tag1598.xml"/><Relationship Id="rId30" Type="http://schemas.openxmlformats.org/officeDocument/2006/relationships/tags" Target="../tags/tag1597.xml"/><Relationship Id="rId3" Type="http://schemas.openxmlformats.org/officeDocument/2006/relationships/tags" Target="../tags/tag1570.xml"/><Relationship Id="rId29" Type="http://schemas.openxmlformats.org/officeDocument/2006/relationships/tags" Target="../tags/tag1596.xml"/><Relationship Id="rId28" Type="http://schemas.openxmlformats.org/officeDocument/2006/relationships/tags" Target="../tags/tag1595.xml"/><Relationship Id="rId27" Type="http://schemas.openxmlformats.org/officeDocument/2006/relationships/tags" Target="../tags/tag1594.xml"/><Relationship Id="rId26" Type="http://schemas.openxmlformats.org/officeDocument/2006/relationships/tags" Target="../tags/tag1593.xml"/><Relationship Id="rId25" Type="http://schemas.openxmlformats.org/officeDocument/2006/relationships/tags" Target="../tags/tag1592.xml"/><Relationship Id="rId24" Type="http://schemas.openxmlformats.org/officeDocument/2006/relationships/tags" Target="../tags/tag1591.xml"/><Relationship Id="rId23" Type="http://schemas.openxmlformats.org/officeDocument/2006/relationships/tags" Target="../tags/tag1590.xml"/><Relationship Id="rId22" Type="http://schemas.openxmlformats.org/officeDocument/2006/relationships/tags" Target="../tags/tag1589.xml"/><Relationship Id="rId21" Type="http://schemas.openxmlformats.org/officeDocument/2006/relationships/tags" Target="../tags/tag1588.xml"/><Relationship Id="rId20" Type="http://schemas.openxmlformats.org/officeDocument/2006/relationships/tags" Target="../tags/tag1587.xml"/><Relationship Id="rId2" Type="http://schemas.openxmlformats.org/officeDocument/2006/relationships/tags" Target="../tags/tag1569.xml"/><Relationship Id="rId19" Type="http://schemas.openxmlformats.org/officeDocument/2006/relationships/tags" Target="../tags/tag1586.xml"/><Relationship Id="rId18" Type="http://schemas.openxmlformats.org/officeDocument/2006/relationships/tags" Target="../tags/tag1585.xml"/><Relationship Id="rId17" Type="http://schemas.openxmlformats.org/officeDocument/2006/relationships/tags" Target="../tags/tag1584.xml"/><Relationship Id="rId16" Type="http://schemas.openxmlformats.org/officeDocument/2006/relationships/tags" Target="../tags/tag1583.xml"/><Relationship Id="rId15" Type="http://schemas.openxmlformats.org/officeDocument/2006/relationships/tags" Target="../tags/tag1582.xml"/><Relationship Id="rId14" Type="http://schemas.openxmlformats.org/officeDocument/2006/relationships/tags" Target="../tags/tag1581.xml"/><Relationship Id="rId13" Type="http://schemas.openxmlformats.org/officeDocument/2006/relationships/tags" Target="../tags/tag1580.xml"/><Relationship Id="rId12" Type="http://schemas.openxmlformats.org/officeDocument/2006/relationships/tags" Target="../tags/tag1579.xml"/><Relationship Id="rId11" Type="http://schemas.openxmlformats.org/officeDocument/2006/relationships/tags" Target="../tags/tag1578.xml"/><Relationship Id="rId10" Type="http://schemas.openxmlformats.org/officeDocument/2006/relationships/tags" Target="../tags/tag1577.xml"/><Relationship Id="rId1" Type="http://schemas.openxmlformats.org/officeDocument/2006/relationships/tags" Target="../tags/tag1568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1617.xml"/><Relationship Id="rId8" Type="http://schemas.openxmlformats.org/officeDocument/2006/relationships/tags" Target="../tags/tag1616.xml"/><Relationship Id="rId7" Type="http://schemas.openxmlformats.org/officeDocument/2006/relationships/tags" Target="../tags/tag1615.xml"/><Relationship Id="rId6" Type="http://schemas.openxmlformats.org/officeDocument/2006/relationships/image" Target="../media/image87.jpeg"/><Relationship Id="rId5" Type="http://schemas.openxmlformats.org/officeDocument/2006/relationships/tags" Target="../tags/tag1614.xml"/><Relationship Id="rId46" Type="http://schemas.openxmlformats.org/officeDocument/2006/relationships/slideLayout" Target="../slideLayouts/slideLayout7.xml"/><Relationship Id="rId45" Type="http://schemas.openxmlformats.org/officeDocument/2006/relationships/tags" Target="../tags/tag1653.xml"/><Relationship Id="rId44" Type="http://schemas.openxmlformats.org/officeDocument/2006/relationships/tags" Target="../tags/tag1652.xml"/><Relationship Id="rId43" Type="http://schemas.openxmlformats.org/officeDocument/2006/relationships/tags" Target="../tags/tag1651.xml"/><Relationship Id="rId42" Type="http://schemas.openxmlformats.org/officeDocument/2006/relationships/tags" Target="../tags/tag1650.xml"/><Relationship Id="rId41" Type="http://schemas.openxmlformats.org/officeDocument/2006/relationships/tags" Target="../tags/tag1649.xml"/><Relationship Id="rId40" Type="http://schemas.openxmlformats.org/officeDocument/2006/relationships/tags" Target="../tags/tag1648.xml"/><Relationship Id="rId4" Type="http://schemas.openxmlformats.org/officeDocument/2006/relationships/tags" Target="../tags/tag1613.xml"/><Relationship Id="rId39" Type="http://schemas.openxmlformats.org/officeDocument/2006/relationships/tags" Target="../tags/tag1647.xml"/><Relationship Id="rId38" Type="http://schemas.openxmlformats.org/officeDocument/2006/relationships/tags" Target="../tags/tag1646.xml"/><Relationship Id="rId37" Type="http://schemas.openxmlformats.org/officeDocument/2006/relationships/tags" Target="../tags/tag1645.xml"/><Relationship Id="rId36" Type="http://schemas.openxmlformats.org/officeDocument/2006/relationships/tags" Target="../tags/tag1644.xml"/><Relationship Id="rId35" Type="http://schemas.openxmlformats.org/officeDocument/2006/relationships/tags" Target="../tags/tag1643.xml"/><Relationship Id="rId34" Type="http://schemas.openxmlformats.org/officeDocument/2006/relationships/tags" Target="../tags/tag1642.xml"/><Relationship Id="rId33" Type="http://schemas.openxmlformats.org/officeDocument/2006/relationships/tags" Target="../tags/tag1641.xml"/><Relationship Id="rId32" Type="http://schemas.openxmlformats.org/officeDocument/2006/relationships/tags" Target="../tags/tag1640.xml"/><Relationship Id="rId31" Type="http://schemas.openxmlformats.org/officeDocument/2006/relationships/tags" Target="../tags/tag1639.xml"/><Relationship Id="rId30" Type="http://schemas.openxmlformats.org/officeDocument/2006/relationships/tags" Target="../tags/tag1638.xml"/><Relationship Id="rId3" Type="http://schemas.openxmlformats.org/officeDocument/2006/relationships/tags" Target="../tags/tag1612.xml"/><Relationship Id="rId29" Type="http://schemas.openxmlformats.org/officeDocument/2006/relationships/tags" Target="../tags/tag1637.xml"/><Relationship Id="rId28" Type="http://schemas.openxmlformats.org/officeDocument/2006/relationships/tags" Target="../tags/tag1636.xml"/><Relationship Id="rId27" Type="http://schemas.openxmlformats.org/officeDocument/2006/relationships/tags" Target="../tags/tag1635.xml"/><Relationship Id="rId26" Type="http://schemas.openxmlformats.org/officeDocument/2006/relationships/tags" Target="../tags/tag1634.xml"/><Relationship Id="rId25" Type="http://schemas.openxmlformats.org/officeDocument/2006/relationships/tags" Target="../tags/tag1633.xml"/><Relationship Id="rId24" Type="http://schemas.openxmlformats.org/officeDocument/2006/relationships/tags" Target="../tags/tag1632.xml"/><Relationship Id="rId23" Type="http://schemas.openxmlformats.org/officeDocument/2006/relationships/tags" Target="../tags/tag1631.xml"/><Relationship Id="rId22" Type="http://schemas.openxmlformats.org/officeDocument/2006/relationships/tags" Target="../tags/tag1630.xml"/><Relationship Id="rId21" Type="http://schemas.openxmlformats.org/officeDocument/2006/relationships/tags" Target="../tags/tag1629.xml"/><Relationship Id="rId20" Type="http://schemas.openxmlformats.org/officeDocument/2006/relationships/tags" Target="../tags/tag1628.xml"/><Relationship Id="rId2" Type="http://schemas.openxmlformats.org/officeDocument/2006/relationships/tags" Target="../tags/tag1611.xml"/><Relationship Id="rId19" Type="http://schemas.openxmlformats.org/officeDocument/2006/relationships/tags" Target="../tags/tag1627.xml"/><Relationship Id="rId18" Type="http://schemas.openxmlformats.org/officeDocument/2006/relationships/tags" Target="../tags/tag1626.xml"/><Relationship Id="rId17" Type="http://schemas.openxmlformats.org/officeDocument/2006/relationships/tags" Target="../tags/tag1625.xml"/><Relationship Id="rId16" Type="http://schemas.openxmlformats.org/officeDocument/2006/relationships/tags" Target="../tags/tag1624.xml"/><Relationship Id="rId15" Type="http://schemas.openxmlformats.org/officeDocument/2006/relationships/tags" Target="../tags/tag1623.xml"/><Relationship Id="rId14" Type="http://schemas.openxmlformats.org/officeDocument/2006/relationships/tags" Target="../tags/tag1622.xml"/><Relationship Id="rId13" Type="http://schemas.openxmlformats.org/officeDocument/2006/relationships/tags" Target="../tags/tag1621.xml"/><Relationship Id="rId12" Type="http://schemas.openxmlformats.org/officeDocument/2006/relationships/tags" Target="../tags/tag1620.xml"/><Relationship Id="rId11" Type="http://schemas.openxmlformats.org/officeDocument/2006/relationships/tags" Target="../tags/tag1619.xml"/><Relationship Id="rId10" Type="http://schemas.openxmlformats.org/officeDocument/2006/relationships/tags" Target="../tags/tag1618.xml"/><Relationship Id="rId1" Type="http://schemas.openxmlformats.org/officeDocument/2006/relationships/tags" Target="../tags/tag1610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1656.xml"/><Relationship Id="rId2" Type="http://schemas.openxmlformats.org/officeDocument/2006/relationships/tags" Target="../tags/tag1655.xml"/><Relationship Id="rId1" Type="http://schemas.openxmlformats.org/officeDocument/2006/relationships/tags" Target="../tags/tag165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665.xml"/><Relationship Id="rId8" Type="http://schemas.openxmlformats.org/officeDocument/2006/relationships/tags" Target="../tags/tag1664.xml"/><Relationship Id="rId7" Type="http://schemas.openxmlformats.org/officeDocument/2006/relationships/tags" Target="../tags/tag1663.xml"/><Relationship Id="rId6" Type="http://schemas.openxmlformats.org/officeDocument/2006/relationships/tags" Target="../tags/tag1662.xml"/><Relationship Id="rId5" Type="http://schemas.openxmlformats.org/officeDocument/2006/relationships/tags" Target="../tags/tag1661.xml"/><Relationship Id="rId48" Type="http://schemas.openxmlformats.org/officeDocument/2006/relationships/slideLayout" Target="../slideLayouts/slideLayout7.xml"/><Relationship Id="rId47" Type="http://schemas.openxmlformats.org/officeDocument/2006/relationships/tags" Target="../tags/tag1703.xml"/><Relationship Id="rId46" Type="http://schemas.openxmlformats.org/officeDocument/2006/relationships/tags" Target="../tags/tag1702.xml"/><Relationship Id="rId45" Type="http://schemas.openxmlformats.org/officeDocument/2006/relationships/tags" Target="../tags/tag1701.xml"/><Relationship Id="rId44" Type="http://schemas.openxmlformats.org/officeDocument/2006/relationships/tags" Target="../tags/tag1700.xml"/><Relationship Id="rId43" Type="http://schemas.openxmlformats.org/officeDocument/2006/relationships/tags" Target="../tags/tag1699.xml"/><Relationship Id="rId42" Type="http://schemas.openxmlformats.org/officeDocument/2006/relationships/tags" Target="../tags/tag1698.xml"/><Relationship Id="rId41" Type="http://schemas.openxmlformats.org/officeDocument/2006/relationships/tags" Target="../tags/tag1697.xml"/><Relationship Id="rId40" Type="http://schemas.openxmlformats.org/officeDocument/2006/relationships/tags" Target="../tags/tag1696.xml"/><Relationship Id="rId4" Type="http://schemas.openxmlformats.org/officeDocument/2006/relationships/tags" Target="../tags/tag1660.xml"/><Relationship Id="rId39" Type="http://schemas.openxmlformats.org/officeDocument/2006/relationships/tags" Target="../tags/tag1695.xml"/><Relationship Id="rId38" Type="http://schemas.openxmlformats.org/officeDocument/2006/relationships/tags" Target="../tags/tag1694.xml"/><Relationship Id="rId37" Type="http://schemas.openxmlformats.org/officeDocument/2006/relationships/tags" Target="../tags/tag1693.xml"/><Relationship Id="rId36" Type="http://schemas.openxmlformats.org/officeDocument/2006/relationships/tags" Target="../tags/tag1692.xml"/><Relationship Id="rId35" Type="http://schemas.openxmlformats.org/officeDocument/2006/relationships/tags" Target="../tags/tag1691.xml"/><Relationship Id="rId34" Type="http://schemas.openxmlformats.org/officeDocument/2006/relationships/tags" Target="../tags/tag1690.xml"/><Relationship Id="rId33" Type="http://schemas.openxmlformats.org/officeDocument/2006/relationships/tags" Target="../tags/tag1689.xml"/><Relationship Id="rId32" Type="http://schemas.openxmlformats.org/officeDocument/2006/relationships/tags" Target="../tags/tag1688.xml"/><Relationship Id="rId31" Type="http://schemas.openxmlformats.org/officeDocument/2006/relationships/tags" Target="../tags/tag1687.xml"/><Relationship Id="rId30" Type="http://schemas.openxmlformats.org/officeDocument/2006/relationships/tags" Target="../tags/tag1686.xml"/><Relationship Id="rId3" Type="http://schemas.openxmlformats.org/officeDocument/2006/relationships/tags" Target="../tags/tag1659.xml"/><Relationship Id="rId29" Type="http://schemas.openxmlformats.org/officeDocument/2006/relationships/tags" Target="../tags/tag1685.xml"/><Relationship Id="rId28" Type="http://schemas.openxmlformats.org/officeDocument/2006/relationships/tags" Target="../tags/tag1684.xml"/><Relationship Id="rId27" Type="http://schemas.openxmlformats.org/officeDocument/2006/relationships/tags" Target="../tags/tag1683.xml"/><Relationship Id="rId26" Type="http://schemas.openxmlformats.org/officeDocument/2006/relationships/tags" Target="../tags/tag1682.xml"/><Relationship Id="rId25" Type="http://schemas.openxmlformats.org/officeDocument/2006/relationships/tags" Target="../tags/tag1681.xml"/><Relationship Id="rId24" Type="http://schemas.openxmlformats.org/officeDocument/2006/relationships/tags" Target="../tags/tag1680.xml"/><Relationship Id="rId23" Type="http://schemas.openxmlformats.org/officeDocument/2006/relationships/tags" Target="../tags/tag1679.xml"/><Relationship Id="rId22" Type="http://schemas.openxmlformats.org/officeDocument/2006/relationships/tags" Target="../tags/tag1678.xml"/><Relationship Id="rId21" Type="http://schemas.openxmlformats.org/officeDocument/2006/relationships/tags" Target="../tags/tag1677.xml"/><Relationship Id="rId20" Type="http://schemas.openxmlformats.org/officeDocument/2006/relationships/tags" Target="../tags/tag1676.xml"/><Relationship Id="rId2" Type="http://schemas.openxmlformats.org/officeDocument/2006/relationships/tags" Target="../tags/tag1658.xml"/><Relationship Id="rId19" Type="http://schemas.openxmlformats.org/officeDocument/2006/relationships/tags" Target="../tags/tag1675.xml"/><Relationship Id="rId18" Type="http://schemas.openxmlformats.org/officeDocument/2006/relationships/tags" Target="../tags/tag1674.xml"/><Relationship Id="rId17" Type="http://schemas.openxmlformats.org/officeDocument/2006/relationships/tags" Target="../tags/tag1673.xml"/><Relationship Id="rId16" Type="http://schemas.openxmlformats.org/officeDocument/2006/relationships/tags" Target="../tags/tag1672.xml"/><Relationship Id="rId15" Type="http://schemas.openxmlformats.org/officeDocument/2006/relationships/tags" Target="../tags/tag1671.xml"/><Relationship Id="rId14" Type="http://schemas.openxmlformats.org/officeDocument/2006/relationships/tags" Target="../tags/tag1670.xml"/><Relationship Id="rId13" Type="http://schemas.openxmlformats.org/officeDocument/2006/relationships/tags" Target="../tags/tag1669.xml"/><Relationship Id="rId12" Type="http://schemas.openxmlformats.org/officeDocument/2006/relationships/tags" Target="../tags/tag1668.xml"/><Relationship Id="rId11" Type="http://schemas.openxmlformats.org/officeDocument/2006/relationships/tags" Target="../tags/tag1667.xml"/><Relationship Id="rId10" Type="http://schemas.openxmlformats.org/officeDocument/2006/relationships/tags" Target="../tags/tag1666.xml"/><Relationship Id="rId1" Type="http://schemas.openxmlformats.org/officeDocument/2006/relationships/tags" Target="../tags/tag1657.xml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1712.xml"/><Relationship Id="rId8" Type="http://schemas.openxmlformats.org/officeDocument/2006/relationships/tags" Target="../tags/tag1711.xml"/><Relationship Id="rId7" Type="http://schemas.openxmlformats.org/officeDocument/2006/relationships/tags" Target="../tags/tag1710.xml"/><Relationship Id="rId6" Type="http://schemas.openxmlformats.org/officeDocument/2006/relationships/tags" Target="../tags/tag1709.xml"/><Relationship Id="rId5" Type="http://schemas.openxmlformats.org/officeDocument/2006/relationships/tags" Target="../tags/tag1708.xml"/><Relationship Id="rId4" Type="http://schemas.openxmlformats.org/officeDocument/2006/relationships/tags" Target="../tags/tag1707.xml"/><Relationship Id="rId38" Type="http://schemas.openxmlformats.org/officeDocument/2006/relationships/slideLayout" Target="../slideLayouts/slideLayout7.xml"/><Relationship Id="rId37" Type="http://schemas.openxmlformats.org/officeDocument/2006/relationships/tags" Target="../tags/tag1740.xml"/><Relationship Id="rId36" Type="http://schemas.openxmlformats.org/officeDocument/2006/relationships/tags" Target="../tags/tag1739.xml"/><Relationship Id="rId35" Type="http://schemas.openxmlformats.org/officeDocument/2006/relationships/tags" Target="../tags/tag1738.xml"/><Relationship Id="rId34" Type="http://schemas.openxmlformats.org/officeDocument/2006/relationships/tags" Target="../tags/tag1737.xml"/><Relationship Id="rId33" Type="http://schemas.openxmlformats.org/officeDocument/2006/relationships/tags" Target="../tags/tag1736.xml"/><Relationship Id="rId32" Type="http://schemas.openxmlformats.org/officeDocument/2006/relationships/tags" Target="../tags/tag1735.xml"/><Relationship Id="rId31" Type="http://schemas.openxmlformats.org/officeDocument/2006/relationships/tags" Target="../tags/tag1734.xml"/><Relationship Id="rId30" Type="http://schemas.openxmlformats.org/officeDocument/2006/relationships/tags" Target="../tags/tag1733.xml"/><Relationship Id="rId3" Type="http://schemas.openxmlformats.org/officeDocument/2006/relationships/tags" Target="../tags/tag1706.xml"/><Relationship Id="rId29" Type="http://schemas.openxmlformats.org/officeDocument/2006/relationships/tags" Target="../tags/tag1732.xml"/><Relationship Id="rId28" Type="http://schemas.openxmlformats.org/officeDocument/2006/relationships/tags" Target="../tags/tag1731.xml"/><Relationship Id="rId27" Type="http://schemas.openxmlformats.org/officeDocument/2006/relationships/tags" Target="../tags/tag1730.xml"/><Relationship Id="rId26" Type="http://schemas.openxmlformats.org/officeDocument/2006/relationships/tags" Target="../tags/tag1729.xml"/><Relationship Id="rId25" Type="http://schemas.openxmlformats.org/officeDocument/2006/relationships/tags" Target="../tags/tag1728.xml"/><Relationship Id="rId24" Type="http://schemas.openxmlformats.org/officeDocument/2006/relationships/tags" Target="../tags/tag1727.xml"/><Relationship Id="rId23" Type="http://schemas.openxmlformats.org/officeDocument/2006/relationships/tags" Target="../tags/tag1726.xml"/><Relationship Id="rId22" Type="http://schemas.openxmlformats.org/officeDocument/2006/relationships/tags" Target="../tags/tag1725.xml"/><Relationship Id="rId21" Type="http://schemas.openxmlformats.org/officeDocument/2006/relationships/tags" Target="../tags/tag1724.xml"/><Relationship Id="rId20" Type="http://schemas.openxmlformats.org/officeDocument/2006/relationships/tags" Target="../tags/tag1723.xml"/><Relationship Id="rId2" Type="http://schemas.openxmlformats.org/officeDocument/2006/relationships/tags" Target="../tags/tag1705.xml"/><Relationship Id="rId19" Type="http://schemas.openxmlformats.org/officeDocument/2006/relationships/tags" Target="../tags/tag1722.xml"/><Relationship Id="rId18" Type="http://schemas.openxmlformats.org/officeDocument/2006/relationships/tags" Target="../tags/tag1721.xml"/><Relationship Id="rId17" Type="http://schemas.openxmlformats.org/officeDocument/2006/relationships/tags" Target="../tags/tag1720.xml"/><Relationship Id="rId16" Type="http://schemas.openxmlformats.org/officeDocument/2006/relationships/tags" Target="../tags/tag1719.xml"/><Relationship Id="rId15" Type="http://schemas.openxmlformats.org/officeDocument/2006/relationships/tags" Target="../tags/tag1718.xml"/><Relationship Id="rId14" Type="http://schemas.openxmlformats.org/officeDocument/2006/relationships/tags" Target="../tags/tag1717.xml"/><Relationship Id="rId13" Type="http://schemas.openxmlformats.org/officeDocument/2006/relationships/tags" Target="../tags/tag1716.xml"/><Relationship Id="rId12" Type="http://schemas.openxmlformats.org/officeDocument/2006/relationships/tags" Target="../tags/tag1715.xml"/><Relationship Id="rId11" Type="http://schemas.openxmlformats.org/officeDocument/2006/relationships/tags" Target="../tags/tag1714.xml"/><Relationship Id="rId10" Type="http://schemas.openxmlformats.org/officeDocument/2006/relationships/tags" Target="../tags/tag1713.xml"/><Relationship Id="rId1" Type="http://schemas.openxmlformats.org/officeDocument/2006/relationships/tags" Target="../tags/tag1704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1748.xml"/><Relationship Id="rId8" Type="http://schemas.openxmlformats.org/officeDocument/2006/relationships/tags" Target="../tags/tag1747.xml"/><Relationship Id="rId7" Type="http://schemas.openxmlformats.org/officeDocument/2006/relationships/tags" Target="../tags/tag1746.xml"/><Relationship Id="rId6" Type="http://schemas.openxmlformats.org/officeDocument/2006/relationships/tags" Target="../tags/tag1745.xml"/><Relationship Id="rId5" Type="http://schemas.openxmlformats.org/officeDocument/2006/relationships/tags" Target="../tags/tag1744.xml"/><Relationship Id="rId48" Type="http://schemas.openxmlformats.org/officeDocument/2006/relationships/slideLayout" Target="../slideLayouts/slideLayout7.xml"/><Relationship Id="rId47" Type="http://schemas.openxmlformats.org/officeDocument/2006/relationships/tags" Target="../tags/tag1782.xml"/><Relationship Id="rId46" Type="http://schemas.openxmlformats.org/officeDocument/2006/relationships/tags" Target="../tags/tag1781.xml"/><Relationship Id="rId45" Type="http://schemas.openxmlformats.org/officeDocument/2006/relationships/tags" Target="../tags/tag1780.xml"/><Relationship Id="rId44" Type="http://schemas.openxmlformats.org/officeDocument/2006/relationships/tags" Target="../tags/tag1779.xml"/><Relationship Id="rId43" Type="http://schemas.openxmlformats.org/officeDocument/2006/relationships/tags" Target="../tags/tag1778.xml"/><Relationship Id="rId42" Type="http://schemas.openxmlformats.org/officeDocument/2006/relationships/tags" Target="../tags/tag1777.xml"/><Relationship Id="rId41" Type="http://schemas.openxmlformats.org/officeDocument/2006/relationships/tags" Target="../tags/tag1776.xml"/><Relationship Id="rId40" Type="http://schemas.openxmlformats.org/officeDocument/2006/relationships/tags" Target="../tags/tag1775.xml"/><Relationship Id="rId4" Type="http://schemas.openxmlformats.org/officeDocument/2006/relationships/tags" Target="../tags/tag1743.xml"/><Relationship Id="rId39" Type="http://schemas.openxmlformats.org/officeDocument/2006/relationships/tags" Target="../tags/tag1774.xml"/><Relationship Id="rId38" Type="http://schemas.openxmlformats.org/officeDocument/2006/relationships/tags" Target="../tags/tag1773.xml"/><Relationship Id="rId37" Type="http://schemas.openxmlformats.org/officeDocument/2006/relationships/tags" Target="../tags/tag1772.xml"/><Relationship Id="rId36" Type="http://schemas.openxmlformats.org/officeDocument/2006/relationships/tags" Target="../tags/tag1771.xml"/><Relationship Id="rId35" Type="http://schemas.openxmlformats.org/officeDocument/2006/relationships/tags" Target="../tags/tag1770.xml"/><Relationship Id="rId34" Type="http://schemas.openxmlformats.org/officeDocument/2006/relationships/tags" Target="../tags/tag1769.xml"/><Relationship Id="rId33" Type="http://schemas.openxmlformats.org/officeDocument/2006/relationships/tags" Target="../tags/tag1768.xml"/><Relationship Id="rId32" Type="http://schemas.openxmlformats.org/officeDocument/2006/relationships/tags" Target="../tags/tag1767.xml"/><Relationship Id="rId31" Type="http://schemas.openxmlformats.org/officeDocument/2006/relationships/tags" Target="../tags/tag1766.xml"/><Relationship Id="rId30" Type="http://schemas.openxmlformats.org/officeDocument/2006/relationships/tags" Target="../tags/tag1765.xml"/><Relationship Id="rId3" Type="http://schemas.openxmlformats.org/officeDocument/2006/relationships/image" Target="../media/image88.jpeg"/><Relationship Id="rId29" Type="http://schemas.openxmlformats.org/officeDocument/2006/relationships/tags" Target="../tags/tag1764.xml"/><Relationship Id="rId28" Type="http://schemas.openxmlformats.org/officeDocument/2006/relationships/image" Target="../media/image92.svg"/><Relationship Id="rId27" Type="http://schemas.openxmlformats.org/officeDocument/2006/relationships/image" Target="../media/image91.png"/><Relationship Id="rId26" Type="http://schemas.openxmlformats.org/officeDocument/2006/relationships/tags" Target="../tags/tag1763.xml"/><Relationship Id="rId25" Type="http://schemas.openxmlformats.org/officeDocument/2006/relationships/tags" Target="../tags/tag1762.xml"/><Relationship Id="rId24" Type="http://schemas.openxmlformats.org/officeDocument/2006/relationships/tags" Target="../tags/tag1761.xml"/><Relationship Id="rId23" Type="http://schemas.openxmlformats.org/officeDocument/2006/relationships/tags" Target="../tags/tag1760.xml"/><Relationship Id="rId22" Type="http://schemas.openxmlformats.org/officeDocument/2006/relationships/tags" Target="../tags/tag1759.xml"/><Relationship Id="rId21" Type="http://schemas.openxmlformats.org/officeDocument/2006/relationships/tags" Target="../tags/tag1758.xml"/><Relationship Id="rId20" Type="http://schemas.openxmlformats.org/officeDocument/2006/relationships/tags" Target="../tags/tag1757.xml"/><Relationship Id="rId2" Type="http://schemas.openxmlformats.org/officeDocument/2006/relationships/tags" Target="../tags/tag1742.xml"/><Relationship Id="rId19" Type="http://schemas.openxmlformats.org/officeDocument/2006/relationships/tags" Target="../tags/tag1756.xml"/><Relationship Id="rId18" Type="http://schemas.openxmlformats.org/officeDocument/2006/relationships/tags" Target="../tags/tag1755.xml"/><Relationship Id="rId17" Type="http://schemas.openxmlformats.org/officeDocument/2006/relationships/tags" Target="../tags/tag1754.xml"/><Relationship Id="rId16" Type="http://schemas.openxmlformats.org/officeDocument/2006/relationships/tags" Target="../tags/tag1753.xml"/><Relationship Id="rId15" Type="http://schemas.openxmlformats.org/officeDocument/2006/relationships/tags" Target="../tags/tag1752.xml"/><Relationship Id="rId14" Type="http://schemas.openxmlformats.org/officeDocument/2006/relationships/tags" Target="../tags/tag1751.xml"/><Relationship Id="rId13" Type="http://schemas.openxmlformats.org/officeDocument/2006/relationships/tags" Target="../tags/tag1750.xml"/><Relationship Id="rId12" Type="http://schemas.openxmlformats.org/officeDocument/2006/relationships/image" Target="../media/image90.svg"/><Relationship Id="rId11" Type="http://schemas.openxmlformats.org/officeDocument/2006/relationships/image" Target="../media/image89.png"/><Relationship Id="rId10" Type="http://schemas.openxmlformats.org/officeDocument/2006/relationships/tags" Target="../tags/tag1749.xml"/><Relationship Id="rId1" Type="http://schemas.openxmlformats.org/officeDocument/2006/relationships/tags" Target="../tags/tag1741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1789.xml"/><Relationship Id="rId8" Type="http://schemas.openxmlformats.org/officeDocument/2006/relationships/tags" Target="../tags/tag1788.xml"/><Relationship Id="rId7" Type="http://schemas.openxmlformats.org/officeDocument/2006/relationships/image" Target="../media/image94.svg"/><Relationship Id="rId6" Type="http://schemas.openxmlformats.org/officeDocument/2006/relationships/image" Target="../media/image93.png"/><Relationship Id="rId5" Type="http://schemas.openxmlformats.org/officeDocument/2006/relationships/tags" Target="../tags/tag1787.xml"/><Relationship Id="rId4" Type="http://schemas.openxmlformats.org/officeDocument/2006/relationships/tags" Target="../tags/tag1786.xml"/><Relationship Id="rId34" Type="http://schemas.openxmlformats.org/officeDocument/2006/relationships/slideLayout" Target="../slideLayouts/slideLayout7.xml"/><Relationship Id="rId33" Type="http://schemas.openxmlformats.org/officeDocument/2006/relationships/tags" Target="../tags/tag1811.xml"/><Relationship Id="rId32" Type="http://schemas.openxmlformats.org/officeDocument/2006/relationships/tags" Target="../tags/tag1810.xml"/><Relationship Id="rId31" Type="http://schemas.openxmlformats.org/officeDocument/2006/relationships/tags" Target="../tags/tag1809.xml"/><Relationship Id="rId30" Type="http://schemas.openxmlformats.org/officeDocument/2006/relationships/tags" Target="../tags/tag1808.xml"/><Relationship Id="rId3" Type="http://schemas.openxmlformats.org/officeDocument/2006/relationships/tags" Target="../tags/tag1785.xml"/><Relationship Id="rId29" Type="http://schemas.openxmlformats.org/officeDocument/2006/relationships/tags" Target="../tags/tag1807.xml"/><Relationship Id="rId28" Type="http://schemas.openxmlformats.org/officeDocument/2006/relationships/tags" Target="../tags/tag1806.xml"/><Relationship Id="rId27" Type="http://schemas.openxmlformats.org/officeDocument/2006/relationships/tags" Target="../tags/tag1805.xml"/><Relationship Id="rId26" Type="http://schemas.openxmlformats.org/officeDocument/2006/relationships/tags" Target="../tags/tag1804.xml"/><Relationship Id="rId25" Type="http://schemas.openxmlformats.org/officeDocument/2006/relationships/tags" Target="../tags/tag1803.xml"/><Relationship Id="rId24" Type="http://schemas.openxmlformats.org/officeDocument/2006/relationships/tags" Target="../tags/tag1802.xml"/><Relationship Id="rId23" Type="http://schemas.openxmlformats.org/officeDocument/2006/relationships/tags" Target="../tags/tag1801.xml"/><Relationship Id="rId22" Type="http://schemas.openxmlformats.org/officeDocument/2006/relationships/tags" Target="../tags/tag1800.xml"/><Relationship Id="rId21" Type="http://schemas.openxmlformats.org/officeDocument/2006/relationships/tags" Target="../tags/tag1799.xml"/><Relationship Id="rId20" Type="http://schemas.openxmlformats.org/officeDocument/2006/relationships/image" Target="../media/image96.svg"/><Relationship Id="rId2" Type="http://schemas.openxmlformats.org/officeDocument/2006/relationships/tags" Target="../tags/tag1784.xml"/><Relationship Id="rId19" Type="http://schemas.openxmlformats.org/officeDocument/2006/relationships/image" Target="../media/image95.png"/><Relationship Id="rId18" Type="http://schemas.openxmlformats.org/officeDocument/2006/relationships/tags" Target="../tags/tag1798.xml"/><Relationship Id="rId17" Type="http://schemas.openxmlformats.org/officeDocument/2006/relationships/tags" Target="../tags/tag1797.xml"/><Relationship Id="rId16" Type="http://schemas.openxmlformats.org/officeDocument/2006/relationships/tags" Target="../tags/tag1796.xml"/><Relationship Id="rId15" Type="http://schemas.openxmlformats.org/officeDocument/2006/relationships/tags" Target="../tags/tag1795.xml"/><Relationship Id="rId14" Type="http://schemas.openxmlformats.org/officeDocument/2006/relationships/tags" Target="../tags/tag1794.xml"/><Relationship Id="rId13" Type="http://schemas.openxmlformats.org/officeDocument/2006/relationships/tags" Target="../tags/tag1793.xml"/><Relationship Id="rId12" Type="http://schemas.openxmlformats.org/officeDocument/2006/relationships/tags" Target="../tags/tag1792.xml"/><Relationship Id="rId11" Type="http://schemas.openxmlformats.org/officeDocument/2006/relationships/tags" Target="../tags/tag1791.xml"/><Relationship Id="rId10" Type="http://schemas.openxmlformats.org/officeDocument/2006/relationships/tags" Target="../tags/tag1790.xml"/><Relationship Id="rId1" Type="http://schemas.openxmlformats.org/officeDocument/2006/relationships/tags" Target="../tags/tag1783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1820.xml"/><Relationship Id="rId8" Type="http://schemas.openxmlformats.org/officeDocument/2006/relationships/tags" Target="../tags/tag1819.xml"/><Relationship Id="rId7" Type="http://schemas.openxmlformats.org/officeDocument/2006/relationships/tags" Target="../tags/tag1818.xml"/><Relationship Id="rId6" Type="http://schemas.openxmlformats.org/officeDocument/2006/relationships/tags" Target="../tags/tag1817.xml"/><Relationship Id="rId54" Type="http://schemas.openxmlformats.org/officeDocument/2006/relationships/slideLayout" Target="../slideLayouts/slideLayout7.xml"/><Relationship Id="rId53" Type="http://schemas.openxmlformats.org/officeDocument/2006/relationships/tags" Target="../tags/tag1864.xml"/><Relationship Id="rId52" Type="http://schemas.openxmlformats.org/officeDocument/2006/relationships/tags" Target="../tags/tag1863.xml"/><Relationship Id="rId51" Type="http://schemas.openxmlformats.org/officeDocument/2006/relationships/tags" Target="../tags/tag1862.xml"/><Relationship Id="rId50" Type="http://schemas.openxmlformats.org/officeDocument/2006/relationships/tags" Target="../tags/tag1861.xml"/><Relationship Id="rId5" Type="http://schemas.openxmlformats.org/officeDocument/2006/relationships/tags" Target="../tags/tag1816.xml"/><Relationship Id="rId49" Type="http://schemas.openxmlformats.org/officeDocument/2006/relationships/tags" Target="../tags/tag1860.xml"/><Relationship Id="rId48" Type="http://schemas.openxmlformats.org/officeDocument/2006/relationships/tags" Target="../tags/tag1859.xml"/><Relationship Id="rId47" Type="http://schemas.openxmlformats.org/officeDocument/2006/relationships/tags" Target="../tags/tag1858.xml"/><Relationship Id="rId46" Type="http://schemas.openxmlformats.org/officeDocument/2006/relationships/tags" Target="../tags/tag1857.xml"/><Relationship Id="rId45" Type="http://schemas.openxmlformats.org/officeDocument/2006/relationships/tags" Target="../tags/tag1856.xml"/><Relationship Id="rId44" Type="http://schemas.openxmlformats.org/officeDocument/2006/relationships/tags" Target="../tags/tag1855.xml"/><Relationship Id="rId43" Type="http://schemas.openxmlformats.org/officeDocument/2006/relationships/tags" Target="../tags/tag1854.xml"/><Relationship Id="rId42" Type="http://schemas.openxmlformats.org/officeDocument/2006/relationships/tags" Target="../tags/tag1853.xml"/><Relationship Id="rId41" Type="http://schemas.openxmlformats.org/officeDocument/2006/relationships/tags" Target="../tags/tag1852.xml"/><Relationship Id="rId40" Type="http://schemas.openxmlformats.org/officeDocument/2006/relationships/tags" Target="../tags/tag1851.xml"/><Relationship Id="rId4" Type="http://schemas.openxmlformats.org/officeDocument/2006/relationships/tags" Target="../tags/tag1815.xml"/><Relationship Id="rId39" Type="http://schemas.openxmlformats.org/officeDocument/2006/relationships/tags" Target="../tags/tag1850.xml"/><Relationship Id="rId38" Type="http://schemas.openxmlformats.org/officeDocument/2006/relationships/tags" Target="../tags/tag1849.xml"/><Relationship Id="rId37" Type="http://schemas.openxmlformats.org/officeDocument/2006/relationships/tags" Target="../tags/tag1848.xml"/><Relationship Id="rId36" Type="http://schemas.openxmlformats.org/officeDocument/2006/relationships/tags" Target="../tags/tag1847.xml"/><Relationship Id="rId35" Type="http://schemas.openxmlformats.org/officeDocument/2006/relationships/tags" Target="../tags/tag1846.xml"/><Relationship Id="rId34" Type="http://schemas.openxmlformats.org/officeDocument/2006/relationships/tags" Target="../tags/tag1845.xml"/><Relationship Id="rId33" Type="http://schemas.openxmlformats.org/officeDocument/2006/relationships/tags" Target="../tags/tag1844.xml"/><Relationship Id="rId32" Type="http://schemas.openxmlformats.org/officeDocument/2006/relationships/tags" Target="../tags/tag1843.xml"/><Relationship Id="rId31" Type="http://schemas.openxmlformats.org/officeDocument/2006/relationships/tags" Target="../tags/tag1842.xml"/><Relationship Id="rId30" Type="http://schemas.openxmlformats.org/officeDocument/2006/relationships/tags" Target="../tags/tag1841.xml"/><Relationship Id="rId3" Type="http://schemas.openxmlformats.org/officeDocument/2006/relationships/tags" Target="../tags/tag1814.xml"/><Relationship Id="rId29" Type="http://schemas.openxmlformats.org/officeDocument/2006/relationships/tags" Target="../tags/tag1840.xml"/><Relationship Id="rId28" Type="http://schemas.openxmlformats.org/officeDocument/2006/relationships/tags" Target="../tags/tag1839.xml"/><Relationship Id="rId27" Type="http://schemas.openxmlformats.org/officeDocument/2006/relationships/tags" Target="../tags/tag1838.xml"/><Relationship Id="rId26" Type="http://schemas.openxmlformats.org/officeDocument/2006/relationships/tags" Target="../tags/tag1837.xml"/><Relationship Id="rId25" Type="http://schemas.openxmlformats.org/officeDocument/2006/relationships/tags" Target="../tags/tag1836.xml"/><Relationship Id="rId24" Type="http://schemas.openxmlformats.org/officeDocument/2006/relationships/tags" Target="../tags/tag1835.xml"/><Relationship Id="rId23" Type="http://schemas.openxmlformats.org/officeDocument/2006/relationships/tags" Target="../tags/tag1834.xml"/><Relationship Id="rId22" Type="http://schemas.openxmlformats.org/officeDocument/2006/relationships/tags" Target="../tags/tag1833.xml"/><Relationship Id="rId21" Type="http://schemas.openxmlformats.org/officeDocument/2006/relationships/tags" Target="../tags/tag1832.xml"/><Relationship Id="rId20" Type="http://schemas.openxmlformats.org/officeDocument/2006/relationships/tags" Target="../tags/tag1831.xml"/><Relationship Id="rId2" Type="http://schemas.openxmlformats.org/officeDocument/2006/relationships/tags" Target="../tags/tag1813.xml"/><Relationship Id="rId19" Type="http://schemas.openxmlformats.org/officeDocument/2006/relationships/tags" Target="../tags/tag1830.xml"/><Relationship Id="rId18" Type="http://schemas.openxmlformats.org/officeDocument/2006/relationships/tags" Target="../tags/tag1829.xml"/><Relationship Id="rId17" Type="http://schemas.openxmlformats.org/officeDocument/2006/relationships/tags" Target="../tags/tag1828.xml"/><Relationship Id="rId16" Type="http://schemas.openxmlformats.org/officeDocument/2006/relationships/tags" Target="../tags/tag1827.xml"/><Relationship Id="rId15" Type="http://schemas.openxmlformats.org/officeDocument/2006/relationships/tags" Target="../tags/tag1826.xml"/><Relationship Id="rId14" Type="http://schemas.openxmlformats.org/officeDocument/2006/relationships/tags" Target="../tags/tag1825.xml"/><Relationship Id="rId13" Type="http://schemas.openxmlformats.org/officeDocument/2006/relationships/tags" Target="../tags/tag1824.xml"/><Relationship Id="rId12" Type="http://schemas.openxmlformats.org/officeDocument/2006/relationships/tags" Target="../tags/tag1823.xml"/><Relationship Id="rId11" Type="http://schemas.openxmlformats.org/officeDocument/2006/relationships/tags" Target="../tags/tag1822.xml"/><Relationship Id="rId10" Type="http://schemas.openxmlformats.org/officeDocument/2006/relationships/tags" Target="../tags/tag1821.xml"/><Relationship Id="rId1" Type="http://schemas.openxmlformats.org/officeDocument/2006/relationships/tags" Target="../tags/tag1812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867.xml"/><Relationship Id="rId2" Type="http://schemas.openxmlformats.org/officeDocument/2006/relationships/tags" Target="../tags/tag1866.xml"/><Relationship Id="rId1" Type="http://schemas.openxmlformats.org/officeDocument/2006/relationships/tags" Target="../tags/tag186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tags" Target="../tags/tag201.xml"/><Relationship Id="rId6" Type="http://schemas.openxmlformats.org/officeDocument/2006/relationships/tags" Target="../tags/tag200.xml"/><Relationship Id="rId55" Type="http://schemas.openxmlformats.org/officeDocument/2006/relationships/slideLayout" Target="../slideLayouts/slideLayout7.xml"/><Relationship Id="rId54" Type="http://schemas.openxmlformats.org/officeDocument/2006/relationships/tags" Target="../tags/tag248.xml"/><Relationship Id="rId53" Type="http://schemas.openxmlformats.org/officeDocument/2006/relationships/tags" Target="../tags/tag247.xml"/><Relationship Id="rId52" Type="http://schemas.openxmlformats.org/officeDocument/2006/relationships/tags" Target="../tags/tag246.xml"/><Relationship Id="rId51" Type="http://schemas.openxmlformats.org/officeDocument/2006/relationships/tags" Target="../tags/tag245.xml"/><Relationship Id="rId50" Type="http://schemas.openxmlformats.org/officeDocument/2006/relationships/tags" Target="../tags/tag244.xml"/><Relationship Id="rId5" Type="http://schemas.openxmlformats.org/officeDocument/2006/relationships/tags" Target="../tags/tag199.xml"/><Relationship Id="rId49" Type="http://schemas.openxmlformats.org/officeDocument/2006/relationships/tags" Target="../tags/tag243.xml"/><Relationship Id="rId48" Type="http://schemas.openxmlformats.org/officeDocument/2006/relationships/tags" Target="../tags/tag242.xml"/><Relationship Id="rId47" Type="http://schemas.openxmlformats.org/officeDocument/2006/relationships/tags" Target="../tags/tag241.xml"/><Relationship Id="rId46" Type="http://schemas.openxmlformats.org/officeDocument/2006/relationships/tags" Target="../tags/tag240.xml"/><Relationship Id="rId45" Type="http://schemas.openxmlformats.org/officeDocument/2006/relationships/tags" Target="../tags/tag239.xml"/><Relationship Id="rId44" Type="http://schemas.openxmlformats.org/officeDocument/2006/relationships/tags" Target="../tags/tag238.xml"/><Relationship Id="rId43" Type="http://schemas.openxmlformats.org/officeDocument/2006/relationships/tags" Target="../tags/tag237.xml"/><Relationship Id="rId42" Type="http://schemas.openxmlformats.org/officeDocument/2006/relationships/tags" Target="../tags/tag236.xml"/><Relationship Id="rId41" Type="http://schemas.openxmlformats.org/officeDocument/2006/relationships/tags" Target="../tags/tag235.xml"/><Relationship Id="rId40" Type="http://schemas.openxmlformats.org/officeDocument/2006/relationships/tags" Target="../tags/tag234.xml"/><Relationship Id="rId4" Type="http://schemas.openxmlformats.org/officeDocument/2006/relationships/tags" Target="../tags/tag198.xml"/><Relationship Id="rId39" Type="http://schemas.openxmlformats.org/officeDocument/2006/relationships/tags" Target="../tags/tag233.xml"/><Relationship Id="rId38" Type="http://schemas.openxmlformats.org/officeDocument/2006/relationships/tags" Target="../tags/tag232.xml"/><Relationship Id="rId37" Type="http://schemas.openxmlformats.org/officeDocument/2006/relationships/tags" Target="../tags/tag231.xml"/><Relationship Id="rId36" Type="http://schemas.openxmlformats.org/officeDocument/2006/relationships/tags" Target="../tags/tag230.xml"/><Relationship Id="rId35" Type="http://schemas.openxmlformats.org/officeDocument/2006/relationships/tags" Target="../tags/tag229.xml"/><Relationship Id="rId34" Type="http://schemas.openxmlformats.org/officeDocument/2006/relationships/tags" Target="../tags/tag228.xml"/><Relationship Id="rId33" Type="http://schemas.openxmlformats.org/officeDocument/2006/relationships/tags" Target="../tags/tag227.xml"/><Relationship Id="rId32" Type="http://schemas.openxmlformats.org/officeDocument/2006/relationships/tags" Target="../tags/tag226.xml"/><Relationship Id="rId31" Type="http://schemas.openxmlformats.org/officeDocument/2006/relationships/tags" Target="../tags/tag225.xml"/><Relationship Id="rId30" Type="http://schemas.openxmlformats.org/officeDocument/2006/relationships/tags" Target="../tags/tag224.xml"/><Relationship Id="rId3" Type="http://schemas.openxmlformats.org/officeDocument/2006/relationships/tags" Target="../tags/tag197.xml"/><Relationship Id="rId29" Type="http://schemas.openxmlformats.org/officeDocument/2006/relationships/tags" Target="../tags/tag223.xml"/><Relationship Id="rId28" Type="http://schemas.openxmlformats.org/officeDocument/2006/relationships/tags" Target="../tags/tag222.xml"/><Relationship Id="rId27" Type="http://schemas.openxmlformats.org/officeDocument/2006/relationships/tags" Target="../tags/tag221.xml"/><Relationship Id="rId26" Type="http://schemas.openxmlformats.org/officeDocument/2006/relationships/tags" Target="../tags/tag220.xml"/><Relationship Id="rId25" Type="http://schemas.openxmlformats.org/officeDocument/2006/relationships/tags" Target="../tags/tag219.xml"/><Relationship Id="rId24" Type="http://schemas.openxmlformats.org/officeDocument/2006/relationships/tags" Target="../tags/tag218.xml"/><Relationship Id="rId23" Type="http://schemas.openxmlformats.org/officeDocument/2006/relationships/tags" Target="../tags/tag217.xml"/><Relationship Id="rId22" Type="http://schemas.openxmlformats.org/officeDocument/2006/relationships/tags" Target="../tags/tag216.xml"/><Relationship Id="rId21" Type="http://schemas.openxmlformats.org/officeDocument/2006/relationships/tags" Target="../tags/tag215.xml"/><Relationship Id="rId20" Type="http://schemas.openxmlformats.org/officeDocument/2006/relationships/tags" Target="../tags/tag214.xml"/><Relationship Id="rId2" Type="http://schemas.openxmlformats.org/officeDocument/2006/relationships/tags" Target="../tags/tag196.xml"/><Relationship Id="rId19" Type="http://schemas.openxmlformats.org/officeDocument/2006/relationships/tags" Target="../tags/tag213.xml"/><Relationship Id="rId18" Type="http://schemas.openxmlformats.org/officeDocument/2006/relationships/tags" Target="../tags/tag212.xml"/><Relationship Id="rId17" Type="http://schemas.openxmlformats.org/officeDocument/2006/relationships/tags" Target="../tags/tag211.xml"/><Relationship Id="rId16" Type="http://schemas.openxmlformats.org/officeDocument/2006/relationships/tags" Target="../tags/tag210.xml"/><Relationship Id="rId15" Type="http://schemas.openxmlformats.org/officeDocument/2006/relationships/tags" Target="../tags/tag209.xml"/><Relationship Id="rId14" Type="http://schemas.openxmlformats.org/officeDocument/2006/relationships/tags" Target="../tags/tag208.xml"/><Relationship Id="rId13" Type="http://schemas.openxmlformats.org/officeDocument/2006/relationships/tags" Target="../tags/tag207.xml"/><Relationship Id="rId12" Type="http://schemas.openxmlformats.org/officeDocument/2006/relationships/tags" Target="../tags/tag206.xml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image" Target="../media/image9.jpeg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0" Type="http://schemas.openxmlformats.org/officeDocument/2006/relationships/slideLayout" Target="../slideLayouts/slideLayout7.xml"/><Relationship Id="rId4" Type="http://schemas.openxmlformats.org/officeDocument/2006/relationships/tags" Target="../tags/tag252.xml"/><Relationship Id="rId39" Type="http://schemas.openxmlformats.org/officeDocument/2006/relationships/tags" Target="../tags/tag282.xml"/><Relationship Id="rId38" Type="http://schemas.openxmlformats.org/officeDocument/2006/relationships/tags" Target="../tags/tag281.xml"/><Relationship Id="rId37" Type="http://schemas.openxmlformats.org/officeDocument/2006/relationships/tags" Target="../tags/tag280.xml"/><Relationship Id="rId36" Type="http://schemas.openxmlformats.org/officeDocument/2006/relationships/tags" Target="../tags/tag279.xml"/><Relationship Id="rId35" Type="http://schemas.openxmlformats.org/officeDocument/2006/relationships/tags" Target="../tags/tag278.xml"/><Relationship Id="rId34" Type="http://schemas.openxmlformats.org/officeDocument/2006/relationships/tags" Target="../tags/tag277.xml"/><Relationship Id="rId33" Type="http://schemas.openxmlformats.org/officeDocument/2006/relationships/tags" Target="../tags/tag276.xml"/><Relationship Id="rId32" Type="http://schemas.openxmlformats.org/officeDocument/2006/relationships/tags" Target="../tags/tag275.xml"/><Relationship Id="rId31" Type="http://schemas.openxmlformats.org/officeDocument/2006/relationships/tags" Target="../tags/tag274.xml"/><Relationship Id="rId30" Type="http://schemas.openxmlformats.org/officeDocument/2006/relationships/tags" Target="../tags/tag273.xml"/><Relationship Id="rId3" Type="http://schemas.openxmlformats.org/officeDocument/2006/relationships/tags" Target="../tags/tag251.xml"/><Relationship Id="rId29" Type="http://schemas.openxmlformats.org/officeDocument/2006/relationships/tags" Target="../tags/tag272.xml"/><Relationship Id="rId28" Type="http://schemas.openxmlformats.org/officeDocument/2006/relationships/image" Target="../media/image13.svg"/><Relationship Id="rId27" Type="http://schemas.openxmlformats.org/officeDocument/2006/relationships/image" Target="../media/image12.png"/><Relationship Id="rId26" Type="http://schemas.openxmlformats.org/officeDocument/2006/relationships/tags" Target="../tags/tag271.xml"/><Relationship Id="rId25" Type="http://schemas.openxmlformats.org/officeDocument/2006/relationships/tags" Target="../tags/tag270.xml"/><Relationship Id="rId24" Type="http://schemas.openxmlformats.org/officeDocument/2006/relationships/tags" Target="../tags/tag269.xml"/><Relationship Id="rId23" Type="http://schemas.openxmlformats.org/officeDocument/2006/relationships/tags" Target="../tags/tag268.xml"/><Relationship Id="rId22" Type="http://schemas.openxmlformats.org/officeDocument/2006/relationships/tags" Target="../tags/tag267.xml"/><Relationship Id="rId21" Type="http://schemas.openxmlformats.org/officeDocument/2006/relationships/tags" Target="../tags/tag266.xml"/><Relationship Id="rId20" Type="http://schemas.openxmlformats.org/officeDocument/2006/relationships/tags" Target="../tags/tag265.xml"/><Relationship Id="rId2" Type="http://schemas.openxmlformats.org/officeDocument/2006/relationships/tags" Target="../tags/tag250.xml"/><Relationship Id="rId19" Type="http://schemas.openxmlformats.org/officeDocument/2006/relationships/tags" Target="../tags/tag264.xml"/><Relationship Id="rId18" Type="http://schemas.openxmlformats.org/officeDocument/2006/relationships/tags" Target="../tags/tag263.xml"/><Relationship Id="rId17" Type="http://schemas.openxmlformats.org/officeDocument/2006/relationships/tags" Target="../tags/tag262.xml"/><Relationship Id="rId16" Type="http://schemas.openxmlformats.org/officeDocument/2006/relationships/tags" Target="../tags/tag261.xml"/><Relationship Id="rId15" Type="http://schemas.openxmlformats.org/officeDocument/2006/relationships/tags" Target="../tags/tag260.xml"/><Relationship Id="rId14" Type="http://schemas.openxmlformats.org/officeDocument/2006/relationships/tags" Target="../tags/tag259.xml"/><Relationship Id="rId13" Type="http://schemas.openxmlformats.org/officeDocument/2006/relationships/tags" Target="../tags/tag258.xml"/><Relationship Id="rId12" Type="http://schemas.openxmlformats.org/officeDocument/2006/relationships/image" Target="../media/image11.svg"/><Relationship Id="rId11" Type="http://schemas.openxmlformats.org/officeDocument/2006/relationships/image" Target="../media/image10.png"/><Relationship Id="rId10" Type="http://schemas.openxmlformats.org/officeDocument/2006/relationships/tags" Target="../tags/tag257.xml"/><Relationship Id="rId1" Type="http://schemas.openxmlformats.org/officeDocument/2006/relationships/tags" Target="../tags/tag24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1.xml"/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3" Type="http://schemas.openxmlformats.org/officeDocument/2006/relationships/slideLayout" Target="../slideLayouts/slideLayout7.xml"/><Relationship Id="rId52" Type="http://schemas.openxmlformats.org/officeDocument/2006/relationships/tags" Target="../tags/tag330.xml"/><Relationship Id="rId51" Type="http://schemas.openxmlformats.org/officeDocument/2006/relationships/tags" Target="../tags/tag329.xml"/><Relationship Id="rId50" Type="http://schemas.openxmlformats.org/officeDocument/2006/relationships/tags" Target="../tags/tag328.xml"/><Relationship Id="rId5" Type="http://schemas.openxmlformats.org/officeDocument/2006/relationships/tags" Target="../tags/tag287.xml"/><Relationship Id="rId49" Type="http://schemas.openxmlformats.org/officeDocument/2006/relationships/tags" Target="../tags/tag327.xml"/><Relationship Id="rId48" Type="http://schemas.openxmlformats.org/officeDocument/2006/relationships/tags" Target="../tags/tag326.xml"/><Relationship Id="rId47" Type="http://schemas.openxmlformats.org/officeDocument/2006/relationships/tags" Target="../tags/tag325.xml"/><Relationship Id="rId46" Type="http://schemas.openxmlformats.org/officeDocument/2006/relationships/tags" Target="../tags/tag324.xml"/><Relationship Id="rId45" Type="http://schemas.openxmlformats.org/officeDocument/2006/relationships/tags" Target="../tags/tag323.xml"/><Relationship Id="rId44" Type="http://schemas.openxmlformats.org/officeDocument/2006/relationships/tags" Target="../tags/tag322.xml"/><Relationship Id="rId43" Type="http://schemas.openxmlformats.org/officeDocument/2006/relationships/tags" Target="../tags/tag321.xml"/><Relationship Id="rId42" Type="http://schemas.openxmlformats.org/officeDocument/2006/relationships/tags" Target="../tags/tag320.xml"/><Relationship Id="rId41" Type="http://schemas.openxmlformats.org/officeDocument/2006/relationships/tags" Target="../tags/tag319.xml"/><Relationship Id="rId40" Type="http://schemas.openxmlformats.org/officeDocument/2006/relationships/tags" Target="../tags/tag318.xml"/><Relationship Id="rId4" Type="http://schemas.openxmlformats.org/officeDocument/2006/relationships/tags" Target="../tags/tag286.xml"/><Relationship Id="rId39" Type="http://schemas.openxmlformats.org/officeDocument/2006/relationships/tags" Target="../tags/tag317.xml"/><Relationship Id="rId38" Type="http://schemas.openxmlformats.org/officeDocument/2006/relationships/image" Target="../media/image17.svg"/><Relationship Id="rId37" Type="http://schemas.openxmlformats.org/officeDocument/2006/relationships/image" Target="../media/image16.png"/><Relationship Id="rId36" Type="http://schemas.openxmlformats.org/officeDocument/2006/relationships/tags" Target="../tags/tag316.xml"/><Relationship Id="rId35" Type="http://schemas.openxmlformats.org/officeDocument/2006/relationships/tags" Target="../tags/tag315.xml"/><Relationship Id="rId34" Type="http://schemas.openxmlformats.org/officeDocument/2006/relationships/tags" Target="../tags/tag314.xml"/><Relationship Id="rId33" Type="http://schemas.openxmlformats.org/officeDocument/2006/relationships/tags" Target="../tags/tag313.xml"/><Relationship Id="rId32" Type="http://schemas.openxmlformats.org/officeDocument/2006/relationships/tags" Target="../tags/tag312.xml"/><Relationship Id="rId31" Type="http://schemas.openxmlformats.org/officeDocument/2006/relationships/tags" Target="../tags/tag311.xml"/><Relationship Id="rId30" Type="http://schemas.openxmlformats.org/officeDocument/2006/relationships/tags" Target="../tags/tag310.xml"/><Relationship Id="rId3" Type="http://schemas.openxmlformats.org/officeDocument/2006/relationships/tags" Target="../tags/tag285.xml"/><Relationship Id="rId29" Type="http://schemas.openxmlformats.org/officeDocument/2006/relationships/tags" Target="../tags/tag309.xml"/><Relationship Id="rId28" Type="http://schemas.openxmlformats.org/officeDocument/2006/relationships/tags" Target="../tags/tag308.xml"/><Relationship Id="rId27" Type="http://schemas.openxmlformats.org/officeDocument/2006/relationships/tags" Target="../tags/tag307.xml"/><Relationship Id="rId26" Type="http://schemas.openxmlformats.org/officeDocument/2006/relationships/tags" Target="../tags/tag306.xml"/><Relationship Id="rId25" Type="http://schemas.openxmlformats.org/officeDocument/2006/relationships/tags" Target="../tags/tag305.xml"/><Relationship Id="rId24" Type="http://schemas.openxmlformats.org/officeDocument/2006/relationships/tags" Target="../tags/tag304.xml"/><Relationship Id="rId23" Type="http://schemas.openxmlformats.org/officeDocument/2006/relationships/tags" Target="../tags/tag303.xml"/><Relationship Id="rId22" Type="http://schemas.openxmlformats.org/officeDocument/2006/relationships/tags" Target="../tags/tag302.xml"/><Relationship Id="rId21" Type="http://schemas.openxmlformats.org/officeDocument/2006/relationships/tags" Target="../tags/tag301.xml"/><Relationship Id="rId20" Type="http://schemas.openxmlformats.org/officeDocument/2006/relationships/tags" Target="../tags/tag300.xml"/><Relationship Id="rId2" Type="http://schemas.openxmlformats.org/officeDocument/2006/relationships/tags" Target="../tags/tag284.xml"/><Relationship Id="rId19" Type="http://schemas.openxmlformats.org/officeDocument/2006/relationships/tags" Target="../tags/tag299.xml"/><Relationship Id="rId18" Type="http://schemas.openxmlformats.org/officeDocument/2006/relationships/tags" Target="../tags/tag298.xml"/><Relationship Id="rId17" Type="http://schemas.openxmlformats.org/officeDocument/2006/relationships/tags" Target="../tags/tag297.xml"/><Relationship Id="rId16" Type="http://schemas.openxmlformats.org/officeDocument/2006/relationships/image" Target="../media/image15.svg"/><Relationship Id="rId15" Type="http://schemas.openxmlformats.org/officeDocument/2006/relationships/image" Target="../media/image14.png"/><Relationship Id="rId14" Type="http://schemas.openxmlformats.org/officeDocument/2006/relationships/tags" Target="../tags/tag296.xml"/><Relationship Id="rId13" Type="http://schemas.openxmlformats.org/officeDocument/2006/relationships/tags" Target="../tags/tag295.xml"/><Relationship Id="rId12" Type="http://schemas.openxmlformats.org/officeDocument/2006/relationships/tags" Target="../tags/tag294.xml"/><Relationship Id="rId11" Type="http://schemas.openxmlformats.org/officeDocument/2006/relationships/tags" Target="../tags/tag293.xml"/><Relationship Id="rId10" Type="http://schemas.openxmlformats.org/officeDocument/2006/relationships/tags" Target="../tags/tag292.xml"/><Relationship Id="rId1" Type="http://schemas.openxmlformats.org/officeDocument/2006/relationships/tags" Target="../tags/tag28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tags" Target="../tags/tag335.xml"/><Relationship Id="rId5" Type="http://schemas.openxmlformats.org/officeDocument/2006/relationships/tags" Target="../tags/tag334.xml"/><Relationship Id="rId43" Type="http://schemas.openxmlformats.org/officeDocument/2006/relationships/slideLayout" Target="../slideLayouts/slideLayout7.xml"/><Relationship Id="rId42" Type="http://schemas.openxmlformats.org/officeDocument/2006/relationships/tags" Target="../tags/tag365.xml"/><Relationship Id="rId41" Type="http://schemas.openxmlformats.org/officeDocument/2006/relationships/tags" Target="../tags/tag364.xml"/><Relationship Id="rId40" Type="http://schemas.openxmlformats.org/officeDocument/2006/relationships/tags" Target="../tags/tag363.xml"/><Relationship Id="rId4" Type="http://schemas.openxmlformats.org/officeDocument/2006/relationships/image" Target="../media/image18.jpeg"/><Relationship Id="rId39" Type="http://schemas.openxmlformats.org/officeDocument/2006/relationships/tags" Target="../tags/tag362.xml"/><Relationship Id="rId38" Type="http://schemas.openxmlformats.org/officeDocument/2006/relationships/tags" Target="../tags/tag361.xml"/><Relationship Id="rId37" Type="http://schemas.openxmlformats.org/officeDocument/2006/relationships/tags" Target="../tags/tag360.xml"/><Relationship Id="rId36" Type="http://schemas.openxmlformats.org/officeDocument/2006/relationships/tags" Target="../tags/tag359.xml"/><Relationship Id="rId35" Type="http://schemas.openxmlformats.org/officeDocument/2006/relationships/tags" Target="../tags/tag358.xml"/><Relationship Id="rId34" Type="http://schemas.openxmlformats.org/officeDocument/2006/relationships/tags" Target="../tags/tag357.xml"/><Relationship Id="rId33" Type="http://schemas.openxmlformats.org/officeDocument/2006/relationships/image" Target="../media/image24.svg"/><Relationship Id="rId32" Type="http://schemas.openxmlformats.org/officeDocument/2006/relationships/image" Target="../media/image23.png"/><Relationship Id="rId31" Type="http://schemas.openxmlformats.org/officeDocument/2006/relationships/tags" Target="../tags/tag356.xml"/><Relationship Id="rId30" Type="http://schemas.openxmlformats.org/officeDocument/2006/relationships/tags" Target="../tags/tag355.xml"/><Relationship Id="rId3" Type="http://schemas.openxmlformats.org/officeDocument/2006/relationships/tags" Target="../tags/tag333.xml"/><Relationship Id="rId29" Type="http://schemas.openxmlformats.org/officeDocument/2006/relationships/tags" Target="../tags/tag354.xml"/><Relationship Id="rId28" Type="http://schemas.openxmlformats.org/officeDocument/2006/relationships/tags" Target="../tags/tag353.xml"/><Relationship Id="rId27" Type="http://schemas.openxmlformats.org/officeDocument/2006/relationships/tags" Target="../tags/tag352.xml"/><Relationship Id="rId26" Type="http://schemas.openxmlformats.org/officeDocument/2006/relationships/tags" Target="../tags/tag351.xml"/><Relationship Id="rId25" Type="http://schemas.openxmlformats.org/officeDocument/2006/relationships/tags" Target="../tags/tag350.xml"/><Relationship Id="rId24" Type="http://schemas.openxmlformats.org/officeDocument/2006/relationships/tags" Target="../tags/tag349.xml"/><Relationship Id="rId23" Type="http://schemas.openxmlformats.org/officeDocument/2006/relationships/tags" Target="../tags/tag348.xml"/><Relationship Id="rId22" Type="http://schemas.openxmlformats.org/officeDocument/2006/relationships/tags" Target="../tags/tag347.xml"/><Relationship Id="rId21" Type="http://schemas.openxmlformats.org/officeDocument/2006/relationships/tags" Target="../tags/tag346.xml"/><Relationship Id="rId20" Type="http://schemas.openxmlformats.org/officeDocument/2006/relationships/tags" Target="../tags/tag345.xml"/><Relationship Id="rId2" Type="http://schemas.openxmlformats.org/officeDocument/2006/relationships/tags" Target="../tags/tag332.xml"/><Relationship Id="rId19" Type="http://schemas.openxmlformats.org/officeDocument/2006/relationships/tags" Target="../tags/tag344.xml"/><Relationship Id="rId18" Type="http://schemas.openxmlformats.org/officeDocument/2006/relationships/tags" Target="../tags/tag343.xml"/><Relationship Id="rId17" Type="http://schemas.openxmlformats.org/officeDocument/2006/relationships/image" Target="../media/image22.svg"/><Relationship Id="rId16" Type="http://schemas.openxmlformats.org/officeDocument/2006/relationships/image" Target="../media/image21.png"/><Relationship Id="rId15" Type="http://schemas.openxmlformats.org/officeDocument/2006/relationships/tags" Target="../tags/tag342.xml"/><Relationship Id="rId14" Type="http://schemas.openxmlformats.org/officeDocument/2006/relationships/tags" Target="../tags/tag341.xml"/><Relationship Id="rId13" Type="http://schemas.openxmlformats.org/officeDocument/2006/relationships/tags" Target="../tags/tag340.xml"/><Relationship Id="rId12" Type="http://schemas.openxmlformats.org/officeDocument/2006/relationships/tags" Target="../tags/tag339.xml"/><Relationship Id="rId11" Type="http://schemas.openxmlformats.org/officeDocument/2006/relationships/image" Target="../media/image20.svg"/><Relationship Id="rId10" Type="http://schemas.openxmlformats.org/officeDocument/2006/relationships/image" Target="../media/image19.png"/><Relationship Id="rId1" Type="http://schemas.openxmlformats.org/officeDocument/2006/relationships/tags" Target="../tags/tag3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72.xml"/><Relationship Id="rId8" Type="http://schemas.openxmlformats.org/officeDocument/2006/relationships/image" Target="../media/image26.svg"/><Relationship Id="rId7" Type="http://schemas.openxmlformats.org/officeDocument/2006/relationships/image" Target="../media/image25.png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6" Type="http://schemas.openxmlformats.org/officeDocument/2006/relationships/slideLayout" Target="../slideLayouts/slideLayout7.xml"/><Relationship Id="rId45" Type="http://schemas.openxmlformats.org/officeDocument/2006/relationships/tags" Target="../tags/tag404.xml"/><Relationship Id="rId44" Type="http://schemas.openxmlformats.org/officeDocument/2006/relationships/tags" Target="../tags/tag403.xml"/><Relationship Id="rId43" Type="http://schemas.openxmlformats.org/officeDocument/2006/relationships/tags" Target="../tags/tag402.xml"/><Relationship Id="rId42" Type="http://schemas.openxmlformats.org/officeDocument/2006/relationships/tags" Target="../tags/tag401.xml"/><Relationship Id="rId41" Type="http://schemas.openxmlformats.org/officeDocument/2006/relationships/tags" Target="../tags/tag400.xml"/><Relationship Id="rId40" Type="http://schemas.openxmlformats.org/officeDocument/2006/relationships/tags" Target="../tags/tag399.xml"/><Relationship Id="rId4" Type="http://schemas.openxmlformats.org/officeDocument/2006/relationships/tags" Target="../tags/tag369.xml"/><Relationship Id="rId39" Type="http://schemas.openxmlformats.org/officeDocument/2006/relationships/tags" Target="../tags/tag398.xml"/><Relationship Id="rId38" Type="http://schemas.openxmlformats.org/officeDocument/2006/relationships/tags" Target="../tags/tag397.xml"/><Relationship Id="rId37" Type="http://schemas.openxmlformats.org/officeDocument/2006/relationships/tags" Target="../tags/tag396.xml"/><Relationship Id="rId36" Type="http://schemas.openxmlformats.org/officeDocument/2006/relationships/image" Target="../media/image30.svg"/><Relationship Id="rId35" Type="http://schemas.openxmlformats.org/officeDocument/2006/relationships/image" Target="../media/image29.png"/><Relationship Id="rId34" Type="http://schemas.openxmlformats.org/officeDocument/2006/relationships/tags" Target="../tags/tag395.xml"/><Relationship Id="rId33" Type="http://schemas.openxmlformats.org/officeDocument/2006/relationships/tags" Target="../tags/tag394.xml"/><Relationship Id="rId32" Type="http://schemas.openxmlformats.org/officeDocument/2006/relationships/tags" Target="../tags/tag393.xml"/><Relationship Id="rId31" Type="http://schemas.openxmlformats.org/officeDocument/2006/relationships/tags" Target="../tags/tag392.xml"/><Relationship Id="rId30" Type="http://schemas.openxmlformats.org/officeDocument/2006/relationships/tags" Target="../tags/tag391.xml"/><Relationship Id="rId3" Type="http://schemas.openxmlformats.org/officeDocument/2006/relationships/tags" Target="../tags/tag368.xml"/><Relationship Id="rId29" Type="http://schemas.openxmlformats.org/officeDocument/2006/relationships/tags" Target="../tags/tag390.xml"/><Relationship Id="rId28" Type="http://schemas.openxmlformats.org/officeDocument/2006/relationships/tags" Target="../tags/tag389.xml"/><Relationship Id="rId27" Type="http://schemas.openxmlformats.org/officeDocument/2006/relationships/tags" Target="../tags/tag388.xml"/><Relationship Id="rId26" Type="http://schemas.openxmlformats.org/officeDocument/2006/relationships/tags" Target="../tags/tag387.xml"/><Relationship Id="rId25" Type="http://schemas.openxmlformats.org/officeDocument/2006/relationships/tags" Target="../tags/tag386.xml"/><Relationship Id="rId24" Type="http://schemas.openxmlformats.org/officeDocument/2006/relationships/tags" Target="../tags/tag385.xml"/><Relationship Id="rId23" Type="http://schemas.openxmlformats.org/officeDocument/2006/relationships/tags" Target="../tags/tag384.xml"/><Relationship Id="rId22" Type="http://schemas.openxmlformats.org/officeDocument/2006/relationships/image" Target="../media/image28.svg"/><Relationship Id="rId21" Type="http://schemas.openxmlformats.org/officeDocument/2006/relationships/image" Target="../media/image27.png"/><Relationship Id="rId20" Type="http://schemas.openxmlformats.org/officeDocument/2006/relationships/tags" Target="../tags/tag383.xml"/><Relationship Id="rId2" Type="http://schemas.openxmlformats.org/officeDocument/2006/relationships/tags" Target="../tags/tag367.xml"/><Relationship Id="rId19" Type="http://schemas.openxmlformats.org/officeDocument/2006/relationships/tags" Target="../tags/tag382.xml"/><Relationship Id="rId18" Type="http://schemas.openxmlformats.org/officeDocument/2006/relationships/tags" Target="../tags/tag381.xml"/><Relationship Id="rId17" Type="http://schemas.openxmlformats.org/officeDocument/2006/relationships/tags" Target="../tags/tag380.xml"/><Relationship Id="rId16" Type="http://schemas.openxmlformats.org/officeDocument/2006/relationships/tags" Target="../tags/tag379.xml"/><Relationship Id="rId15" Type="http://schemas.openxmlformats.org/officeDocument/2006/relationships/tags" Target="../tags/tag378.xml"/><Relationship Id="rId14" Type="http://schemas.openxmlformats.org/officeDocument/2006/relationships/tags" Target="../tags/tag377.xml"/><Relationship Id="rId13" Type="http://schemas.openxmlformats.org/officeDocument/2006/relationships/tags" Target="../tags/tag376.xml"/><Relationship Id="rId12" Type="http://schemas.openxmlformats.org/officeDocument/2006/relationships/tags" Target="../tags/tag375.xml"/><Relationship Id="rId11" Type="http://schemas.openxmlformats.org/officeDocument/2006/relationships/tags" Target="../tags/tag374.xml"/><Relationship Id="rId10" Type="http://schemas.openxmlformats.org/officeDocument/2006/relationships/tags" Target="../tags/tag373.xml"/><Relationship Id="rId1" Type="http://schemas.openxmlformats.org/officeDocument/2006/relationships/tags" Target="../tags/tag3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ctrTitle" idx="14"/>
            <p:custDataLst>
              <p:tags r:id="rId1"/>
            </p:custDataLst>
          </p:nvPr>
        </p:nvSpPr>
        <p:spPr>
          <a:xfrm>
            <a:off x="1394460" y="2388870"/>
            <a:ext cx="6604000" cy="2079625"/>
          </a:xfrm>
        </p:spPr>
        <p:txBody>
          <a:bodyPr>
            <a:normAutofit/>
          </a:bodyPr>
          <a:p>
            <a:r>
              <a:rPr lang="zh-CN" altLang="en-US"/>
              <a:t>表演基础教程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5"/>
            <p:custDataLst>
              <p:tags r:id="rId2"/>
            </p:custDataLst>
          </p:nvPr>
        </p:nvSpPr>
        <p:spPr/>
        <p:txBody>
          <a:bodyPr>
            <a:normAutofit/>
          </a:bodyPr>
          <a:p>
            <a:pPr lvl="0"/>
            <a:r>
              <a:rPr lang="en-US" altLang="zh-CN"/>
              <a:t>汇报人：</a:t>
            </a:r>
            <a:endParaRPr lang="en-US" altLang="zh-CN"/>
          </a:p>
        </p:txBody>
      </p:sp>
      <p:sp>
        <p:nvSpPr>
          <p:cNvPr id="2" name="文本占位符 1"/>
          <p:cNvSpPr/>
          <p:nvPr>
            <p:ph type="body" idx="13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7150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47700" y="433388"/>
            <a:ext cx="571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动物模拟：追溯戏剧的原始野性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647700" y="1009650"/>
            <a:ext cx="3964305" cy="381000"/>
          </a:xfrm>
          <a:custGeom>
            <a:avLst/>
            <a:gdLst>
              <a:gd name="sw" fmla="*/ 1 w 6243"/>
              <a:gd name="sh" fmla="*/ 1 h 600"/>
              <a:gd name="mins" fmla="min sw sh"/>
              <a:gd name="dsw" fmla="+- 0 sw mins"/>
              <a:gd name="dsh" fmla="+- 0 sh mins"/>
              <a:gd name="p0x0" fmla="*/ 300 w 6243"/>
              <a:gd name="p0y0" fmla="*/ 0 h 600"/>
              <a:gd name="p0x1" fmla="*/ 5943 w 6243"/>
              <a:gd name="p0y1" fmla="*/ 0 h 600"/>
              <a:gd name="p0x2" fmla="*/ 6109 w 6243"/>
              <a:gd name="p0y2" fmla="*/ 0 h 600"/>
              <a:gd name="p0x3" fmla="*/ 6243 w 6243"/>
              <a:gd name="p0y3" fmla="*/ 134 h 600"/>
              <a:gd name="p0x4" fmla="*/ 6243 w 6243"/>
              <a:gd name="p0y4" fmla="*/ 300 h 600"/>
              <a:gd name="p0x5" fmla="*/ 6243 w 6243"/>
              <a:gd name="p0y5" fmla="*/ 465 h 600"/>
              <a:gd name="p0x6" fmla="*/ 6109 w 6243"/>
              <a:gd name="p0y6" fmla="*/ 600 h 600"/>
              <a:gd name="p0x7" fmla="*/ 5943 w 6243"/>
              <a:gd name="p0y7" fmla="*/ 600 h 600"/>
              <a:gd name="p0x8" fmla="*/ 300 w 6243"/>
              <a:gd name="p0y8" fmla="*/ 600 h 600"/>
              <a:gd name="p0x9" fmla="*/ 134 w 6243"/>
              <a:gd name="p0y9" fmla="*/ 600 h 600"/>
              <a:gd name="p0x10" fmla="*/ 0 w 6243"/>
              <a:gd name="p0y10" fmla="*/ 465 h 600"/>
              <a:gd name="p0x11" fmla="*/ 0 w 6243"/>
              <a:gd name="p0y11" fmla="*/ 300 h 600"/>
              <a:gd name="p0x12" fmla="*/ 0 w 6243"/>
              <a:gd name="p0y12" fmla="*/ 134 h 600"/>
              <a:gd name="p0x13" fmla="*/ 134 w 6243"/>
              <a:gd name="p0y13" fmla="*/ 0 h 600"/>
              <a:gd name="p0x14" fmla="*/ 300 w 6243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00100" y="1033463"/>
            <a:ext cx="3850405" cy="3286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亚里士多德</a:t>
            </a:r>
            <a:r>
              <a:rPr lang="en-US" altLang="zh-CN"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摹仿说</a:t>
            </a:r>
            <a:r>
              <a:rPr lang="en-US" altLang="zh-CN"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"——</a:t>
            </a:r>
            <a:r>
              <a:rPr lang="zh-CN" altLang="en-US"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一切艺术都是摹仿</a:t>
            </a:r>
            <a:endParaRPr lang="zh-CN" altLang="en-US" sz="1500" b="1" spc="3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461645" y="1585595"/>
            <a:ext cx="4841240" cy="2847975"/>
          </a:xfrm>
          <a:custGeom>
            <a:avLst/>
            <a:gdLst>
              <a:gd name="sw" fmla="*/ 1 w 7623"/>
              <a:gd name="sh" fmla="*/ 1 h 4485"/>
              <a:gd name="mins" fmla="min sw sh"/>
              <a:gd name="dsw" fmla="+- 0 sw mins"/>
              <a:gd name="dsh" fmla="+- 0 sh mins"/>
              <a:gd name="p0x0" fmla="*/ 120 w 7623"/>
              <a:gd name="p0y0" fmla="*/ 0 h 4485"/>
              <a:gd name="p0x1" fmla="*/ 7503 w 7623"/>
              <a:gd name="p0y1" fmla="*/ 0 h 4485"/>
              <a:gd name="p0x2" fmla="*/ 7570 w 7623"/>
              <a:gd name="p0y2" fmla="*/ 0 h 4485"/>
              <a:gd name="p0x3" fmla="*/ 7623 w 7623"/>
              <a:gd name="p0y3" fmla="*/ 53 h 4485"/>
              <a:gd name="p0x4" fmla="*/ 7623 w 7623"/>
              <a:gd name="p0y4" fmla="*/ 120 h 4485"/>
              <a:gd name="p0x5" fmla="*/ 7623 w 7623"/>
              <a:gd name="p0y5" fmla="*/ 4365 h 4485"/>
              <a:gd name="p0x6" fmla="*/ 7623 w 7623"/>
              <a:gd name="p0y6" fmla="*/ 4431 h 4485"/>
              <a:gd name="p0x7" fmla="*/ 7570 w 7623"/>
              <a:gd name="p0y7" fmla="*/ 4485 h 4485"/>
              <a:gd name="p0x8" fmla="*/ 7503 w 7623"/>
              <a:gd name="p0y8" fmla="*/ 4485 h 4485"/>
              <a:gd name="p0x9" fmla="*/ 120 w 7623"/>
              <a:gd name="p0y9" fmla="*/ 4485 h 4485"/>
              <a:gd name="p0x10" fmla="*/ 53 w 7623"/>
              <a:gd name="p0y10" fmla="*/ 4485 h 4485"/>
              <a:gd name="p0x11" fmla="*/ 0 w 7623"/>
              <a:gd name="p0y11" fmla="*/ 4431 h 4485"/>
              <a:gd name="p0x12" fmla="*/ 0 w 7623"/>
              <a:gd name="p0y12" fmla="*/ 4365 h 4485"/>
              <a:gd name="p0x13" fmla="*/ 0 w 7623"/>
              <a:gd name="p0y13" fmla="*/ 120 h 4485"/>
              <a:gd name="p0x14" fmla="*/ 0 w 7623"/>
              <a:gd name="p0y14" fmla="*/ 53 h 4485"/>
              <a:gd name="p0x15" fmla="*/ 53 w 7623"/>
              <a:gd name="p0y15" fmla="*/ 0 h 4485"/>
              <a:gd name="p0x16" fmla="*/ 120 w 7623"/>
              <a:gd name="p0y16" fmla="*/ 0 h 44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noFill/>
          <a:ln w="9525" cmpd="sng">
            <a:solidFill>
              <a:srgbClr val="EAF4E8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9ac19553-9f84-11f1-b66b-b6ac8d1a5f7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t="19" r="10" b="19"/>
          <a:stretch>
            <a:fillRect/>
          </a:stretch>
        </p:blipFill>
        <p:spPr>
          <a:xfrm>
            <a:off x="466725" y="1590683"/>
            <a:ext cx="4831080" cy="28384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608" h="4470">
                <a:moveTo>
                  <a:pt x="120" y="0"/>
                </a:moveTo>
                <a:lnTo>
                  <a:pt x="7488" y="0"/>
                </a:lnTo>
                <a:cubicBezTo>
                  <a:pt x="7554" y="0"/>
                  <a:pt x="7608" y="54"/>
                  <a:pt x="7608" y="120"/>
                </a:cubicBezTo>
                <a:lnTo>
                  <a:pt x="7608" y="4350"/>
                </a:lnTo>
                <a:cubicBezTo>
                  <a:pt x="7608" y="4416"/>
                  <a:pt x="7554" y="4470"/>
                  <a:pt x="7488" y="4470"/>
                </a:cubicBezTo>
                <a:lnTo>
                  <a:pt x="120" y="4470"/>
                </a:lnTo>
                <a:cubicBezTo>
                  <a:pt x="54" y="4470"/>
                  <a:pt x="0" y="4416"/>
                  <a:pt x="0" y="4350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lose/>
              </a:path>
            </a:pathLst>
          </a:custGeom>
        </p:spPr>
      </p:pic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461645" y="4633595"/>
            <a:ext cx="4841240" cy="1762125"/>
          </a:xfrm>
          <a:custGeom>
            <a:avLst/>
            <a:gdLst>
              <a:gd name="sw" fmla="*/ 1 w 7623"/>
              <a:gd name="sh" fmla="*/ 1 h 2775"/>
              <a:gd name="mins" fmla="min sw sh"/>
              <a:gd name="dsw" fmla="+- 0 sw mins"/>
              <a:gd name="dsh" fmla="+- 0 sh mins"/>
              <a:gd name="p0x0" fmla="*/ 420 w 7623"/>
              <a:gd name="p0y0" fmla="*/ 0 h 2775"/>
              <a:gd name="p0x1" fmla="*/ 7203 w 7623"/>
              <a:gd name="p0y1" fmla="*/ 0 h 2775"/>
              <a:gd name="p0x2" fmla="*/ 7435 w 7623"/>
              <a:gd name="p0y2" fmla="*/ 0 h 2775"/>
              <a:gd name="p0x3" fmla="*/ 7623 w 7623"/>
              <a:gd name="p0y3" fmla="*/ 188 h 2775"/>
              <a:gd name="p0x4" fmla="*/ 7623 w 7623"/>
              <a:gd name="p0y4" fmla="*/ 420 h 2775"/>
              <a:gd name="p0x5" fmla="*/ 7623 w 7623"/>
              <a:gd name="p0y5" fmla="*/ 2355 h 2775"/>
              <a:gd name="p0x6" fmla="*/ 7623 w 7623"/>
              <a:gd name="p0y6" fmla="*/ 2586 h 2775"/>
              <a:gd name="p0x7" fmla="*/ 7435 w 7623"/>
              <a:gd name="p0y7" fmla="*/ 2775 h 2775"/>
              <a:gd name="p0x8" fmla="*/ 7203 w 7623"/>
              <a:gd name="p0y8" fmla="*/ 2775 h 2775"/>
              <a:gd name="p0x9" fmla="*/ 420 w 7623"/>
              <a:gd name="p0y9" fmla="*/ 2775 h 2775"/>
              <a:gd name="p0x10" fmla="*/ 188 w 7623"/>
              <a:gd name="p0y10" fmla="*/ 2775 h 2775"/>
              <a:gd name="p0x11" fmla="*/ 0 w 7623"/>
              <a:gd name="p0y11" fmla="*/ 2586 h 2775"/>
              <a:gd name="p0x12" fmla="*/ 0 w 7623"/>
              <a:gd name="p0y12" fmla="*/ 2355 h 2775"/>
              <a:gd name="p0x13" fmla="*/ 0 w 7623"/>
              <a:gd name="p0y13" fmla="*/ 420 h 2775"/>
              <a:gd name="p0x14" fmla="*/ 0 w 7623"/>
              <a:gd name="p0y14" fmla="*/ 188 h 2775"/>
              <a:gd name="p0x15" fmla="*/ 188 w 7623"/>
              <a:gd name="p0y15" fmla="*/ 0 h 2775"/>
              <a:gd name="p0x16" fmla="*/ 420 w 7623"/>
              <a:gd name="p0y16" fmla="*/ 0 h 27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95325" y="4814888"/>
            <a:ext cx="4374356" cy="1052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追溯戏剧起源，原始祭祀仪式中的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拟兽扮饰表演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是人类演员模拟动物的最早形态。动物模拟既能释放身体激情，又能培养三大核心素质：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699770" y="6014720"/>
            <a:ext cx="1346835" cy="180975"/>
          </a:xfrm>
          <a:custGeom>
            <a:avLst/>
            <a:gdLst>
              <a:gd name="sw" fmla="*/ 1 w 2121"/>
              <a:gd name="sh" fmla="*/ 1 h 285"/>
              <a:gd name="mins" fmla="min sw sh"/>
              <a:gd name="dsw" fmla="+- 0 sw mins"/>
              <a:gd name="dsh" fmla="+- 0 sh mins"/>
              <a:gd name="p0x0" fmla="*/ 142 w 2121"/>
              <a:gd name="p0y0" fmla="*/ 0 h 285"/>
              <a:gd name="p0x1" fmla="*/ 1978 w 2121"/>
              <a:gd name="p0y1" fmla="*/ 0 h 285"/>
              <a:gd name="p0x2" fmla="*/ 2057 w 2121"/>
              <a:gd name="p0y2" fmla="*/ 0 h 285"/>
              <a:gd name="p0x3" fmla="*/ 2121 w 2121"/>
              <a:gd name="p0y3" fmla="*/ 63 h 285"/>
              <a:gd name="p0x4" fmla="*/ 2121 w 2121"/>
              <a:gd name="p0y4" fmla="*/ 142 h 285"/>
              <a:gd name="p0x5" fmla="*/ 2121 w 2121"/>
              <a:gd name="p0y5" fmla="*/ 221 h 285"/>
              <a:gd name="p0x6" fmla="*/ 2057 w 2121"/>
              <a:gd name="p0y6" fmla="*/ 285 h 285"/>
              <a:gd name="p0x7" fmla="*/ 1978 w 2121"/>
              <a:gd name="p0y7" fmla="*/ 285 h 285"/>
              <a:gd name="p0x8" fmla="*/ 142 w 2121"/>
              <a:gd name="p0y8" fmla="*/ 285 h 285"/>
              <a:gd name="p0x9" fmla="*/ 63 w 2121"/>
              <a:gd name="p0y9" fmla="*/ 285 h 285"/>
              <a:gd name="p0x10" fmla="*/ 0 w 2121"/>
              <a:gd name="p0y10" fmla="*/ 221 h 285"/>
              <a:gd name="p0x11" fmla="*/ 0 w 2121"/>
              <a:gd name="p0y11" fmla="*/ 142 h 285"/>
              <a:gd name="p0x12" fmla="*/ 0 w 2121"/>
              <a:gd name="p0y12" fmla="*/ 63 h 285"/>
              <a:gd name="p0x13" fmla="*/ 63 w 2121"/>
              <a:gd name="p0y13" fmla="*/ 0 h 285"/>
              <a:gd name="p0x14" fmla="*/ 142 w 2121"/>
              <a:gd name="p0y14" fmla="*/ 0 h 2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1163955" y="5817235"/>
            <a:ext cx="419100" cy="247650"/>
          </a:xfrm>
          <a:custGeom>
            <a:avLst/>
            <a:gdLst>
              <a:gd name="sw" fmla="*/ 1 w 660"/>
              <a:gd name="sh" fmla="*/ 1 h 390"/>
              <a:gd name="mins" fmla="min sw sh"/>
              <a:gd name="dsw" fmla="+- 0 sw mins"/>
              <a:gd name="dsh" fmla="+- 0 sh mins"/>
              <a:gd name="p0x0" fmla="*/ 195 w 660"/>
              <a:gd name="p0y0" fmla="*/ 0 h 390"/>
              <a:gd name="p0x1" fmla="*/ 465 w 660"/>
              <a:gd name="p0y1" fmla="*/ 0 h 390"/>
              <a:gd name="p0x2" fmla="*/ 572 w 660"/>
              <a:gd name="p0y2" fmla="*/ 0 h 390"/>
              <a:gd name="p0x3" fmla="*/ 660 w 660"/>
              <a:gd name="p0y3" fmla="*/ 87 h 390"/>
              <a:gd name="p0x4" fmla="*/ 660 w 660"/>
              <a:gd name="p0y4" fmla="*/ 195 h 390"/>
              <a:gd name="p0x5" fmla="*/ 660 w 660"/>
              <a:gd name="p0y5" fmla="*/ 302 h 390"/>
              <a:gd name="p0x6" fmla="*/ 572 w 660"/>
              <a:gd name="p0y6" fmla="*/ 390 h 390"/>
              <a:gd name="p0x7" fmla="*/ 465 w 660"/>
              <a:gd name="p0y7" fmla="*/ 390 h 390"/>
              <a:gd name="p0x8" fmla="*/ 195 w 660"/>
              <a:gd name="p0y8" fmla="*/ 390 h 390"/>
              <a:gd name="p0x9" fmla="*/ 87 w 660"/>
              <a:gd name="p0y9" fmla="*/ 390 h 390"/>
              <a:gd name="p0x10" fmla="*/ 0 w 660"/>
              <a:gd name="p0y10" fmla="*/ 302 h 390"/>
              <a:gd name="p0x11" fmla="*/ 0 w 660"/>
              <a:gd name="p0y11" fmla="*/ 195 h 390"/>
              <a:gd name="p0x12" fmla="*/ 0 w 660"/>
              <a:gd name="p0y12" fmla="*/ 87 h 390"/>
              <a:gd name="p0x13" fmla="*/ 87 w 660"/>
              <a:gd name="p0y13" fmla="*/ 0 h 390"/>
              <a:gd name="p0x14" fmla="*/ 195 w 660"/>
              <a:gd name="p0y14" fmla="*/ 0 h 3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249680" y="5817235"/>
            <a:ext cx="247650" cy="247650"/>
          </a:xfrm>
          <a:prstGeom prst="rect">
            <a:avLst/>
          </a:prstGeom>
          <a:noFill/>
        </p:spPr>
      </p:pic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087784" y="614124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模仿力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6"/>
            </p:custDataLst>
          </p:nvPr>
        </p:nvSpPr>
        <p:spPr>
          <a:xfrm>
            <a:off x="2208530" y="6014720"/>
            <a:ext cx="1346835" cy="180975"/>
          </a:xfrm>
          <a:custGeom>
            <a:avLst/>
            <a:gdLst>
              <a:gd name="sw" fmla="*/ 1 w 2121"/>
              <a:gd name="sh" fmla="*/ 1 h 285"/>
              <a:gd name="mins" fmla="min sw sh"/>
              <a:gd name="dsw" fmla="+- 0 sw mins"/>
              <a:gd name="dsh" fmla="+- 0 sh mins"/>
              <a:gd name="p0x0" fmla="*/ 142 w 2121"/>
              <a:gd name="p0y0" fmla="*/ 0 h 285"/>
              <a:gd name="p0x1" fmla="*/ 1978 w 2121"/>
              <a:gd name="p0y1" fmla="*/ 0 h 285"/>
              <a:gd name="p0x2" fmla="*/ 2057 w 2121"/>
              <a:gd name="p0y2" fmla="*/ 0 h 285"/>
              <a:gd name="p0x3" fmla="*/ 2121 w 2121"/>
              <a:gd name="p0y3" fmla="*/ 63 h 285"/>
              <a:gd name="p0x4" fmla="*/ 2121 w 2121"/>
              <a:gd name="p0y4" fmla="*/ 142 h 285"/>
              <a:gd name="p0x5" fmla="*/ 2121 w 2121"/>
              <a:gd name="p0y5" fmla="*/ 221 h 285"/>
              <a:gd name="p0x6" fmla="*/ 2057 w 2121"/>
              <a:gd name="p0y6" fmla="*/ 285 h 285"/>
              <a:gd name="p0x7" fmla="*/ 1978 w 2121"/>
              <a:gd name="p0y7" fmla="*/ 285 h 285"/>
              <a:gd name="p0x8" fmla="*/ 142 w 2121"/>
              <a:gd name="p0y8" fmla="*/ 285 h 285"/>
              <a:gd name="p0x9" fmla="*/ 63 w 2121"/>
              <a:gd name="p0y9" fmla="*/ 285 h 285"/>
              <a:gd name="p0x10" fmla="*/ 0 w 2121"/>
              <a:gd name="p0y10" fmla="*/ 221 h 285"/>
              <a:gd name="p0x11" fmla="*/ 0 w 2121"/>
              <a:gd name="p0y11" fmla="*/ 142 h 285"/>
              <a:gd name="p0x12" fmla="*/ 0 w 2121"/>
              <a:gd name="p0y12" fmla="*/ 63 h 285"/>
              <a:gd name="p0x13" fmla="*/ 63 w 2121"/>
              <a:gd name="p0y13" fmla="*/ 0 h 285"/>
              <a:gd name="p0x14" fmla="*/ 142 w 2121"/>
              <a:gd name="p0y14" fmla="*/ 0 h 2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2672715" y="5817235"/>
            <a:ext cx="419100" cy="247650"/>
          </a:xfrm>
          <a:custGeom>
            <a:avLst/>
            <a:gdLst>
              <a:gd name="sw" fmla="*/ 1 w 660"/>
              <a:gd name="sh" fmla="*/ 1 h 390"/>
              <a:gd name="mins" fmla="min sw sh"/>
              <a:gd name="dsw" fmla="+- 0 sw mins"/>
              <a:gd name="dsh" fmla="+- 0 sh mins"/>
              <a:gd name="p0x0" fmla="*/ 195 w 660"/>
              <a:gd name="p0y0" fmla="*/ 0 h 390"/>
              <a:gd name="p0x1" fmla="*/ 465 w 660"/>
              <a:gd name="p0y1" fmla="*/ 0 h 390"/>
              <a:gd name="p0x2" fmla="*/ 572 w 660"/>
              <a:gd name="p0y2" fmla="*/ 0 h 390"/>
              <a:gd name="p0x3" fmla="*/ 660 w 660"/>
              <a:gd name="p0y3" fmla="*/ 87 h 390"/>
              <a:gd name="p0x4" fmla="*/ 660 w 660"/>
              <a:gd name="p0y4" fmla="*/ 195 h 390"/>
              <a:gd name="p0x5" fmla="*/ 660 w 660"/>
              <a:gd name="p0y5" fmla="*/ 302 h 390"/>
              <a:gd name="p0x6" fmla="*/ 572 w 660"/>
              <a:gd name="p0y6" fmla="*/ 390 h 390"/>
              <a:gd name="p0x7" fmla="*/ 465 w 660"/>
              <a:gd name="p0y7" fmla="*/ 390 h 390"/>
              <a:gd name="p0x8" fmla="*/ 195 w 660"/>
              <a:gd name="p0y8" fmla="*/ 390 h 390"/>
              <a:gd name="p0x9" fmla="*/ 87 w 660"/>
              <a:gd name="p0y9" fmla="*/ 390 h 390"/>
              <a:gd name="p0x10" fmla="*/ 0 w 660"/>
              <a:gd name="p0y10" fmla="*/ 302 h 390"/>
              <a:gd name="p0x11" fmla="*/ 0 w 660"/>
              <a:gd name="p0y11" fmla="*/ 195 h 390"/>
              <a:gd name="p0x12" fmla="*/ 0 w 660"/>
              <a:gd name="p0y12" fmla="*/ 87 h 390"/>
              <a:gd name="p0x13" fmla="*/ 87 w 660"/>
              <a:gd name="p0y13" fmla="*/ 0 h 390"/>
              <a:gd name="p0x14" fmla="*/ 195 w 660"/>
              <a:gd name="p0y14" fmla="*/ 0 h 3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2758440" y="5817235"/>
            <a:ext cx="247650" cy="247650"/>
          </a:xfrm>
          <a:prstGeom prst="rect">
            <a:avLst/>
          </a:prstGeom>
          <a:noFill/>
        </p:spPr>
      </p:pic>
      <p:sp>
        <p:nvSpPr>
          <p:cNvPr id="22" name="文本框 21"/>
          <p:cNvSpPr txBox="1"/>
          <p:nvPr>
            <p:custDataLst>
              <p:tags r:id="rId21"/>
            </p:custDataLst>
          </p:nvPr>
        </p:nvSpPr>
        <p:spPr>
          <a:xfrm>
            <a:off x="2596677" y="614124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观察力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2"/>
            </p:custDataLst>
          </p:nvPr>
        </p:nvSpPr>
        <p:spPr>
          <a:xfrm>
            <a:off x="3717290" y="6014720"/>
            <a:ext cx="1347470" cy="180975"/>
          </a:xfrm>
          <a:custGeom>
            <a:avLst/>
            <a:gdLst>
              <a:gd name="sw" fmla="*/ 1 w 2121"/>
              <a:gd name="sh" fmla="*/ 1 h 285"/>
              <a:gd name="mins" fmla="min sw sh"/>
              <a:gd name="dsw" fmla="+- 0 sw mins"/>
              <a:gd name="dsh" fmla="+- 0 sh mins"/>
              <a:gd name="p0x0" fmla="*/ 142 w 2121"/>
              <a:gd name="p0y0" fmla="*/ 0 h 285"/>
              <a:gd name="p0x1" fmla="*/ 1978 w 2121"/>
              <a:gd name="p0y1" fmla="*/ 0 h 285"/>
              <a:gd name="p0x2" fmla="*/ 2057 w 2121"/>
              <a:gd name="p0y2" fmla="*/ 0 h 285"/>
              <a:gd name="p0x3" fmla="*/ 2121 w 2121"/>
              <a:gd name="p0y3" fmla="*/ 63 h 285"/>
              <a:gd name="p0x4" fmla="*/ 2121 w 2121"/>
              <a:gd name="p0y4" fmla="*/ 142 h 285"/>
              <a:gd name="p0x5" fmla="*/ 2121 w 2121"/>
              <a:gd name="p0y5" fmla="*/ 221 h 285"/>
              <a:gd name="p0x6" fmla="*/ 2057 w 2121"/>
              <a:gd name="p0y6" fmla="*/ 285 h 285"/>
              <a:gd name="p0x7" fmla="*/ 1978 w 2121"/>
              <a:gd name="p0y7" fmla="*/ 285 h 285"/>
              <a:gd name="p0x8" fmla="*/ 142 w 2121"/>
              <a:gd name="p0y8" fmla="*/ 285 h 285"/>
              <a:gd name="p0x9" fmla="*/ 63 w 2121"/>
              <a:gd name="p0y9" fmla="*/ 285 h 285"/>
              <a:gd name="p0x10" fmla="*/ 0 w 2121"/>
              <a:gd name="p0y10" fmla="*/ 221 h 285"/>
              <a:gd name="p0x11" fmla="*/ 0 w 2121"/>
              <a:gd name="p0y11" fmla="*/ 142 h 285"/>
              <a:gd name="p0x12" fmla="*/ 0 w 2121"/>
              <a:gd name="p0y12" fmla="*/ 63 h 285"/>
              <a:gd name="p0x13" fmla="*/ 63 w 2121"/>
              <a:gd name="p0y13" fmla="*/ 0 h 285"/>
              <a:gd name="p0x14" fmla="*/ 142 w 2121"/>
              <a:gd name="p0y14" fmla="*/ 0 h 28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3"/>
            </p:custDataLst>
          </p:nvPr>
        </p:nvSpPr>
        <p:spPr>
          <a:xfrm>
            <a:off x="4181475" y="5817235"/>
            <a:ext cx="419100" cy="247650"/>
          </a:xfrm>
          <a:custGeom>
            <a:avLst/>
            <a:gdLst>
              <a:gd name="sw" fmla="*/ 1 w 660"/>
              <a:gd name="sh" fmla="*/ 1 h 390"/>
              <a:gd name="mins" fmla="min sw sh"/>
              <a:gd name="dsw" fmla="+- 0 sw mins"/>
              <a:gd name="dsh" fmla="+- 0 sh mins"/>
              <a:gd name="p0x0" fmla="*/ 195 w 660"/>
              <a:gd name="p0y0" fmla="*/ 0 h 390"/>
              <a:gd name="p0x1" fmla="*/ 465 w 660"/>
              <a:gd name="p0y1" fmla="*/ 0 h 390"/>
              <a:gd name="p0x2" fmla="*/ 572 w 660"/>
              <a:gd name="p0y2" fmla="*/ 0 h 390"/>
              <a:gd name="p0x3" fmla="*/ 660 w 660"/>
              <a:gd name="p0y3" fmla="*/ 87 h 390"/>
              <a:gd name="p0x4" fmla="*/ 660 w 660"/>
              <a:gd name="p0y4" fmla="*/ 195 h 390"/>
              <a:gd name="p0x5" fmla="*/ 660 w 660"/>
              <a:gd name="p0y5" fmla="*/ 302 h 390"/>
              <a:gd name="p0x6" fmla="*/ 572 w 660"/>
              <a:gd name="p0y6" fmla="*/ 390 h 390"/>
              <a:gd name="p0x7" fmla="*/ 465 w 660"/>
              <a:gd name="p0y7" fmla="*/ 390 h 390"/>
              <a:gd name="p0x8" fmla="*/ 195 w 660"/>
              <a:gd name="p0y8" fmla="*/ 390 h 390"/>
              <a:gd name="p0x9" fmla="*/ 87 w 660"/>
              <a:gd name="p0y9" fmla="*/ 390 h 390"/>
              <a:gd name="p0x10" fmla="*/ 0 w 660"/>
              <a:gd name="p0y10" fmla="*/ 302 h 390"/>
              <a:gd name="p0x11" fmla="*/ 0 w 660"/>
              <a:gd name="p0y11" fmla="*/ 195 h 390"/>
              <a:gd name="p0x12" fmla="*/ 0 w 660"/>
              <a:gd name="p0y12" fmla="*/ 87 h 390"/>
              <a:gd name="p0x13" fmla="*/ 87 w 660"/>
              <a:gd name="p0y13" fmla="*/ 0 h 390"/>
              <a:gd name="p0x14" fmla="*/ 195 w 660"/>
              <a:gd name="p0y14" fmla="*/ 0 h 39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4267200" y="5817235"/>
            <a:ext cx="247650" cy="247650"/>
          </a:xfrm>
          <a:prstGeom prst="rect">
            <a:avLst/>
          </a:prstGeom>
          <a:noFill/>
        </p:spPr>
      </p:pic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4105570" y="6141244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想象力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8"/>
            </p:custDataLst>
          </p:nvPr>
        </p:nvSpPr>
        <p:spPr>
          <a:xfrm>
            <a:off x="5502910" y="1585595"/>
            <a:ext cx="6226810" cy="2305050"/>
          </a:xfrm>
          <a:custGeom>
            <a:avLst/>
            <a:gdLst>
              <a:gd name="sw" fmla="*/ 1 w 9806"/>
              <a:gd name="sh" fmla="*/ 1 h 3630"/>
              <a:gd name="mins" fmla="min sw sh"/>
              <a:gd name="dsw" fmla="+- 0 sw mins"/>
              <a:gd name="dsh" fmla="+- 0 sh mins"/>
              <a:gd name="p0x0" fmla="*/ 420 w 9806"/>
              <a:gd name="p0y0" fmla="*/ 0 h 3630"/>
              <a:gd name="p0x1" fmla="*/ 9386 w 9806"/>
              <a:gd name="p0y1" fmla="*/ 0 h 3630"/>
              <a:gd name="p0x2" fmla="*/ 9618 w 9806"/>
              <a:gd name="p0y2" fmla="*/ 0 h 3630"/>
              <a:gd name="p0x3" fmla="*/ 9806 w 9806"/>
              <a:gd name="p0y3" fmla="*/ 188 h 3630"/>
              <a:gd name="p0x4" fmla="*/ 9806 w 9806"/>
              <a:gd name="p0y4" fmla="*/ 420 h 3630"/>
              <a:gd name="p0x5" fmla="*/ 9806 w 9806"/>
              <a:gd name="p0y5" fmla="*/ 3210 h 3630"/>
              <a:gd name="p0x6" fmla="*/ 9806 w 9806"/>
              <a:gd name="p0y6" fmla="*/ 3441 h 3630"/>
              <a:gd name="p0x7" fmla="*/ 9618 w 9806"/>
              <a:gd name="p0y7" fmla="*/ 3630 h 3630"/>
              <a:gd name="p0x8" fmla="*/ 9386 w 9806"/>
              <a:gd name="p0y8" fmla="*/ 3630 h 3630"/>
              <a:gd name="p0x9" fmla="*/ 420 w 9806"/>
              <a:gd name="p0y9" fmla="*/ 3630 h 3630"/>
              <a:gd name="p0x10" fmla="*/ 188 w 9806"/>
              <a:gd name="p0y10" fmla="*/ 3630 h 3630"/>
              <a:gd name="p0x11" fmla="*/ 0 w 9806"/>
              <a:gd name="p0y11" fmla="*/ 3441 h 3630"/>
              <a:gd name="p0x12" fmla="*/ 0 w 9806"/>
              <a:gd name="p0y12" fmla="*/ 3210 h 3630"/>
              <a:gd name="p0x13" fmla="*/ 0 w 9806"/>
              <a:gd name="p0y13" fmla="*/ 420 h 3630"/>
              <a:gd name="p0x14" fmla="*/ 0 w 9806"/>
              <a:gd name="p0y14" fmla="*/ 188 h 3630"/>
              <a:gd name="p0x15" fmla="*/ 188 w 9806"/>
              <a:gd name="p0y15" fmla="*/ 0 h 3630"/>
              <a:gd name="p0x16" fmla="*/ 420 w 9806"/>
              <a:gd name="p0y16" fmla="*/ 0 h 36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5735955" y="17856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30"/>
            </p:custDataLst>
          </p:nvPr>
        </p:nvPicPr>
        <p:blipFill>
          <a:blip r:embed="rId31">
            <a:extLs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5802630" y="1852295"/>
            <a:ext cx="209550" cy="209550"/>
          </a:xfrm>
          <a:prstGeom prst="rect">
            <a:avLst/>
          </a:prstGeom>
          <a:noFill/>
        </p:spPr>
      </p:pic>
      <p:sp>
        <p:nvSpPr>
          <p:cNvPr id="32" name="文本框 31"/>
          <p:cNvSpPr txBox="1"/>
          <p:nvPr>
            <p:custDataLst>
              <p:tags r:id="rId33"/>
            </p:custDataLst>
          </p:nvPr>
        </p:nvSpPr>
        <p:spPr>
          <a:xfrm>
            <a:off x="6193631" y="1781175"/>
            <a:ext cx="18669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动物拟态练习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4"/>
            </p:custDataLst>
          </p:nvPr>
        </p:nvSpPr>
        <p:spPr>
          <a:xfrm>
            <a:off x="5741035" y="2290445"/>
            <a:ext cx="5750560" cy="847725"/>
          </a:xfrm>
          <a:custGeom>
            <a:avLst/>
            <a:gdLst>
              <a:gd name="sw" fmla="*/ 1 w 9056"/>
              <a:gd name="sh" fmla="*/ 1 h 1335"/>
              <a:gd name="mins" fmla="min sw sh"/>
              <a:gd name="dsw" fmla="+- 0 sw mins"/>
              <a:gd name="dsh" fmla="+- 0 sh mins"/>
              <a:gd name="p0x0" fmla="*/ 300 w 9056"/>
              <a:gd name="p0y0" fmla="*/ 0 h 1335"/>
              <a:gd name="p0x1" fmla="*/ 8756 w 9056"/>
              <a:gd name="p0y1" fmla="*/ 0 h 1335"/>
              <a:gd name="p0x2" fmla="*/ 8921 w 9056"/>
              <a:gd name="p0y2" fmla="*/ 0 h 1335"/>
              <a:gd name="p0x3" fmla="*/ 9056 w 9056"/>
              <a:gd name="p0y3" fmla="*/ 134 h 1335"/>
              <a:gd name="p0x4" fmla="*/ 9056 w 9056"/>
              <a:gd name="p0y4" fmla="*/ 300 h 1335"/>
              <a:gd name="p0x5" fmla="*/ 9056 w 9056"/>
              <a:gd name="p0y5" fmla="*/ 1035 h 1335"/>
              <a:gd name="p0x6" fmla="*/ 9056 w 9056"/>
              <a:gd name="p0y6" fmla="*/ 1200 h 1335"/>
              <a:gd name="p0x7" fmla="*/ 8921 w 9056"/>
              <a:gd name="p0y7" fmla="*/ 1335 h 1335"/>
              <a:gd name="p0x8" fmla="*/ 8756 w 9056"/>
              <a:gd name="p0y8" fmla="*/ 1335 h 1335"/>
              <a:gd name="p0x9" fmla="*/ 300 w 9056"/>
              <a:gd name="p0y9" fmla="*/ 1335 h 1335"/>
              <a:gd name="p0x10" fmla="*/ 134 w 9056"/>
              <a:gd name="p0y10" fmla="*/ 1335 h 1335"/>
              <a:gd name="p0x11" fmla="*/ 0 w 9056"/>
              <a:gd name="p0y11" fmla="*/ 1200 h 1335"/>
              <a:gd name="p0x12" fmla="*/ 0 w 9056"/>
              <a:gd name="p0y12" fmla="*/ 1035 h 1335"/>
              <a:gd name="p0x13" fmla="*/ 0 w 9056"/>
              <a:gd name="p0y13" fmla="*/ 300 h 1335"/>
              <a:gd name="p0x14" fmla="*/ 0 w 9056"/>
              <a:gd name="p0y14" fmla="*/ 134 h 1335"/>
              <a:gd name="p0x15" fmla="*/ 134 w 9056"/>
              <a:gd name="p0y15" fmla="*/ 0 h 1335"/>
              <a:gd name="p0x16" fmla="*/ 300 w 9056"/>
              <a:gd name="p0y16" fmla="*/ 0 h 13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5"/>
            </p:custDataLst>
          </p:nvPr>
        </p:nvSpPr>
        <p:spPr>
          <a:xfrm>
            <a:off x="5897880" y="2538095"/>
            <a:ext cx="914400" cy="352425"/>
          </a:xfrm>
          <a:custGeom>
            <a:avLst/>
            <a:gdLst>
              <a:gd name="sw" fmla="*/ 1 w 1440"/>
              <a:gd name="sh" fmla="*/ 1 h 555"/>
              <a:gd name="mins" fmla="min sw sh"/>
              <a:gd name="dsw" fmla="+- 0 sw mins"/>
              <a:gd name="dsh" fmla="+- 0 sh mins"/>
              <a:gd name="p0x0" fmla="*/ 180 w 1440"/>
              <a:gd name="p0y0" fmla="*/ 0 h 555"/>
              <a:gd name="p0x1" fmla="*/ 1260 w 1440"/>
              <a:gd name="p0y1" fmla="*/ 0 h 555"/>
              <a:gd name="p0x2" fmla="*/ 1359 w 1440"/>
              <a:gd name="p0y2" fmla="*/ 0 h 555"/>
              <a:gd name="p0x3" fmla="*/ 1440 w 1440"/>
              <a:gd name="p0y3" fmla="*/ 80 h 555"/>
              <a:gd name="p0x4" fmla="*/ 1440 w 1440"/>
              <a:gd name="p0y4" fmla="*/ 180 h 555"/>
              <a:gd name="p0x5" fmla="*/ 1440 w 1440"/>
              <a:gd name="p0y5" fmla="*/ 375 h 555"/>
              <a:gd name="p0x6" fmla="*/ 1440 w 1440"/>
              <a:gd name="p0y6" fmla="*/ 474 h 555"/>
              <a:gd name="p0x7" fmla="*/ 1359 w 1440"/>
              <a:gd name="p0y7" fmla="*/ 555 h 555"/>
              <a:gd name="p0x8" fmla="*/ 1260 w 1440"/>
              <a:gd name="p0y8" fmla="*/ 555 h 555"/>
              <a:gd name="p0x9" fmla="*/ 180 w 1440"/>
              <a:gd name="p0y9" fmla="*/ 555 h 555"/>
              <a:gd name="p0x10" fmla="*/ 80 w 1440"/>
              <a:gd name="p0y10" fmla="*/ 555 h 555"/>
              <a:gd name="p0x11" fmla="*/ 0 w 1440"/>
              <a:gd name="p0y11" fmla="*/ 474 h 555"/>
              <a:gd name="p0x12" fmla="*/ 0 w 1440"/>
              <a:gd name="p0y12" fmla="*/ 375 h 555"/>
              <a:gd name="p0x13" fmla="*/ 0 w 1440"/>
              <a:gd name="p0y13" fmla="*/ 180 h 555"/>
              <a:gd name="p0x14" fmla="*/ 0 w 1440"/>
              <a:gd name="p0y14" fmla="*/ 80 h 555"/>
              <a:gd name="p0x15" fmla="*/ 80 w 1440"/>
              <a:gd name="p0y15" fmla="*/ 0 h 555"/>
              <a:gd name="p0x16" fmla="*/ 180 w 1440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6"/>
            </p:custDataLst>
          </p:nvPr>
        </p:nvSpPr>
        <p:spPr>
          <a:xfrm>
            <a:off x="5968451" y="2614613"/>
            <a:ext cx="77420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 spc="2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狮子模拟</a:t>
            </a:r>
            <a:endParaRPr sz="1200" b="1" spc="24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7"/>
            </p:custDataLst>
          </p:nvPr>
        </p:nvSpPr>
        <p:spPr>
          <a:xfrm>
            <a:off x="6965156" y="2395538"/>
            <a:ext cx="436959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俯卧撑体，双眼带动头部缓缓远眺，想象沙漠广袤，小腹贴地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8"/>
            </p:custDataLst>
          </p:nvPr>
        </p:nvSpPr>
        <p:spPr>
          <a:xfrm>
            <a:off x="5741035" y="3261995"/>
            <a:ext cx="5750560" cy="847725"/>
          </a:xfrm>
          <a:custGeom>
            <a:avLst/>
            <a:gdLst>
              <a:gd name="sw" fmla="*/ 1 w 9056"/>
              <a:gd name="sh" fmla="*/ 1 h 1335"/>
              <a:gd name="mins" fmla="min sw sh"/>
              <a:gd name="dsw" fmla="+- 0 sw mins"/>
              <a:gd name="dsh" fmla="+- 0 sh mins"/>
              <a:gd name="p0x0" fmla="*/ 300 w 9056"/>
              <a:gd name="p0y0" fmla="*/ 0 h 1335"/>
              <a:gd name="p0x1" fmla="*/ 8756 w 9056"/>
              <a:gd name="p0y1" fmla="*/ 0 h 1335"/>
              <a:gd name="p0x2" fmla="*/ 8921 w 9056"/>
              <a:gd name="p0y2" fmla="*/ 0 h 1335"/>
              <a:gd name="p0x3" fmla="*/ 9056 w 9056"/>
              <a:gd name="p0y3" fmla="*/ 134 h 1335"/>
              <a:gd name="p0x4" fmla="*/ 9056 w 9056"/>
              <a:gd name="p0y4" fmla="*/ 300 h 1335"/>
              <a:gd name="p0x5" fmla="*/ 9056 w 9056"/>
              <a:gd name="p0y5" fmla="*/ 1035 h 1335"/>
              <a:gd name="p0x6" fmla="*/ 9056 w 9056"/>
              <a:gd name="p0y6" fmla="*/ 1200 h 1335"/>
              <a:gd name="p0x7" fmla="*/ 8921 w 9056"/>
              <a:gd name="p0y7" fmla="*/ 1335 h 1335"/>
              <a:gd name="p0x8" fmla="*/ 8756 w 9056"/>
              <a:gd name="p0y8" fmla="*/ 1335 h 1335"/>
              <a:gd name="p0x9" fmla="*/ 300 w 9056"/>
              <a:gd name="p0y9" fmla="*/ 1335 h 1335"/>
              <a:gd name="p0x10" fmla="*/ 134 w 9056"/>
              <a:gd name="p0y10" fmla="*/ 1335 h 1335"/>
              <a:gd name="p0x11" fmla="*/ 0 w 9056"/>
              <a:gd name="p0y11" fmla="*/ 1200 h 1335"/>
              <a:gd name="p0x12" fmla="*/ 0 w 9056"/>
              <a:gd name="p0y12" fmla="*/ 1035 h 1335"/>
              <a:gd name="p0x13" fmla="*/ 0 w 9056"/>
              <a:gd name="p0y13" fmla="*/ 300 h 1335"/>
              <a:gd name="p0x14" fmla="*/ 0 w 9056"/>
              <a:gd name="p0y14" fmla="*/ 134 h 1335"/>
              <a:gd name="p0x15" fmla="*/ 134 w 9056"/>
              <a:gd name="p0y15" fmla="*/ 0 h 1335"/>
              <a:gd name="p0x16" fmla="*/ 300 w 9056"/>
              <a:gd name="p0y16" fmla="*/ 0 h 13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39"/>
            </p:custDataLst>
          </p:nvPr>
        </p:nvSpPr>
        <p:spPr>
          <a:xfrm>
            <a:off x="5897880" y="3509645"/>
            <a:ext cx="914400" cy="352425"/>
          </a:xfrm>
          <a:custGeom>
            <a:avLst/>
            <a:gdLst>
              <a:gd name="sw" fmla="*/ 1 w 1440"/>
              <a:gd name="sh" fmla="*/ 1 h 555"/>
              <a:gd name="mins" fmla="min sw sh"/>
              <a:gd name="dsw" fmla="+- 0 sw mins"/>
              <a:gd name="dsh" fmla="+- 0 sh mins"/>
              <a:gd name="p0x0" fmla="*/ 180 w 1440"/>
              <a:gd name="p0y0" fmla="*/ 0 h 555"/>
              <a:gd name="p0x1" fmla="*/ 1260 w 1440"/>
              <a:gd name="p0y1" fmla="*/ 0 h 555"/>
              <a:gd name="p0x2" fmla="*/ 1359 w 1440"/>
              <a:gd name="p0y2" fmla="*/ 0 h 555"/>
              <a:gd name="p0x3" fmla="*/ 1440 w 1440"/>
              <a:gd name="p0y3" fmla="*/ 80 h 555"/>
              <a:gd name="p0x4" fmla="*/ 1440 w 1440"/>
              <a:gd name="p0y4" fmla="*/ 180 h 555"/>
              <a:gd name="p0x5" fmla="*/ 1440 w 1440"/>
              <a:gd name="p0y5" fmla="*/ 375 h 555"/>
              <a:gd name="p0x6" fmla="*/ 1440 w 1440"/>
              <a:gd name="p0y6" fmla="*/ 474 h 555"/>
              <a:gd name="p0x7" fmla="*/ 1359 w 1440"/>
              <a:gd name="p0y7" fmla="*/ 555 h 555"/>
              <a:gd name="p0x8" fmla="*/ 1260 w 1440"/>
              <a:gd name="p0y8" fmla="*/ 555 h 555"/>
              <a:gd name="p0x9" fmla="*/ 180 w 1440"/>
              <a:gd name="p0y9" fmla="*/ 555 h 555"/>
              <a:gd name="p0x10" fmla="*/ 80 w 1440"/>
              <a:gd name="p0y10" fmla="*/ 555 h 555"/>
              <a:gd name="p0x11" fmla="*/ 0 w 1440"/>
              <a:gd name="p0y11" fmla="*/ 474 h 555"/>
              <a:gd name="p0x12" fmla="*/ 0 w 1440"/>
              <a:gd name="p0y12" fmla="*/ 375 h 555"/>
              <a:gd name="p0x13" fmla="*/ 0 w 1440"/>
              <a:gd name="p0y13" fmla="*/ 180 h 555"/>
              <a:gd name="p0x14" fmla="*/ 0 w 1440"/>
              <a:gd name="p0y14" fmla="*/ 80 h 555"/>
              <a:gd name="p0x15" fmla="*/ 80 w 1440"/>
              <a:gd name="p0y15" fmla="*/ 0 h 555"/>
              <a:gd name="p0x16" fmla="*/ 180 w 1440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0"/>
            </p:custDataLst>
          </p:nvPr>
        </p:nvSpPr>
        <p:spPr>
          <a:xfrm>
            <a:off x="5968451" y="3586163"/>
            <a:ext cx="77420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 spc="2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狗的模拟</a:t>
            </a:r>
            <a:endParaRPr sz="1200" b="1" spc="24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1"/>
            </p:custDataLst>
          </p:nvPr>
        </p:nvSpPr>
        <p:spPr>
          <a:xfrm>
            <a:off x="6965156" y="3367088"/>
            <a:ext cx="4369594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跪撑于地，脚趾勾毯抓地，手脚合力撑身，双脚挪向双手，膝不弯曲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2"/>
            </p:custDataLst>
          </p:nvPr>
        </p:nvSpPr>
        <p:spPr>
          <a:xfrm>
            <a:off x="5741035" y="4233545"/>
            <a:ext cx="5750560" cy="590550"/>
          </a:xfrm>
          <a:custGeom>
            <a:avLst/>
            <a:gdLst>
              <a:gd name="sw" fmla="*/ 1 w 9056"/>
              <a:gd name="sh" fmla="*/ 1 h 930"/>
              <a:gd name="mins" fmla="min sw sh"/>
              <a:gd name="dsw" fmla="+- 0 sw mins"/>
              <a:gd name="dsh" fmla="+- 0 sh mins"/>
              <a:gd name="p0x0" fmla="*/ 300 w 9056"/>
              <a:gd name="p0y0" fmla="*/ 0 h 930"/>
              <a:gd name="p0x1" fmla="*/ 8756 w 9056"/>
              <a:gd name="p0y1" fmla="*/ 0 h 930"/>
              <a:gd name="p0x2" fmla="*/ 8921 w 9056"/>
              <a:gd name="p0y2" fmla="*/ 0 h 930"/>
              <a:gd name="p0x3" fmla="*/ 9056 w 9056"/>
              <a:gd name="p0y3" fmla="*/ 134 h 930"/>
              <a:gd name="p0x4" fmla="*/ 9056 w 9056"/>
              <a:gd name="p0y4" fmla="*/ 300 h 930"/>
              <a:gd name="p0x5" fmla="*/ 9056 w 9056"/>
              <a:gd name="p0y5" fmla="*/ 630 h 930"/>
              <a:gd name="p0x6" fmla="*/ 9056 w 9056"/>
              <a:gd name="p0y6" fmla="*/ 795 h 930"/>
              <a:gd name="p0x7" fmla="*/ 8921 w 9056"/>
              <a:gd name="p0y7" fmla="*/ 930 h 930"/>
              <a:gd name="p0x8" fmla="*/ 8756 w 9056"/>
              <a:gd name="p0y8" fmla="*/ 930 h 930"/>
              <a:gd name="p0x9" fmla="*/ 300 w 9056"/>
              <a:gd name="p0y9" fmla="*/ 930 h 930"/>
              <a:gd name="p0x10" fmla="*/ 134 w 9056"/>
              <a:gd name="p0y10" fmla="*/ 930 h 930"/>
              <a:gd name="p0x11" fmla="*/ 0 w 9056"/>
              <a:gd name="p0y11" fmla="*/ 795 h 930"/>
              <a:gd name="p0x12" fmla="*/ 0 w 9056"/>
              <a:gd name="p0y12" fmla="*/ 630 h 930"/>
              <a:gd name="p0x13" fmla="*/ 0 w 9056"/>
              <a:gd name="p0y13" fmla="*/ 300 h 930"/>
              <a:gd name="p0x14" fmla="*/ 0 w 9056"/>
              <a:gd name="p0y14" fmla="*/ 134 h 930"/>
              <a:gd name="p0x15" fmla="*/ 134 w 9056"/>
              <a:gd name="p0y15" fmla="*/ 0 h 930"/>
              <a:gd name="p0x16" fmla="*/ 300 w 9056"/>
              <a:gd name="p0y16" fmla="*/ 0 h 9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3"/>
            </p:custDataLst>
          </p:nvPr>
        </p:nvSpPr>
        <p:spPr>
          <a:xfrm>
            <a:off x="5897880" y="4352925"/>
            <a:ext cx="914400" cy="352425"/>
          </a:xfrm>
          <a:custGeom>
            <a:avLst/>
            <a:gdLst>
              <a:gd name="sw" fmla="*/ 1 w 1440"/>
              <a:gd name="sh" fmla="*/ 1 h 555"/>
              <a:gd name="mins" fmla="min sw sh"/>
              <a:gd name="dsw" fmla="+- 0 sw mins"/>
              <a:gd name="dsh" fmla="+- 0 sh mins"/>
              <a:gd name="p0x0" fmla="*/ 180 w 1440"/>
              <a:gd name="p0y0" fmla="*/ 0 h 555"/>
              <a:gd name="p0x1" fmla="*/ 1260 w 1440"/>
              <a:gd name="p0y1" fmla="*/ 0 h 555"/>
              <a:gd name="p0x2" fmla="*/ 1359 w 1440"/>
              <a:gd name="p0y2" fmla="*/ 0 h 555"/>
              <a:gd name="p0x3" fmla="*/ 1440 w 1440"/>
              <a:gd name="p0y3" fmla="*/ 80 h 555"/>
              <a:gd name="p0x4" fmla="*/ 1440 w 1440"/>
              <a:gd name="p0y4" fmla="*/ 180 h 555"/>
              <a:gd name="p0x5" fmla="*/ 1440 w 1440"/>
              <a:gd name="p0y5" fmla="*/ 375 h 555"/>
              <a:gd name="p0x6" fmla="*/ 1440 w 1440"/>
              <a:gd name="p0y6" fmla="*/ 474 h 555"/>
              <a:gd name="p0x7" fmla="*/ 1359 w 1440"/>
              <a:gd name="p0y7" fmla="*/ 555 h 555"/>
              <a:gd name="p0x8" fmla="*/ 1260 w 1440"/>
              <a:gd name="p0y8" fmla="*/ 555 h 555"/>
              <a:gd name="p0x9" fmla="*/ 180 w 1440"/>
              <a:gd name="p0y9" fmla="*/ 555 h 555"/>
              <a:gd name="p0x10" fmla="*/ 80 w 1440"/>
              <a:gd name="p0y10" fmla="*/ 555 h 555"/>
              <a:gd name="p0x11" fmla="*/ 0 w 1440"/>
              <a:gd name="p0y11" fmla="*/ 474 h 555"/>
              <a:gd name="p0x12" fmla="*/ 0 w 1440"/>
              <a:gd name="p0y12" fmla="*/ 375 h 555"/>
              <a:gd name="p0x13" fmla="*/ 0 w 1440"/>
              <a:gd name="p0y13" fmla="*/ 180 h 555"/>
              <a:gd name="p0x14" fmla="*/ 0 w 1440"/>
              <a:gd name="p0y14" fmla="*/ 80 h 555"/>
              <a:gd name="p0x15" fmla="*/ 80 w 1440"/>
              <a:gd name="p0y15" fmla="*/ 0 h 555"/>
              <a:gd name="p0x16" fmla="*/ 180 w 1440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4"/>
            </p:custDataLst>
          </p:nvPr>
        </p:nvSpPr>
        <p:spPr>
          <a:xfrm>
            <a:off x="5968451" y="4429125"/>
            <a:ext cx="774201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 spc="24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蛇的模拟</a:t>
            </a:r>
            <a:endParaRPr sz="1200" b="1" spc="24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5"/>
            </p:custDataLst>
          </p:nvPr>
        </p:nvSpPr>
        <p:spPr>
          <a:xfrm>
            <a:off x="6965156" y="4362450"/>
            <a:ext cx="4572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俯卧以颌支头，并拢双腿直膝上举，头部不离地毯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46"/>
            </p:custDataLst>
          </p:nvPr>
        </p:nvSpPr>
        <p:spPr>
          <a:xfrm>
            <a:off x="5502910" y="4090670"/>
            <a:ext cx="6226810" cy="2305050"/>
          </a:xfrm>
          <a:custGeom>
            <a:avLst/>
            <a:gdLst>
              <a:gd name="sw" fmla="*/ 1 w 9806"/>
              <a:gd name="sh" fmla="*/ 1 h 3630"/>
              <a:gd name="mins" fmla="min sw sh"/>
              <a:gd name="dsw" fmla="+- 0 sw mins"/>
              <a:gd name="dsh" fmla="+- 0 sh mins"/>
              <a:gd name="p0x0" fmla="*/ 420 w 9806"/>
              <a:gd name="p0y0" fmla="*/ 0 h 3630"/>
              <a:gd name="p0x1" fmla="*/ 9386 w 9806"/>
              <a:gd name="p0y1" fmla="*/ 0 h 3630"/>
              <a:gd name="p0x2" fmla="*/ 9618 w 9806"/>
              <a:gd name="p0y2" fmla="*/ 0 h 3630"/>
              <a:gd name="p0x3" fmla="*/ 9806 w 9806"/>
              <a:gd name="p0y3" fmla="*/ 188 h 3630"/>
              <a:gd name="p0x4" fmla="*/ 9806 w 9806"/>
              <a:gd name="p0y4" fmla="*/ 420 h 3630"/>
              <a:gd name="p0x5" fmla="*/ 9806 w 9806"/>
              <a:gd name="p0y5" fmla="*/ 3210 h 3630"/>
              <a:gd name="p0x6" fmla="*/ 9806 w 9806"/>
              <a:gd name="p0y6" fmla="*/ 3441 h 3630"/>
              <a:gd name="p0x7" fmla="*/ 9618 w 9806"/>
              <a:gd name="p0y7" fmla="*/ 3630 h 3630"/>
              <a:gd name="p0x8" fmla="*/ 9386 w 9806"/>
              <a:gd name="p0y8" fmla="*/ 3630 h 3630"/>
              <a:gd name="p0x9" fmla="*/ 420 w 9806"/>
              <a:gd name="p0y9" fmla="*/ 3630 h 3630"/>
              <a:gd name="p0x10" fmla="*/ 188 w 9806"/>
              <a:gd name="p0y10" fmla="*/ 3630 h 3630"/>
              <a:gd name="p0x11" fmla="*/ 0 w 9806"/>
              <a:gd name="p0y11" fmla="*/ 3441 h 3630"/>
              <a:gd name="p0x12" fmla="*/ 0 w 9806"/>
              <a:gd name="p0y12" fmla="*/ 3210 h 3630"/>
              <a:gd name="p0x13" fmla="*/ 0 w 9806"/>
              <a:gd name="p0y13" fmla="*/ 420 h 3630"/>
              <a:gd name="p0x14" fmla="*/ 0 w 9806"/>
              <a:gd name="p0y14" fmla="*/ 188 h 3630"/>
              <a:gd name="p0x15" fmla="*/ 188 w 9806"/>
              <a:gd name="p0y15" fmla="*/ 0 h 3630"/>
              <a:gd name="p0x16" fmla="*/ 420 w 9806"/>
              <a:gd name="p0y16" fmla="*/ 0 h 36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47"/>
            </p:custDataLst>
          </p:nvPr>
        </p:nvSpPr>
        <p:spPr>
          <a:xfrm>
            <a:off x="5735955" y="42906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>
            <p:custDataLst>
              <p:tags r:id="rId48"/>
            </p:custDataLst>
          </p:nvPr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5802630" y="4357370"/>
            <a:ext cx="209550" cy="209550"/>
          </a:xfrm>
          <a:prstGeom prst="rect">
            <a:avLst/>
          </a:prstGeom>
          <a:noFill/>
        </p:spPr>
      </p:pic>
      <p:sp>
        <p:nvSpPr>
          <p:cNvPr id="49" name="文本框 48"/>
          <p:cNvSpPr txBox="1"/>
          <p:nvPr>
            <p:custDataLst>
              <p:tags r:id="rId51"/>
            </p:custDataLst>
          </p:nvPr>
        </p:nvSpPr>
        <p:spPr>
          <a:xfrm>
            <a:off x="6193631" y="4286250"/>
            <a:ext cx="18669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动物想象练习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52"/>
            </p:custDataLst>
          </p:nvPr>
        </p:nvSpPr>
        <p:spPr>
          <a:xfrm>
            <a:off x="5741035" y="4895850"/>
            <a:ext cx="923925" cy="361950"/>
          </a:xfrm>
          <a:custGeom>
            <a:avLst/>
            <a:gdLst>
              <a:gd name="sw" fmla="*/ 1 w 1455"/>
              <a:gd name="sh" fmla="*/ 1 h 570"/>
              <a:gd name="mins" fmla="min sw sh"/>
              <a:gd name="dsw" fmla="+- 0 sw mins"/>
              <a:gd name="dsh" fmla="+- 0 sh mins"/>
              <a:gd name="p0x0" fmla="*/ 285 w 1455"/>
              <a:gd name="p0y0" fmla="*/ 0 h 570"/>
              <a:gd name="p0x1" fmla="*/ 1170 w 1455"/>
              <a:gd name="p0y1" fmla="*/ 0 h 570"/>
              <a:gd name="p0x2" fmla="*/ 1327 w 1455"/>
              <a:gd name="p0y2" fmla="*/ 0 h 570"/>
              <a:gd name="p0x3" fmla="*/ 1455 w 1455"/>
              <a:gd name="p0y3" fmla="*/ 127 h 570"/>
              <a:gd name="p0x4" fmla="*/ 1455 w 1455"/>
              <a:gd name="p0y4" fmla="*/ 285 h 570"/>
              <a:gd name="p0x5" fmla="*/ 1455 w 1455"/>
              <a:gd name="p0y5" fmla="*/ 442 h 570"/>
              <a:gd name="p0x6" fmla="*/ 1327 w 1455"/>
              <a:gd name="p0y6" fmla="*/ 570 h 570"/>
              <a:gd name="p0x7" fmla="*/ 1170 w 1455"/>
              <a:gd name="p0y7" fmla="*/ 570 h 570"/>
              <a:gd name="p0x8" fmla="*/ 285 w 1455"/>
              <a:gd name="p0y8" fmla="*/ 570 h 570"/>
              <a:gd name="p0x9" fmla="*/ 127 w 1455"/>
              <a:gd name="p0y9" fmla="*/ 570 h 570"/>
              <a:gd name="p0x10" fmla="*/ 0 w 1455"/>
              <a:gd name="p0y10" fmla="*/ 442 h 570"/>
              <a:gd name="p0x11" fmla="*/ 0 w 1455"/>
              <a:gd name="p0y11" fmla="*/ 285 h 570"/>
              <a:gd name="p0x12" fmla="*/ 0 w 1455"/>
              <a:gd name="p0y12" fmla="*/ 127 h 570"/>
              <a:gd name="p0x13" fmla="*/ 127 w 1455"/>
              <a:gd name="p0y13" fmla="*/ 0 h 570"/>
              <a:gd name="p0x14" fmla="*/ 285 w 1455"/>
              <a:gd name="p0y14" fmla="*/ 0 h 5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53"/>
            </p:custDataLst>
          </p:nvPr>
        </p:nvSpPr>
        <p:spPr>
          <a:xfrm>
            <a:off x="5898356" y="4976813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静态造型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54"/>
            </p:custDataLst>
          </p:nvPr>
        </p:nvSpPr>
        <p:spPr>
          <a:xfrm>
            <a:off x="6746157" y="4950619"/>
            <a:ext cx="381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55"/>
            </p:custDataLst>
          </p:nvPr>
        </p:nvSpPr>
        <p:spPr>
          <a:xfrm>
            <a:off x="7017385" y="4895850"/>
            <a:ext cx="923925" cy="361950"/>
          </a:xfrm>
          <a:custGeom>
            <a:avLst/>
            <a:gdLst>
              <a:gd name="sw" fmla="*/ 1 w 1455"/>
              <a:gd name="sh" fmla="*/ 1 h 570"/>
              <a:gd name="mins" fmla="min sw sh"/>
              <a:gd name="dsw" fmla="+- 0 sw mins"/>
              <a:gd name="dsh" fmla="+- 0 sh mins"/>
              <a:gd name="p0x0" fmla="*/ 285 w 1455"/>
              <a:gd name="p0y0" fmla="*/ 0 h 570"/>
              <a:gd name="p0x1" fmla="*/ 1170 w 1455"/>
              <a:gd name="p0y1" fmla="*/ 0 h 570"/>
              <a:gd name="p0x2" fmla="*/ 1327 w 1455"/>
              <a:gd name="p0y2" fmla="*/ 0 h 570"/>
              <a:gd name="p0x3" fmla="*/ 1455 w 1455"/>
              <a:gd name="p0y3" fmla="*/ 127 h 570"/>
              <a:gd name="p0x4" fmla="*/ 1455 w 1455"/>
              <a:gd name="p0y4" fmla="*/ 285 h 570"/>
              <a:gd name="p0x5" fmla="*/ 1455 w 1455"/>
              <a:gd name="p0y5" fmla="*/ 442 h 570"/>
              <a:gd name="p0x6" fmla="*/ 1327 w 1455"/>
              <a:gd name="p0y6" fmla="*/ 570 h 570"/>
              <a:gd name="p0x7" fmla="*/ 1170 w 1455"/>
              <a:gd name="p0y7" fmla="*/ 570 h 570"/>
              <a:gd name="p0x8" fmla="*/ 285 w 1455"/>
              <a:gd name="p0y8" fmla="*/ 570 h 570"/>
              <a:gd name="p0x9" fmla="*/ 127 w 1455"/>
              <a:gd name="p0y9" fmla="*/ 570 h 570"/>
              <a:gd name="p0x10" fmla="*/ 0 w 1455"/>
              <a:gd name="p0y10" fmla="*/ 442 h 570"/>
              <a:gd name="p0x11" fmla="*/ 0 w 1455"/>
              <a:gd name="p0y11" fmla="*/ 285 h 570"/>
              <a:gd name="p0x12" fmla="*/ 0 w 1455"/>
              <a:gd name="p0y12" fmla="*/ 127 h 570"/>
              <a:gd name="p0x13" fmla="*/ 127 w 1455"/>
              <a:gd name="p0y13" fmla="*/ 0 h 570"/>
              <a:gd name="p0x14" fmla="*/ 285 w 1455"/>
              <a:gd name="p0y14" fmla="*/ 0 h 5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56"/>
            </p:custDataLst>
          </p:nvPr>
        </p:nvSpPr>
        <p:spPr>
          <a:xfrm>
            <a:off x="7174782" y="4976813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群居互动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57"/>
            </p:custDataLst>
          </p:nvPr>
        </p:nvSpPr>
        <p:spPr>
          <a:xfrm>
            <a:off x="8022584" y="4950619"/>
            <a:ext cx="381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任意多边形 55"/>
          <p:cNvSpPr/>
          <p:nvPr>
            <p:custDataLst>
              <p:tags r:id="rId58"/>
            </p:custDataLst>
          </p:nvPr>
        </p:nvSpPr>
        <p:spPr>
          <a:xfrm>
            <a:off x="8293735" y="4895850"/>
            <a:ext cx="1381125" cy="361950"/>
          </a:xfrm>
          <a:custGeom>
            <a:avLst/>
            <a:gdLst>
              <a:gd name="sw" fmla="*/ 1 w 2175"/>
              <a:gd name="sh" fmla="*/ 1 h 570"/>
              <a:gd name="mins" fmla="min sw sh"/>
              <a:gd name="dsw" fmla="+- 0 sw mins"/>
              <a:gd name="dsh" fmla="+- 0 sh mins"/>
              <a:gd name="p0x0" fmla="*/ 285 w 2175"/>
              <a:gd name="p0y0" fmla="*/ 0 h 570"/>
              <a:gd name="p0x1" fmla="*/ 1890 w 2175"/>
              <a:gd name="p0y1" fmla="*/ 0 h 570"/>
              <a:gd name="p0x2" fmla="*/ 2047 w 2175"/>
              <a:gd name="p0y2" fmla="*/ 0 h 570"/>
              <a:gd name="p0x3" fmla="*/ 2175 w 2175"/>
              <a:gd name="p0y3" fmla="*/ 127 h 570"/>
              <a:gd name="p0x4" fmla="*/ 2175 w 2175"/>
              <a:gd name="p0y4" fmla="*/ 285 h 570"/>
              <a:gd name="p0x5" fmla="*/ 2175 w 2175"/>
              <a:gd name="p0y5" fmla="*/ 442 h 570"/>
              <a:gd name="p0x6" fmla="*/ 2047 w 2175"/>
              <a:gd name="p0y6" fmla="*/ 570 h 570"/>
              <a:gd name="p0x7" fmla="*/ 1890 w 2175"/>
              <a:gd name="p0y7" fmla="*/ 570 h 570"/>
              <a:gd name="p0x8" fmla="*/ 285 w 2175"/>
              <a:gd name="p0y8" fmla="*/ 570 h 570"/>
              <a:gd name="p0x9" fmla="*/ 127 w 2175"/>
              <a:gd name="p0y9" fmla="*/ 570 h 570"/>
              <a:gd name="p0x10" fmla="*/ 0 w 2175"/>
              <a:gd name="p0y10" fmla="*/ 442 h 570"/>
              <a:gd name="p0x11" fmla="*/ 0 w 2175"/>
              <a:gd name="p0y11" fmla="*/ 285 h 570"/>
              <a:gd name="p0x12" fmla="*/ 0 w 2175"/>
              <a:gd name="p0y12" fmla="*/ 127 h 570"/>
              <a:gd name="p0x13" fmla="*/ 127 w 2175"/>
              <a:gd name="p0y13" fmla="*/ 0 h 570"/>
              <a:gd name="p0x14" fmla="*/ 285 w 2175"/>
              <a:gd name="p0y14" fmla="*/ 0 h 5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59"/>
            </p:custDataLst>
          </p:nvPr>
        </p:nvSpPr>
        <p:spPr>
          <a:xfrm>
            <a:off x="8451209" y="4976813"/>
            <a:ext cx="1219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戏剧性事件编排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60"/>
            </p:custDataLst>
          </p:nvPr>
        </p:nvSpPr>
        <p:spPr>
          <a:xfrm>
            <a:off x="5736431" y="5400675"/>
            <a:ext cx="5760244" cy="709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如</a:t>
            </a:r>
            <a:r>
              <a:rPr sz="1500" b="1">
                <a:solidFill>
                  <a:srgbClr val="865DD8"/>
                </a:solidFill>
                <a:latin typeface="微软雅黑" panose="020B0503020204020204" charset="-122"/>
                <a:ea typeface="微软雅黑" panose="020B0503020204020204" charset="-122"/>
              </a:rPr>
              <a:t>三只小猪遇大灰狼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865DD8"/>
                </a:solidFill>
                <a:latin typeface="微软雅黑" panose="020B0503020204020204" charset="-122"/>
                <a:ea typeface="微软雅黑" panose="020B0503020204020204" charset="-122"/>
              </a:rPr>
              <a:t>两只羊智斗恶狼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等童话情境，鼓励学生在观察基础上充分展开想象，合情合理、具体生动。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02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七力四感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786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七力</a:t>
            </a:r>
            <a:r>
              <a:rPr lang="en-US" altLang="zh-CN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概述：演员创作素质的七大支柱</a:t>
            </a:r>
            <a:endParaRPr lang="zh-CN" altLang="en-US"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3"/>
            </p:custDataLst>
          </p:nvPr>
        </p:nvSpPr>
        <p:spPr>
          <a:xfrm>
            <a:off x="457200" y="5897880"/>
            <a:ext cx="11277600" cy="502285"/>
          </a:xfrm>
          <a:custGeom>
            <a:avLst/>
            <a:gdLst>
              <a:gd name="sw" fmla="*/ 1 w 17760"/>
              <a:gd name="sh" fmla="*/ 1 h 791"/>
              <a:gd name="mins" fmla="min sw sh"/>
              <a:gd name="dsw" fmla="+- 0 sw mins"/>
              <a:gd name="dsh" fmla="+- 0 sh mins"/>
              <a:gd name="p0x0" fmla="*/ 300 w 17760"/>
              <a:gd name="p0y0" fmla="*/ 0 h 791"/>
              <a:gd name="p0x1" fmla="*/ 17460 w 17760"/>
              <a:gd name="p0y1" fmla="*/ 0 h 791"/>
              <a:gd name="p0x2" fmla="*/ 17625 w 17760"/>
              <a:gd name="p0y2" fmla="*/ 0 h 791"/>
              <a:gd name="p0x3" fmla="*/ 17760 w 17760"/>
              <a:gd name="p0y3" fmla="*/ 134 h 791"/>
              <a:gd name="p0x4" fmla="*/ 17760 w 17760"/>
              <a:gd name="p0y4" fmla="*/ 300 h 791"/>
              <a:gd name="p0x5" fmla="*/ 17760 w 17760"/>
              <a:gd name="p0y5" fmla="*/ 491 h 791"/>
              <a:gd name="p0x6" fmla="*/ 17760 w 17760"/>
              <a:gd name="p0y6" fmla="*/ 657 h 791"/>
              <a:gd name="p0x7" fmla="*/ 17625 w 17760"/>
              <a:gd name="p0y7" fmla="*/ 791 h 791"/>
              <a:gd name="p0x8" fmla="*/ 17460 w 17760"/>
              <a:gd name="p0y8" fmla="*/ 791 h 791"/>
              <a:gd name="p0x9" fmla="*/ 300 w 17760"/>
              <a:gd name="p0y9" fmla="*/ 791 h 791"/>
              <a:gd name="p0x10" fmla="*/ 134 w 17760"/>
              <a:gd name="p0y10" fmla="*/ 791 h 791"/>
              <a:gd name="p0x11" fmla="*/ 0 w 17760"/>
              <a:gd name="p0y11" fmla="*/ 657 h 791"/>
              <a:gd name="p0x12" fmla="*/ 0 w 17760"/>
              <a:gd name="p0y12" fmla="*/ 491 h 791"/>
              <a:gd name="p0x13" fmla="*/ 0 w 17760"/>
              <a:gd name="p0y13" fmla="*/ 300 h 791"/>
              <a:gd name="p0x14" fmla="*/ 0 w 17760"/>
              <a:gd name="p0y14" fmla="*/ 134 h 791"/>
              <a:gd name="p0x15" fmla="*/ 134 w 17760"/>
              <a:gd name="p0y15" fmla="*/ 0 h 791"/>
              <a:gd name="p0x16" fmla="*/ 300 w 17760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4"/>
            </p:custDataLst>
          </p:nvPr>
        </p:nvSpPr>
        <p:spPr>
          <a:xfrm>
            <a:off x="647700" y="5996968"/>
            <a:ext cx="634372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七力相互联系、相互贯通，共同构成演员适应表演艺术创作需要的完整素质体系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5"/>
            </p:custDataLst>
          </p:nvPr>
        </p:nvSpPr>
        <p:spPr>
          <a:xfrm>
            <a:off x="461645" y="1090295"/>
            <a:ext cx="5649595" cy="1000125"/>
          </a:xfrm>
          <a:custGeom>
            <a:avLst/>
            <a:gdLst>
              <a:gd name="sw" fmla="*/ 1 w 8897"/>
              <a:gd name="sh" fmla="*/ 1 h 1575"/>
              <a:gd name="mins" fmla="min sw sh"/>
              <a:gd name="dsw" fmla="+- 0 sw mins"/>
              <a:gd name="dsh" fmla="+- 0 sh mins"/>
              <a:gd name="p0x0" fmla="*/ 420 w 8897"/>
              <a:gd name="p0y0" fmla="*/ 0 h 1575"/>
              <a:gd name="p0x1" fmla="*/ 8477 w 8897"/>
              <a:gd name="p0y1" fmla="*/ 0 h 1575"/>
              <a:gd name="p0x2" fmla="*/ 8709 w 8897"/>
              <a:gd name="p0y2" fmla="*/ 0 h 1575"/>
              <a:gd name="p0x3" fmla="*/ 8897 w 8897"/>
              <a:gd name="p0y3" fmla="*/ 188 h 1575"/>
              <a:gd name="p0x4" fmla="*/ 8897 w 8897"/>
              <a:gd name="p0y4" fmla="*/ 420 h 1575"/>
              <a:gd name="p0x5" fmla="*/ 8897 w 8897"/>
              <a:gd name="p0y5" fmla="*/ 1155 h 1575"/>
              <a:gd name="p0x6" fmla="*/ 8897 w 8897"/>
              <a:gd name="p0y6" fmla="*/ 1386 h 1575"/>
              <a:gd name="p0x7" fmla="*/ 8709 w 8897"/>
              <a:gd name="p0y7" fmla="*/ 1575 h 1575"/>
              <a:gd name="p0x8" fmla="*/ 8477 w 8897"/>
              <a:gd name="p0y8" fmla="*/ 1575 h 1575"/>
              <a:gd name="p0x9" fmla="*/ 420 w 8897"/>
              <a:gd name="p0y9" fmla="*/ 1575 h 1575"/>
              <a:gd name="p0x10" fmla="*/ 188 w 8897"/>
              <a:gd name="p0y10" fmla="*/ 1575 h 1575"/>
              <a:gd name="p0x11" fmla="*/ 0 w 8897"/>
              <a:gd name="p0y11" fmla="*/ 1386 h 1575"/>
              <a:gd name="p0x12" fmla="*/ 0 w 8897"/>
              <a:gd name="p0y12" fmla="*/ 1155 h 1575"/>
              <a:gd name="p0x13" fmla="*/ 0 w 8897"/>
              <a:gd name="p0y13" fmla="*/ 420 h 1575"/>
              <a:gd name="p0x14" fmla="*/ 0 w 8897"/>
              <a:gd name="p0y14" fmla="*/ 188 h 1575"/>
              <a:gd name="p0x15" fmla="*/ 188 w 8897"/>
              <a:gd name="p0y15" fmla="*/ 0 h 1575"/>
              <a:gd name="p0x16" fmla="*/ 420 w 8897"/>
              <a:gd name="p0y16" fmla="*/ 0 h 15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57225" y="1271588"/>
            <a:ext cx="525921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斯坦尼斯拉夫斯基所说的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有机天性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，即演员创作时应具备的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心理和形体素质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七力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构成这一体系的完整框架：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461645" y="2252345"/>
            <a:ext cx="5649595" cy="3488055"/>
          </a:xfrm>
          <a:custGeom>
            <a:avLst/>
            <a:gdLst>
              <a:gd name="sw" fmla="*/ 1 w 8897"/>
              <a:gd name="sh" fmla="*/ 1 h 5493"/>
              <a:gd name="mins" fmla="min sw sh"/>
              <a:gd name="dsw" fmla="+- 0 sw mins"/>
              <a:gd name="dsh" fmla="+- 0 sh mins"/>
              <a:gd name="p0x0" fmla="*/ 420 w 8897"/>
              <a:gd name="p0y0" fmla="*/ 0 h 5493"/>
              <a:gd name="p0x1" fmla="*/ 8477 w 8897"/>
              <a:gd name="p0y1" fmla="*/ 0 h 5493"/>
              <a:gd name="p0x2" fmla="*/ 8709 w 8897"/>
              <a:gd name="p0y2" fmla="*/ 0 h 5493"/>
              <a:gd name="p0x3" fmla="*/ 8897 w 8897"/>
              <a:gd name="p0y3" fmla="*/ 188 h 5493"/>
              <a:gd name="p0x4" fmla="*/ 8897 w 8897"/>
              <a:gd name="p0y4" fmla="*/ 420 h 5493"/>
              <a:gd name="p0x5" fmla="*/ 8897 w 8897"/>
              <a:gd name="p0y5" fmla="*/ 5073 h 5493"/>
              <a:gd name="p0x6" fmla="*/ 8897 w 8897"/>
              <a:gd name="p0y6" fmla="*/ 5305 h 5493"/>
              <a:gd name="p0x7" fmla="*/ 8709 w 8897"/>
              <a:gd name="p0y7" fmla="*/ 5493 h 5493"/>
              <a:gd name="p0x8" fmla="*/ 8477 w 8897"/>
              <a:gd name="p0y8" fmla="*/ 5493 h 5493"/>
              <a:gd name="p0x9" fmla="*/ 420 w 8897"/>
              <a:gd name="p0y9" fmla="*/ 5493 h 5493"/>
              <a:gd name="p0x10" fmla="*/ 188 w 8897"/>
              <a:gd name="p0y10" fmla="*/ 5493 h 5493"/>
              <a:gd name="p0x11" fmla="*/ 0 w 8897"/>
              <a:gd name="p0y11" fmla="*/ 5305 h 5493"/>
              <a:gd name="p0x12" fmla="*/ 0 w 8897"/>
              <a:gd name="p0y12" fmla="*/ 5073 h 5493"/>
              <a:gd name="p0x13" fmla="*/ 0 w 8897"/>
              <a:gd name="p0y13" fmla="*/ 420 h 5493"/>
              <a:gd name="p0x14" fmla="*/ 0 w 8897"/>
              <a:gd name="p0y14" fmla="*/ 188 h 5493"/>
              <a:gd name="p0x15" fmla="*/ 188 w 8897"/>
              <a:gd name="p0y15" fmla="*/ 0 h 5493"/>
              <a:gd name="p0x16" fmla="*/ 420 w 8897"/>
              <a:gd name="p0y16" fmla="*/ 0 h 549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57225" y="2447925"/>
            <a:ext cx="525921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七大支柱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9"/>
            </p:custDataLst>
          </p:nvPr>
        </p:nvSpPr>
        <p:spPr>
          <a:xfrm>
            <a:off x="661670" y="2919095"/>
            <a:ext cx="1219200" cy="1249045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164726" y="3290392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928764" y="3497085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2"/>
            </p:custDataLst>
          </p:nvPr>
        </p:nvSpPr>
        <p:spPr>
          <a:xfrm>
            <a:off x="2004695" y="2919095"/>
            <a:ext cx="1219835" cy="1249045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2508047" y="3290392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4"/>
            </p:custDataLst>
          </p:nvPr>
        </p:nvSpPr>
        <p:spPr>
          <a:xfrm>
            <a:off x="2272160" y="3497085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注意力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5"/>
            </p:custDataLst>
          </p:nvPr>
        </p:nvSpPr>
        <p:spPr>
          <a:xfrm>
            <a:off x="3348355" y="2919095"/>
            <a:ext cx="1219835" cy="1249045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851443" y="3290392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3615557" y="3497085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想象力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4692015" y="2919095"/>
            <a:ext cx="1219200" cy="1249045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9"/>
            </p:custDataLst>
          </p:nvPr>
        </p:nvSpPr>
        <p:spPr>
          <a:xfrm>
            <a:off x="5194840" y="3290392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0"/>
            </p:custDataLst>
          </p:nvPr>
        </p:nvSpPr>
        <p:spPr>
          <a:xfrm>
            <a:off x="4958953" y="3497085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感受力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21"/>
            </p:custDataLst>
          </p:nvPr>
        </p:nvSpPr>
        <p:spPr>
          <a:xfrm>
            <a:off x="661670" y="4291965"/>
            <a:ext cx="1219200" cy="1248410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1164726" y="4662964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928764" y="4869656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判断力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2004695" y="4291965"/>
            <a:ext cx="1219835" cy="1248410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2508047" y="4662964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06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2272160" y="4869656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适应力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7"/>
            </p:custDataLst>
          </p:nvPr>
        </p:nvSpPr>
        <p:spPr>
          <a:xfrm>
            <a:off x="3348355" y="4291965"/>
            <a:ext cx="1219835" cy="1248410"/>
          </a:xfrm>
          <a:custGeom>
            <a:avLst/>
            <a:gdLst>
              <a:gd name="sw" fmla="*/ 1 w 1920"/>
              <a:gd name="sh" fmla="*/ 1 h 1966"/>
              <a:gd name="mins" fmla="min sw sh"/>
              <a:gd name="dsw" fmla="+- 0 sw mins"/>
              <a:gd name="dsh" fmla="+- 0 sh mins"/>
              <a:gd name="p0x0" fmla="*/ 300 w 1920"/>
              <a:gd name="p0y0" fmla="*/ 0 h 1966"/>
              <a:gd name="p0x1" fmla="*/ 1620 w 1920"/>
              <a:gd name="p0y1" fmla="*/ 0 h 1966"/>
              <a:gd name="p0x2" fmla="*/ 1786 w 1920"/>
              <a:gd name="p0y2" fmla="*/ 0 h 1966"/>
              <a:gd name="p0x3" fmla="*/ 1920 w 1920"/>
              <a:gd name="p0y3" fmla="*/ 134 h 1966"/>
              <a:gd name="p0x4" fmla="*/ 1920 w 1920"/>
              <a:gd name="p0y4" fmla="*/ 300 h 1966"/>
              <a:gd name="p0x5" fmla="*/ 1920 w 1920"/>
              <a:gd name="p0y5" fmla="*/ 1666 h 1966"/>
              <a:gd name="p0x6" fmla="*/ 1920 w 1920"/>
              <a:gd name="p0y6" fmla="*/ 1832 h 1966"/>
              <a:gd name="p0x7" fmla="*/ 1786 w 1920"/>
              <a:gd name="p0y7" fmla="*/ 1966 h 1966"/>
              <a:gd name="p0x8" fmla="*/ 1620 w 1920"/>
              <a:gd name="p0y8" fmla="*/ 1966 h 1966"/>
              <a:gd name="p0x9" fmla="*/ 300 w 1920"/>
              <a:gd name="p0y9" fmla="*/ 1966 h 1966"/>
              <a:gd name="p0x10" fmla="*/ 134 w 1920"/>
              <a:gd name="p0y10" fmla="*/ 1966 h 1966"/>
              <a:gd name="p0x11" fmla="*/ 0 w 1920"/>
              <a:gd name="p0y11" fmla="*/ 1832 h 1966"/>
              <a:gd name="p0x12" fmla="*/ 0 w 1920"/>
              <a:gd name="p0y12" fmla="*/ 1666 h 1966"/>
              <a:gd name="p0x13" fmla="*/ 0 w 1920"/>
              <a:gd name="p0y13" fmla="*/ 300 h 1966"/>
              <a:gd name="p0x14" fmla="*/ 0 w 1920"/>
              <a:gd name="p0y14" fmla="*/ 134 h 1966"/>
              <a:gd name="p0x15" fmla="*/ 134 w 1920"/>
              <a:gd name="p0y15" fmla="*/ 0 h 1966"/>
              <a:gd name="p0x16" fmla="*/ 300 w 1920"/>
              <a:gd name="p0y16" fmla="*/ 0 h 196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8"/>
            </p:custDataLst>
          </p:nvPr>
        </p:nvSpPr>
        <p:spPr>
          <a:xfrm>
            <a:off x="3851443" y="4662964"/>
            <a:ext cx="385467" cy="1943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07</a:t>
            </a:r>
            <a:endParaRPr sz="13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9"/>
            </p:custDataLst>
          </p:nvPr>
        </p:nvSpPr>
        <p:spPr>
          <a:xfrm>
            <a:off x="3615557" y="4869656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0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表现力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30"/>
            </p:custDataLst>
          </p:nvPr>
        </p:nvSpPr>
        <p:spPr>
          <a:xfrm>
            <a:off x="6349365" y="1090295"/>
            <a:ext cx="5380355" cy="4650105"/>
          </a:xfrm>
          <a:custGeom>
            <a:avLst/>
            <a:gdLst>
              <a:gd name="sw" fmla="*/ 1 w 8472"/>
              <a:gd name="sh" fmla="*/ 1 h 7323"/>
              <a:gd name="mins" fmla="min sw sh"/>
              <a:gd name="dsw" fmla="+- 0 sw mins"/>
              <a:gd name="dsh" fmla="+- 0 sh mins"/>
              <a:gd name="p0x0" fmla="*/ 420 w 8472"/>
              <a:gd name="p0y0" fmla="*/ 0 h 7323"/>
              <a:gd name="p0x1" fmla="*/ 8052 w 8472"/>
              <a:gd name="p0y1" fmla="*/ 0 h 7323"/>
              <a:gd name="p0x2" fmla="*/ 8284 w 8472"/>
              <a:gd name="p0y2" fmla="*/ 0 h 7323"/>
              <a:gd name="p0x3" fmla="*/ 8472 w 8472"/>
              <a:gd name="p0y3" fmla="*/ 188 h 7323"/>
              <a:gd name="p0x4" fmla="*/ 8472 w 8472"/>
              <a:gd name="p0y4" fmla="*/ 420 h 7323"/>
              <a:gd name="p0x5" fmla="*/ 8472 w 8472"/>
              <a:gd name="p0y5" fmla="*/ 6903 h 7323"/>
              <a:gd name="p0x6" fmla="*/ 8472 w 8472"/>
              <a:gd name="p0y6" fmla="*/ 7135 h 7323"/>
              <a:gd name="p0x7" fmla="*/ 8284 w 8472"/>
              <a:gd name="p0y7" fmla="*/ 7323 h 7323"/>
              <a:gd name="p0x8" fmla="*/ 8052 w 8472"/>
              <a:gd name="p0y8" fmla="*/ 7323 h 7323"/>
              <a:gd name="p0x9" fmla="*/ 420 w 8472"/>
              <a:gd name="p0y9" fmla="*/ 7323 h 7323"/>
              <a:gd name="p0x10" fmla="*/ 188 w 8472"/>
              <a:gd name="p0y10" fmla="*/ 7323 h 7323"/>
              <a:gd name="p0x11" fmla="*/ 0 w 8472"/>
              <a:gd name="p0y11" fmla="*/ 7135 h 7323"/>
              <a:gd name="p0x12" fmla="*/ 0 w 8472"/>
              <a:gd name="p0y12" fmla="*/ 6903 h 7323"/>
              <a:gd name="p0x13" fmla="*/ 0 w 8472"/>
              <a:gd name="p0y13" fmla="*/ 420 h 7323"/>
              <a:gd name="p0x14" fmla="*/ 0 w 8472"/>
              <a:gd name="p0y14" fmla="*/ 188 h 7323"/>
              <a:gd name="p0x15" fmla="*/ 188 w 8472"/>
              <a:gd name="p0y15" fmla="*/ 0 h 7323"/>
              <a:gd name="p0x16" fmla="*/ 420 w 8472"/>
              <a:gd name="p0y16" fmla="*/ 0 h 732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6545085" y="1285875"/>
            <a:ext cx="498969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 spc="7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OBSERVATION · </a:t>
            </a:r>
            <a:r>
              <a:rPr lang="zh-CN" sz="1200" b="1" spc="7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第一支柱</a:t>
            </a:r>
            <a:endParaRPr lang="zh-CN" sz="1200" b="1" spc="72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2"/>
            </p:custDataLst>
          </p:nvPr>
        </p:nvSpPr>
        <p:spPr>
          <a:xfrm>
            <a:off x="6545085" y="1545907"/>
            <a:ext cx="498969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敏锐而细致的观察力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44945" y="1971675"/>
            <a:ext cx="4989830" cy="547370"/>
            <a:chOff x="10307" y="3105"/>
            <a:chExt cx="7858" cy="862"/>
          </a:xfrm>
        </p:grpSpPr>
        <p:sp>
          <p:nvSpPr>
            <p:cNvPr id="33" name="任意多边形 32"/>
            <p:cNvSpPr/>
            <p:nvPr>
              <p:custDataLst>
                <p:tags r:id="rId33"/>
              </p:custDataLst>
            </p:nvPr>
          </p:nvSpPr>
          <p:spPr>
            <a:xfrm>
              <a:off x="10307" y="3105"/>
              <a:ext cx="7858" cy="863"/>
            </a:xfrm>
            <a:custGeom>
              <a:avLst/>
              <a:gdLst>
                <a:gd name="sw" fmla="*/ 1 w 7857"/>
                <a:gd name="sh" fmla="*/ 1 h 863"/>
                <a:gd name="mins" fmla="min sw sh"/>
                <a:gd name="dsw" fmla="+- 0 sw mins"/>
                <a:gd name="dsh" fmla="+- 0 sh mins"/>
                <a:gd name="p0x0" fmla="*/ 0 w 7857"/>
                <a:gd name="p0y0" fmla="*/ 0 h 863"/>
                <a:gd name="p0x1" fmla="*/ 7857 w 7857"/>
                <a:gd name="p0y1" fmla="*/ 0 h 863"/>
                <a:gd name="p0x2" fmla="*/ 7857 w 7857"/>
                <a:gd name="p0y2" fmla="*/ 863 h 863"/>
                <a:gd name="p0x3" fmla="*/ 0 w 7857"/>
                <a:gd name="p0y3" fmla="*/ 863 h 863"/>
                <a:gd name="p0x4" fmla="*/ 0 w 7857"/>
                <a:gd name="p0y4" fmla="*/ 0 h 8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>
              <p:custDataLst>
                <p:tags r:id="rId34"/>
              </p:custDataLst>
            </p:nvPr>
          </p:nvSpPr>
          <p:spPr>
            <a:xfrm>
              <a:off x="10307" y="3105"/>
              <a:ext cx="45" cy="863"/>
            </a:xfrm>
            <a:custGeom>
              <a:avLst/>
              <a:gdLst>
                <a:gd name="sw" fmla="*/ 1 w 45"/>
                <a:gd name="sh" fmla="*/ 1 h 863"/>
                <a:gd name="mins" fmla="min sw sh"/>
                <a:gd name="dsw" fmla="+- 0 sw mins"/>
                <a:gd name="dsh" fmla="+- 0 sh mins"/>
                <a:gd name="p0x0" fmla="*/ 0 w 45"/>
                <a:gd name="p0y0" fmla="*/ 863 h 863"/>
                <a:gd name="p0x1" fmla="*/ 0 w 45"/>
                <a:gd name="p0y1" fmla="*/ 0 h 863"/>
                <a:gd name="p0x2" fmla="*/ 45 w 45"/>
                <a:gd name="p0y2" fmla="*/ 0 h 863"/>
                <a:gd name="p0x3" fmla="*/ 45 w 45"/>
                <a:gd name="p0y3" fmla="*/ 863 h 863"/>
                <a:gd name="p0x4" fmla="*/ 0 w 45"/>
                <a:gd name="p0y4" fmla="*/ 863 h 8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>
            <p:custDataLst>
              <p:tags r:id="rId35"/>
            </p:custDataLst>
          </p:nvPr>
        </p:nvSpPr>
        <p:spPr>
          <a:xfrm>
            <a:off x="6687960" y="1956435"/>
            <a:ext cx="484681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生活是艺术创作的源泉。演员应时刻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目中有人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，把目光投向千差万别的人群。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6"/>
            </p:custDataLst>
          </p:nvPr>
        </p:nvSpPr>
        <p:spPr>
          <a:xfrm>
            <a:off x="6545085" y="2634558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37"/>
          <p:cNvSpPr/>
          <p:nvPr>
            <p:custDataLst>
              <p:tags r:id="rId37"/>
            </p:custDataLst>
          </p:nvPr>
        </p:nvSpPr>
        <p:spPr>
          <a:xfrm>
            <a:off x="7383145" y="2755900"/>
            <a:ext cx="415099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8"/>
            </p:custDataLst>
          </p:nvPr>
        </p:nvSpPr>
        <p:spPr>
          <a:xfrm>
            <a:off x="6549390" y="3005455"/>
            <a:ext cx="4980305" cy="762635"/>
          </a:xfrm>
          <a:custGeom>
            <a:avLst/>
            <a:gdLst>
              <a:gd name="sw" fmla="*/ 1 w 7842"/>
              <a:gd name="sh" fmla="*/ 1 h 1200"/>
              <a:gd name="mins" fmla="min sw sh"/>
              <a:gd name="dsw" fmla="+- 0 sw mins"/>
              <a:gd name="dsh" fmla="+- 0 sh mins"/>
              <a:gd name="p0x0" fmla="*/ 300 w 7842"/>
              <a:gd name="p0y0" fmla="*/ 0 h 1200"/>
              <a:gd name="p0x1" fmla="*/ 7542 w 7842"/>
              <a:gd name="p0y1" fmla="*/ 0 h 1200"/>
              <a:gd name="p0x2" fmla="*/ 7708 w 7842"/>
              <a:gd name="p0y2" fmla="*/ 0 h 1200"/>
              <a:gd name="p0x3" fmla="*/ 7842 w 7842"/>
              <a:gd name="p0y3" fmla="*/ 134 h 1200"/>
              <a:gd name="p0x4" fmla="*/ 7842 w 7842"/>
              <a:gd name="p0y4" fmla="*/ 300 h 1200"/>
              <a:gd name="p0x5" fmla="*/ 7842 w 7842"/>
              <a:gd name="p0y5" fmla="*/ 900 h 1200"/>
              <a:gd name="p0x6" fmla="*/ 7842 w 7842"/>
              <a:gd name="p0y6" fmla="*/ 1066 h 1200"/>
              <a:gd name="p0x7" fmla="*/ 7708 w 7842"/>
              <a:gd name="p0y7" fmla="*/ 1200 h 1200"/>
              <a:gd name="p0x8" fmla="*/ 7542 w 7842"/>
              <a:gd name="p0y8" fmla="*/ 1200 h 1200"/>
              <a:gd name="p0x9" fmla="*/ 300 w 7842"/>
              <a:gd name="p0y9" fmla="*/ 1200 h 1200"/>
              <a:gd name="p0x10" fmla="*/ 134 w 7842"/>
              <a:gd name="p0y10" fmla="*/ 1200 h 1200"/>
              <a:gd name="p0x11" fmla="*/ 0 w 7842"/>
              <a:gd name="p0y11" fmla="*/ 1066 h 1200"/>
              <a:gd name="p0x12" fmla="*/ 0 w 7842"/>
              <a:gd name="p0y12" fmla="*/ 900 h 1200"/>
              <a:gd name="p0x13" fmla="*/ 0 w 7842"/>
              <a:gd name="p0y13" fmla="*/ 300 h 1200"/>
              <a:gd name="p0x14" fmla="*/ 0 w 7842"/>
              <a:gd name="p0y14" fmla="*/ 134 h 1200"/>
              <a:gd name="p0x15" fmla="*/ 134 w 7842"/>
              <a:gd name="p0y15" fmla="*/ 0 h 1200"/>
              <a:gd name="p0x16" fmla="*/ 300 w 7842"/>
              <a:gd name="p0y16" fmla="*/ 0 h 12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39"/>
            </p:custDataLst>
          </p:nvPr>
        </p:nvSpPr>
        <p:spPr>
          <a:xfrm>
            <a:off x="6706870" y="3248660"/>
            <a:ext cx="1143000" cy="276225"/>
          </a:xfrm>
          <a:custGeom>
            <a:avLst/>
            <a:gdLst>
              <a:gd name="sw" fmla="*/ 1 w 1800"/>
              <a:gd name="sh" fmla="*/ 1 h 435"/>
              <a:gd name="mins" fmla="min sw sh"/>
              <a:gd name="dsw" fmla="+- 0 sw mins"/>
              <a:gd name="dsh" fmla="+- 0 sh mins"/>
              <a:gd name="p0x0" fmla="*/ 217 w 1800"/>
              <a:gd name="p0y0" fmla="*/ 0 h 435"/>
              <a:gd name="p0x1" fmla="*/ 1582 w 1800"/>
              <a:gd name="p0y1" fmla="*/ 0 h 435"/>
              <a:gd name="p0x2" fmla="*/ 1702 w 1800"/>
              <a:gd name="p0y2" fmla="*/ 0 h 435"/>
              <a:gd name="p0x3" fmla="*/ 1800 w 1800"/>
              <a:gd name="p0y3" fmla="*/ 97 h 435"/>
              <a:gd name="p0x4" fmla="*/ 1800 w 1800"/>
              <a:gd name="p0y4" fmla="*/ 217 h 435"/>
              <a:gd name="p0x5" fmla="*/ 1800 w 1800"/>
              <a:gd name="p0y5" fmla="*/ 337 h 435"/>
              <a:gd name="p0x6" fmla="*/ 1702 w 1800"/>
              <a:gd name="p0y6" fmla="*/ 435 h 435"/>
              <a:gd name="p0x7" fmla="*/ 1582 w 1800"/>
              <a:gd name="p0y7" fmla="*/ 435 h 435"/>
              <a:gd name="p0x8" fmla="*/ 217 w 1800"/>
              <a:gd name="p0y8" fmla="*/ 435 h 435"/>
              <a:gd name="p0x9" fmla="*/ 97 w 1800"/>
              <a:gd name="p0y9" fmla="*/ 435 h 435"/>
              <a:gd name="p0x10" fmla="*/ 0 w 1800"/>
              <a:gd name="p0y10" fmla="*/ 337 h 435"/>
              <a:gd name="p0x11" fmla="*/ 0 w 1800"/>
              <a:gd name="p0y11" fmla="*/ 217 h 435"/>
              <a:gd name="p0x12" fmla="*/ 0 w 1800"/>
              <a:gd name="p0y12" fmla="*/ 97 h 435"/>
              <a:gd name="p0x13" fmla="*/ 97 w 1800"/>
              <a:gd name="p0y13" fmla="*/ 0 h 435"/>
              <a:gd name="p0x14" fmla="*/ 217 w 180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40"/>
            </p:custDataLst>
          </p:nvPr>
        </p:nvSpPr>
        <p:spPr>
          <a:xfrm>
            <a:off x="6821310" y="3287173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静物造型模仿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1"/>
            </p:custDataLst>
          </p:nvPr>
        </p:nvSpPr>
        <p:spPr>
          <a:xfrm>
            <a:off x="7964386" y="3097730"/>
            <a:ext cx="3408464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行走中观察室内静物，教师击掌时立即用身体造型表现选定物体的基本特征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2"/>
            </p:custDataLst>
          </p:nvPr>
        </p:nvSpPr>
        <p:spPr>
          <a:xfrm>
            <a:off x="6549390" y="3891915"/>
            <a:ext cx="4980305" cy="762635"/>
          </a:xfrm>
          <a:custGeom>
            <a:avLst/>
            <a:gdLst>
              <a:gd name="sw" fmla="*/ 1 w 7842"/>
              <a:gd name="sh" fmla="*/ 1 h 1200"/>
              <a:gd name="mins" fmla="min sw sh"/>
              <a:gd name="dsw" fmla="+- 0 sw mins"/>
              <a:gd name="dsh" fmla="+- 0 sh mins"/>
              <a:gd name="p0x0" fmla="*/ 300 w 7842"/>
              <a:gd name="p0y0" fmla="*/ 0 h 1200"/>
              <a:gd name="p0x1" fmla="*/ 7542 w 7842"/>
              <a:gd name="p0y1" fmla="*/ 0 h 1200"/>
              <a:gd name="p0x2" fmla="*/ 7708 w 7842"/>
              <a:gd name="p0y2" fmla="*/ 0 h 1200"/>
              <a:gd name="p0x3" fmla="*/ 7842 w 7842"/>
              <a:gd name="p0y3" fmla="*/ 134 h 1200"/>
              <a:gd name="p0x4" fmla="*/ 7842 w 7842"/>
              <a:gd name="p0y4" fmla="*/ 300 h 1200"/>
              <a:gd name="p0x5" fmla="*/ 7842 w 7842"/>
              <a:gd name="p0y5" fmla="*/ 900 h 1200"/>
              <a:gd name="p0x6" fmla="*/ 7842 w 7842"/>
              <a:gd name="p0y6" fmla="*/ 1066 h 1200"/>
              <a:gd name="p0x7" fmla="*/ 7708 w 7842"/>
              <a:gd name="p0y7" fmla="*/ 1200 h 1200"/>
              <a:gd name="p0x8" fmla="*/ 7542 w 7842"/>
              <a:gd name="p0y8" fmla="*/ 1200 h 1200"/>
              <a:gd name="p0x9" fmla="*/ 300 w 7842"/>
              <a:gd name="p0y9" fmla="*/ 1200 h 1200"/>
              <a:gd name="p0x10" fmla="*/ 134 w 7842"/>
              <a:gd name="p0y10" fmla="*/ 1200 h 1200"/>
              <a:gd name="p0x11" fmla="*/ 0 w 7842"/>
              <a:gd name="p0y11" fmla="*/ 1066 h 1200"/>
              <a:gd name="p0x12" fmla="*/ 0 w 7842"/>
              <a:gd name="p0y12" fmla="*/ 900 h 1200"/>
              <a:gd name="p0x13" fmla="*/ 0 w 7842"/>
              <a:gd name="p0y13" fmla="*/ 300 h 1200"/>
              <a:gd name="p0x14" fmla="*/ 0 w 7842"/>
              <a:gd name="p0y14" fmla="*/ 134 h 1200"/>
              <a:gd name="p0x15" fmla="*/ 134 w 7842"/>
              <a:gd name="p0y15" fmla="*/ 0 h 1200"/>
              <a:gd name="p0x16" fmla="*/ 300 w 7842"/>
              <a:gd name="p0y16" fmla="*/ 0 h 12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43"/>
            </p:custDataLst>
          </p:nvPr>
        </p:nvSpPr>
        <p:spPr>
          <a:xfrm>
            <a:off x="6706870" y="4135120"/>
            <a:ext cx="1143000" cy="276225"/>
          </a:xfrm>
          <a:custGeom>
            <a:avLst/>
            <a:gdLst>
              <a:gd name="sw" fmla="*/ 1 w 1800"/>
              <a:gd name="sh" fmla="*/ 1 h 435"/>
              <a:gd name="mins" fmla="min sw sh"/>
              <a:gd name="dsw" fmla="+- 0 sw mins"/>
              <a:gd name="dsh" fmla="+- 0 sh mins"/>
              <a:gd name="p0x0" fmla="*/ 217 w 1800"/>
              <a:gd name="p0y0" fmla="*/ 0 h 435"/>
              <a:gd name="p0x1" fmla="*/ 1582 w 1800"/>
              <a:gd name="p0y1" fmla="*/ 0 h 435"/>
              <a:gd name="p0x2" fmla="*/ 1702 w 1800"/>
              <a:gd name="p0y2" fmla="*/ 0 h 435"/>
              <a:gd name="p0x3" fmla="*/ 1800 w 1800"/>
              <a:gd name="p0y3" fmla="*/ 97 h 435"/>
              <a:gd name="p0x4" fmla="*/ 1800 w 1800"/>
              <a:gd name="p0y4" fmla="*/ 217 h 435"/>
              <a:gd name="p0x5" fmla="*/ 1800 w 1800"/>
              <a:gd name="p0y5" fmla="*/ 337 h 435"/>
              <a:gd name="p0x6" fmla="*/ 1702 w 1800"/>
              <a:gd name="p0y6" fmla="*/ 435 h 435"/>
              <a:gd name="p0x7" fmla="*/ 1582 w 1800"/>
              <a:gd name="p0y7" fmla="*/ 435 h 435"/>
              <a:gd name="p0x8" fmla="*/ 217 w 1800"/>
              <a:gd name="p0y8" fmla="*/ 435 h 435"/>
              <a:gd name="p0x9" fmla="*/ 97 w 1800"/>
              <a:gd name="p0y9" fmla="*/ 435 h 435"/>
              <a:gd name="p0x10" fmla="*/ 0 w 1800"/>
              <a:gd name="p0y10" fmla="*/ 337 h 435"/>
              <a:gd name="p0x11" fmla="*/ 0 w 1800"/>
              <a:gd name="p0y11" fmla="*/ 217 h 435"/>
              <a:gd name="p0x12" fmla="*/ 0 w 1800"/>
              <a:gd name="p0y12" fmla="*/ 97 h 435"/>
              <a:gd name="p0x13" fmla="*/ 97 w 1800"/>
              <a:gd name="p0y13" fmla="*/ 0 h 435"/>
              <a:gd name="p0x14" fmla="*/ 217 w 180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4"/>
            </p:custDataLst>
          </p:nvPr>
        </p:nvSpPr>
        <p:spPr>
          <a:xfrm>
            <a:off x="6821310" y="4173369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植物生长练习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45"/>
            </p:custDataLst>
          </p:nvPr>
        </p:nvSpPr>
        <p:spPr>
          <a:xfrm>
            <a:off x="7964386" y="3983927"/>
            <a:ext cx="3408464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想象自己是一粒种子，随教师提示经历发芽、生长、开花、结果，用肢体模拟全过程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6"/>
            </p:custDataLst>
          </p:nvPr>
        </p:nvSpPr>
        <p:spPr>
          <a:xfrm>
            <a:off x="6549390" y="4778375"/>
            <a:ext cx="4980305" cy="762000"/>
          </a:xfrm>
          <a:custGeom>
            <a:avLst/>
            <a:gdLst>
              <a:gd name="sw" fmla="*/ 1 w 7842"/>
              <a:gd name="sh" fmla="*/ 1 h 1200"/>
              <a:gd name="mins" fmla="min sw sh"/>
              <a:gd name="dsw" fmla="+- 0 sw mins"/>
              <a:gd name="dsh" fmla="+- 0 sh mins"/>
              <a:gd name="p0x0" fmla="*/ 300 w 7842"/>
              <a:gd name="p0y0" fmla="*/ 0 h 1200"/>
              <a:gd name="p0x1" fmla="*/ 7542 w 7842"/>
              <a:gd name="p0y1" fmla="*/ 0 h 1200"/>
              <a:gd name="p0x2" fmla="*/ 7708 w 7842"/>
              <a:gd name="p0y2" fmla="*/ 0 h 1200"/>
              <a:gd name="p0x3" fmla="*/ 7842 w 7842"/>
              <a:gd name="p0y3" fmla="*/ 134 h 1200"/>
              <a:gd name="p0x4" fmla="*/ 7842 w 7842"/>
              <a:gd name="p0y4" fmla="*/ 300 h 1200"/>
              <a:gd name="p0x5" fmla="*/ 7842 w 7842"/>
              <a:gd name="p0y5" fmla="*/ 900 h 1200"/>
              <a:gd name="p0x6" fmla="*/ 7842 w 7842"/>
              <a:gd name="p0y6" fmla="*/ 1066 h 1200"/>
              <a:gd name="p0x7" fmla="*/ 7708 w 7842"/>
              <a:gd name="p0y7" fmla="*/ 1200 h 1200"/>
              <a:gd name="p0x8" fmla="*/ 7542 w 7842"/>
              <a:gd name="p0y8" fmla="*/ 1200 h 1200"/>
              <a:gd name="p0x9" fmla="*/ 300 w 7842"/>
              <a:gd name="p0y9" fmla="*/ 1200 h 1200"/>
              <a:gd name="p0x10" fmla="*/ 134 w 7842"/>
              <a:gd name="p0y10" fmla="*/ 1200 h 1200"/>
              <a:gd name="p0x11" fmla="*/ 0 w 7842"/>
              <a:gd name="p0y11" fmla="*/ 1066 h 1200"/>
              <a:gd name="p0x12" fmla="*/ 0 w 7842"/>
              <a:gd name="p0y12" fmla="*/ 900 h 1200"/>
              <a:gd name="p0x13" fmla="*/ 0 w 7842"/>
              <a:gd name="p0y13" fmla="*/ 300 h 1200"/>
              <a:gd name="p0x14" fmla="*/ 0 w 7842"/>
              <a:gd name="p0y14" fmla="*/ 134 h 1200"/>
              <a:gd name="p0x15" fmla="*/ 134 w 7842"/>
              <a:gd name="p0y15" fmla="*/ 0 h 1200"/>
              <a:gd name="p0x16" fmla="*/ 300 w 7842"/>
              <a:gd name="p0y16" fmla="*/ 0 h 12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47"/>
            </p:custDataLst>
          </p:nvPr>
        </p:nvSpPr>
        <p:spPr>
          <a:xfrm>
            <a:off x="6706870" y="5020945"/>
            <a:ext cx="1266825" cy="276225"/>
          </a:xfrm>
          <a:custGeom>
            <a:avLst/>
            <a:gdLst>
              <a:gd name="sw" fmla="*/ 1 w 1995"/>
              <a:gd name="sh" fmla="*/ 1 h 435"/>
              <a:gd name="mins" fmla="min sw sh"/>
              <a:gd name="dsw" fmla="+- 0 sw mins"/>
              <a:gd name="dsh" fmla="+- 0 sh mins"/>
              <a:gd name="p0x0" fmla="*/ 217 w 1995"/>
              <a:gd name="p0y0" fmla="*/ 0 h 435"/>
              <a:gd name="p0x1" fmla="*/ 1777 w 1995"/>
              <a:gd name="p0y1" fmla="*/ 0 h 435"/>
              <a:gd name="p0x2" fmla="*/ 1897 w 1995"/>
              <a:gd name="p0y2" fmla="*/ 0 h 435"/>
              <a:gd name="p0x3" fmla="*/ 1995 w 1995"/>
              <a:gd name="p0y3" fmla="*/ 97 h 435"/>
              <a:gd name="p0x4" fmla="*/ 1995 w 1995"/>
              <a:gd name="p0y4" fmla="*/ 217 h 435"/>
              <a:gd name="p0x5" fmla="*/ 1995 w 1995"/>
              <a:gd name="p0y5" fmla="*/ 337 h 435"/>
              <a:gd name="p0x6" fmla="*/ 1897 w 1995"/>
              <a:gd name="p0y6" fmla="*/ 435 h 435"/>
              <a:gd name="p0x7" fmla="*/ 1777 w 1995"/>
              <a:gd name="p0y7" fmla="*/ 435 h 435"/>
              <a:gd name="p0x8" fmla="*/ 217 w 1995"/>
              <a:gd name="p0y8" fmla="*/ 435 h 435"/>
              <a:gd name="p0x9" fmla="*/ 97 w 1995"/>
              <a:gd name="p0y9" fmla="*/ 435 h 435"/>
              <a:gd name="p0x10" fmla="*/ 0 w 1995"/>
              <a:gd name="p0y10" fmla="*/ 337 h 435"/>
              <a:gd name="p0x11" fmla="*/ 0 w 1995"/>
              <a:gd name="p0y11" fmla="*/ 217 h 435"/>
              <a:gd name="p0x12" fmla="*/ 0 w 1995"/>
              <a:gd name="p0y12" fmla="*/ 97 h 435"/>
              <a:gd name="p0x13" fmla="*/ 97 w 1995"/>
              <a:gd name="p0y13" fmla="*/ 0 h 435"/>
              <a:gd name="p0x14" fmla="*/ 217 w 1995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48"/>
            </p:custDataLst>
          </p:nvPr>
        </p:nvSpPr>
        <p:spPr>
          <a:xfrm>
            <a:off x="6821310" y="5059566"/>
            <a:ext cx="119062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异者同行</a:t>
            </a:r>
            <a:r>
              <a:rPr lang="en-US" altLang="zh-CN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endParaRPr lang="zh-CN" altLang="en-US"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49"/>
            </p:custDataLst>
          </p:nvPr>
        </p:nvSpPr>
        <p:spPr>
          <a:xfrm>
            <a:off x="8088135" y="4870123"/>
            <a:ext cx="328471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三人一组表演同一行动任务，以不同身份、性格呈现，让其他同学猜测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461645" y="1280795"/>
            <a:ext cx="5514975" cy="5114925"/>
          </a:xfrm>
          <a:custGeom>
            <a:avLst/>
            <a:gdLst>
              <a:gd name="sw" fmla="*/ 1 w 8685"/>
              <a:gd name="sh" fmla="*/ 1 h 8055"/>
              <a:gd name="mins" fmla="min sw sh"/>
              <a:gd name="dsw" fmla="+- 0 sw mins"/>
              <a:gd name="dsh" fmla="+- 0 sh mins"/>
              <a:gd name="p0x0" fmla="*/ 420 w 8685"/>
              <a:gd name="p0y0" fmla="*/ 0 h 8055"/>
              <a:gd name="p0x1" fmla="*/ 8265 w 8685"/>
              <a:gd name="p0y1" fmla="*/ 0 h 8055"/>
              <a:gd name="p0x2" fmla="*/ 8496 w 8685"/>
              <a:gd name="p0y2" fmla="*/ 0 h 8055"/>
              <a:gd name="p0x3" fmla="*/ 8685 w 8685"/>
              <a:gd name="p0y3" fmla="*/ 188 h 8055"/>
              <a:gd name="p0x4" fmla="*/ 8685 w 8685"/>
              <a:gd name="p0y4" fmla="*/ 420 h 8055"/>
              <a:gd name="p0x5" fmla="*/ 8685 w 8685"/>
              <a:gd name="p0y5" fmla="*/ 7635 h 8055"/>
              <a:gd name="p0x6" fmla="*/ 8685 w 8685"/>
              <a:gd name="p0y6" fmla="*/ 7866 h 8055"/>
              <a:gd name="p0x7" fmla="*/ 8496 w 8685"/>
              <a:gd name="p0y7" fmla="*/ 8055 h 8055"/>
              <a:gd name="p0x8" fmla="*/ 8265 w 8685"/>
              <a:gd name="p0y8" fmla="*/ 8055 h 8055"/>
              <a:gd name="p0x9" fmla="*/ 420 w 8685"/>
              <a:gd name="p0y9" fmla="*/ 8055 h 8055"/>
              <a:gd name="p0x10" fmla="*/ 188 w 8685"/>
              <a:gd name="p0y10" fmla="*/ 8055 h 8055"/>
              <a:gd name="p0x11" fmla="*/ 0 w 8685"/>
              <a:gd name="p0y11" fmla="*/ 7866 h 8055"/>
              <a:gd name="p0x12" fmla="*/ 0 w 8685"/>
              <a:gd name="p0y12" fmla="*/ 7635 h 8055"/>
              <a:gd name="p0x13" fmla="*/ 0 w 8685"/>
              <a:gd name="p0y13" fmla="*/ 420 h 8055"/>
              <a:gd name="p0x14" fmla="*/ 0 w 8685"/>
              <a:gd name="p0y14" fmla="*/ 188 h 8055"/>
              <a:gd name="p0x15" fmla="*/ 188 w 8685"/>
              <a:gd name="p0y15" fmla="*/ 0 h 8055"/>
              <a:gd name="p0x16" fmla="*/ 420 w 8685"/>
              <a:gd name="p0y16" fmla="*/ 0 h 80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695325" y="14763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801367" y="1507331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152525" y="1464945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积极而稳定的注意力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95325" y="1919288"/>
            <a:ext cx="5048250" cy="881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演员在创作中的注意是一种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有意识的注意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。当众表演时，外界干扰与私心杂念极易分散注意力，演员必须将注意力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积极地、稳定地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集中在行动对象上，做到：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695325" y="2905125"/>
            <a:ext cx="5048250" cy="442595"/>
          </a:xfrm>
          <a:custGeom>
            <a:avLst/>
            <a:gdLst>
              <a:gd name="sw" fmla="*/ 1 w 7950"/>
              <a:gd name="sh" fmla="*/ 1 h 697"/>
              <a:gd name="mins" fmla="min sw sh"/>
              <a:gd name="dsw" fmla="+- 0 sw mins"/>
              <a:gd name="dsh" fmla="+- 0 sh mins"/>
              <a:gd name="p0x0" fmla="*/ 300 w 7950"/>
              <a:gd name="p0y0" fmla="*/ 0 h 697"/>
              <a:gd name="p0x1" fmla="*/ 7650 w 7950"/>
              <a:gd name="p0y1" fmla="*/ 0 h 697"/>
              <a:gd name="p0x2" fmla="*/ 7815 w 7950"/>
              <a:gd name="p0y2" fmla="*/ 0 h 697"/>
              <a:gd name="p0x3" fmla="*/ 7950 w 7950"/>
              <a:gd name="p0y3" fmla="*/ 134 h 697"/>
              <a:gd name="p0x4" fmla="*/ 7950 w 7950"/>
              <a:gd name="p0y4" fmla="*/ 300 h 697"/>
              <a:gd name="p0x5" fmla="*/ 7950 w 7950"/>
              <a:gd name="p0y5" fmla="*/ 397 h 697"/>
              <a:gd name="p0x6" fmla="*/ 7950 w 7950"/>
              <a:gd name="p0y6" fmla="*/ 563 h 697"/>
              <a:gd name="p0x7" fmla="*/ 7815 w 7950"/>
              <a:gd name="p0y7" fmla="*/ 697 h 697"/>
              <a:gd name="p0x8" fmla="*/ 7650 w 7950"/>
              <a:gd name="p0y8" fmla="*/ 697 h 697"/>
              <a:gd name="p0x9" fmla="*/ 300 w 7950"/>
              <a:gd name="p0y9" fmla="*/ 697 h 697"/>
              <a:gd name="p0x10" fmla="*/ 134 w 7950"/>
              <a:gd name="p0y10" fmla="*/ 697 h 697"/>
              <a:gd name="p0x11" fmla="*/ 0 w 7950"/>
              <a:gd name="p0y11" fmla="*/ 563 h 697"/>
              <a:gd name="p0x12" fmla="*/ 0 w 7950"/>
              <a:gd name="p0y12" fmla="*/ 397 h 697"/>
              <a:gd name="p0x13" fmla="*/ 0 w 7950"/>
              <a:gd name="p0y13" fmla="*/ 300 h 697"/>
              <a:gd name="p0x14" fmla="*/ 0 w 7950"/>
              <a:gd name="p0y14" fmla="*/ 134 h 697"/>
              <a:gd name="p0x15" fmla="*/ 134 w 7950"/>
              <a:gd name="p0y15" fmla="*/ 0 h 697"/>
              <a:gd name="p0x16" fmla="*/ 300 w 7950"/>
              <a:gd name="p0y16" fmla="*/ 0 h 6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>
          <a:xfrm>
            <a:off x="2095500" y="2981325"/>
            <a:ext cx="609600" cy="290195"/>
          </a:xfrm>
          <a:custGeom>
            <a:avLst/>
            <a:gdLst>
              <a:gd name="sw" fmla="*/ 1 w 960"/>
              <a:gd name="sh" fmla="*/ 1 h 457"/>
              <a:gd name="mins" fmla="min sw sh"/>
              <a:gd name="dsw" fmla="+- 0 sw mins"/>
              <a:gd name="dsh" fmla="+- 0 sh mins"/>
              <a:gd name="p0x0" fmla="*/ 228 w 960"/>
              <a:gd name="p0y0" fmla="*/ 0 h 457"/>
              <a:gd name="p0x1" fmla="*/ 731 w 960"/>
              <a:gd name="p0y1" fmla="*/ 0 h 457"/>
              <a:gd name="p0x2" fmla="*/ 857 w 960"/>
              <a:gd name="p0y2" fmla="*/ 0 h 457"/>
              <a:gd name="p0x3" fmla="*/ 960 w 960"/>
              <a:gd name="p0y3" fmla="*/ 102 h 457"/>
              <a:gd name="p0x4" fmla="*/ 960 w 960"/>
              <a:gd name="p0y4" fmla="*/ 228 h 457"/>
              <a:gd name="p0x5" fmla="*/ 960 w 960"/>
              <a:gd name="p0y5" fmla="*/ 355 h 457"/>
              <a:gd name="p0x6" fmla="*/ 857 w 960"/>
              <a:gd name="p0y6" fmla="*/ 457 h 457"/>
              <a:gd name="p0x7" fmla="*/ 731 w 960"/>
              <a:gd name="p0y7" fmla="*/ 457 h 457"/>
              <a:gd name="p0x8" fmla="*/ 228 w 960"/>
              <a:gd name="p0y8" fmla="*/ 457 h 457"/>
              <a:gd name="p0x9" fmla="*/ 102 w 960"/>
              <a:gd name="p0y9" fmla="*/ 457 h 457"/>
              <a:gd name="p0x10" fmla="*/ 0 w 960"/>
              <a:gd name="p0y10" fmla="*/ 355 h 457"/>
              <a:gd name="p0x11" fmla="*/ 0 w 960"/>
              <a:gd name="p0y11" fmla="*/ 228 h 457"/>
              <a:gd name="p0x12" fmla="*/ 0 w 960"/>
              <a:gd name="p0y12" fmla="*/ 102 h 457"/>
              <a:gd name="p0x13" fmla="*/ 102 w 960"/>
              <a:gd name="p0y13" fmla="*/ 0 h 457"/>
              <a:gd name="p0x14" fmla="*/ 228 w 960"/>
              <a:gd name="p0y14" fmla="*/ 0 h 4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209800" y="3000375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真听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>
          <a:xfrm>
            <a:off x="2819400" y="2981325"/>
            <a:ext cx="609600" cy="290195"/>
          </a:xfrm>
          <a:custGeom>
            <a:avLst/>
            <a:gdLst>
              <a:gd name="sw" fmla="*/ 1 w 960"/>
              <a:gd name="sh" fmla="*/ 1 h 457"/>
              <a:gd name="mins" fmla="min sw sh"/>
              <a:gd name="dsw" fmla="+- 0 sw mins"/>
              <a:gd name="dsh" fmla="+- 0 sh mins"/>
              <a:gd name="p0x0" fmla="*/ 228 w 960"/>
              <a:gd name="p0y0" fmla="*/ 0 h 457"/>
              <a:gd name="p0x1" fmla="*/ 731 w 960"/>
              <a:gd name="p0y1" fmla="*/ 0 h 457"/>
              <a:gd name="p0x2" fmla="*/ 857 w 960"/>
              <a:gd name="p0y2" fmla="*/ 0 h 457"/>
              <a:gd name="p0x3" fmla="*/ 960 w 960"/>
              <a:gd name="p0y3" fmla="*/ 102 h 457"/>
              <a:gd name="p0x4" fmla="*/ 960 w 960"/>
              <a:gd name="p0y4" fmla="*/ 228 h 457"/>
              <a:gd name="p0x5" fmla="*/ 960 w 960"/>
              <a:gd name="p0y5" fmla="*/ 355 h 457"/>
              <a:gd name="p0x6" fmla="*/ 857 w 960"/>
              <a:gd name="p0y6" fmla="*/ 457 h 457"/>
              <a:gd name="p0x7" fmla="*/ 731 w 960"/>
              <a:gd name="p0y7" fmla="*/ 457 h 457"/>
              <a:gd name="p0x8" fmla="*/ 228 w 960"/>
              <a:gd name="p0y8" fmla="*/ 457 h 457"/>
              <a:gd name="p0x9" fmla="*/ 102 w 960"/>
              <a:gd name="p0y9" fmla="*/ 457 h 457"/>
              <a:gd name="p0x10" fmla="*/ 0 w 960"/>
              <a:gd name="p0y10" fmla="*/ 355 h 457"/>
              <a:gd name="p0x11" fmla="*/ 0 w 960"/>
              <a:gd name="p0y11" fmla="*/ 228 h 457"/>
              <a:gd name="p0x12" fmla="*/ 0 w 960"/>
              <a:gd name="p0y12" fmla="*/ 102 h 457"/>
              <a:gd name="p0x13" fmla="*/ 102 w 960"/>
              <a:gd name="p0y13" fmla="*/ 0 h 457"/>
              <a:gd name="p0x14" fmla="*/ 228 w 960"/>
              <a:gd name="p0y14" fmla="*/ 0 h 4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2933700" y="3000375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真看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1"/>
            </p:custDataLst>
          </p:nvPr>
        </p:nvSpPr>
        <p:spPr>
          <a:xfrm>
            <a:off x="3543300" y="2981325"/>
            <a:ext cx="800100" cy="290195"/>
          </a:xfrm>
          <a:custGeom>
            <a:avLst/>
            <a:gdLst>
              <a:gd name="sw" fmla="*/ 1 w 1260"/>
              <a:gd name="sh" fmla="*/ 1 h 457"/>
              <a:gd name="mins" fmla="min sw sh"/>
              <a:gd name="dsw" fmla="+- 0 sw mins"/>
              <a:gd name="dsh" fmla="+- 0 sh mins"/>
              <a:gd name="p0x0" fmla="*/ 228 w 1260"/>
              <a:gd name="p0y0" fmla="*/ 0 h 457"/>
              <a:gd name="p0x1" fmla="*/ 1031 w 1260"/>
              <a:gd name="p0y1" fmla="*/ 0 h 457"/>
              <a:gd name="p0x2" fmla="*/ 1157 w 1260"/>
              <a:gd name="p0y2" fmla="*/ 0 h 457"/>
              <a:gd name="p0x3" fmla="*/ 1260 w 1260"/>
              <a:gd name="p0y3" fmla="*/ 102 h 457"/>
              <a:gd name="p0x4" fmla="*/ 1260 w 1260"/>
              <a:gd name="p0y4" fmla="*/ 228 h 457"/>
              <a:gd name="p0x5" fmla="*/ 1260 w 1260"/>
              <a:gd name="p0y5" fmla="*/ 355 h 457"/>
              <a:gd name="p0x6" fmla="*/ 1157 w 1260"/>
              <a:gd name="p0y6" fmla="*/ 457 h 457"/>
              <a:gd name="p0x7" fmla="*/ 1031 w 1260"/>
              <a:gd name="p0y7" fmla="*/ 457 h 457"/>
              <a:gd name="p0x8" fmla="*/ 228 w 1260"/>
              <a:gd name="p0y8" fmla="*/ 457 h 457"/>
              <a:gd name="p0x9" fmla="*/ 102 w 1260"/>
              <a:gd name="p0y9" fmla="*/ 457 h 457"/>
              <a:gd name="p0x10" fmla="*/ 0 w 1260"/>
              <a:gd name="p0y10" fmla="*/ 355 h 457"/>
              <a:gd name="p0x11" fmla="*/ 0 w 1260"/>
              <a:gd name="p0y11" fmla="*/ 228 h 457"/>
              <a:gd name="p0x12" fmla="*/ 0 w 1260"/>
              <a:gd name="p0y12" fmla="*/ 102 h 457"/>
              <a:gd name="p0x13" fmla="*/ 102 w 1260"/>
              <a:gd name="p0y13" fmla="*/ 0 h 457"/>
              <a:gd name="p0x14" fmla="*/ 228 w 1260"/>
              <a:gd name="p0y14" fmla="*/ 0 h 4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3657600" y="3000375"/>
            <a:ext cx="762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真感觉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552450" y="3333750"/>
            <a:ext cx="5334000" cy="3095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25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将无兴趣的对象化为有兴趣，将没意思的东西变得有意思。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695325" y="3748088"/>
            <a:ext cx="50482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注意力训练方法</a:t>
            </a:r>
            <a:endParaRPr sz="1350" b="1" spc="27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699770" y="3981450"/>
            <a:ext cx="5038725" cy="680720"/>
          </a:xfrm>
          <a:custGeom>
            <a:avLst/>
            <a:gdLst>
              <a:gd name="sw" fmla="*/ 1 w 7935"/>
              <a:gd name="sh" fmla="*/ 1 h 1072"/>
              <a:gd name="mins" fmla="min sw sh"/>
              <a:gd name="dsw" fmla="+- 0 sw mins"/>
              <a:gd name="dsh" fmla="+- 0 sh mins"/>
              <a:gd name="p0x0" fmla="*/ 300 w 7935"/>
              <a:gd name="p0y0" fmla="*/ 0 h 1072"/>
              <a:gd name="p0x1" fmla="*/ 7635 w 7935"/>
              <a:gd name="p0y1" fmla="*/ 0 h 1072"/>
              <a:gd name="p0x2" fmla="*/ 7800 w 7935"/>
              <a:gd name="p0y2" fmla="*/ 0 h 1072"/>
              <a:gd name="p0x3" fmla="*/ 7935 w 7935"/>
              <a:gd name="p0y3" fmla="*/ 134 h 1072"/>
              <a:gd name="p0x4" fmla="*/ 7935 w 7935"/>
              <a:gd name="p0y4" fmla="*/ 300 h 1072"/>
              <a:gd name="p0x5" fmla="*/ 7935 w 7935"/>
              <a:gd name="p0y5" fmla="*/ 772 h 1072"/>
              <a:gd name="p0x6" fmla="*/ 7935 w 7935"/>
              <a:gd name="p0y6" fmla="*/ 938 h 1072"/>
              <a:gd name="p0x7" fmla="*/ 7800 w 7935"/>
              <a:gd name="p0y7" fmla="*/ 1072 h 1072"/>
              <a:gd name="p0x8" fmla="*/ 7635 w 7935"/>
              <a:gd name="p0y8" fmla="*/ 1072 h 1072"/>
              <a:gd name="p0x9" fmla="*/ 300 w 7935"/>
              <a:gd name="p0y9" fmla="*/ 1072 h 1072"/>
              <a:gd name="p0x10" fmla="*/ 134 w 7935"/>
              <a:gd name="p0y10" fmla="*/ 1072 h 1072"/>
              <a:gd name="p0x11" fmla="*/ 0 w 7935"/>
              <a:gd name="p0y11" fmla="*/ 938 h 1072"/>
              <a:gd name="p0x12" fmla="*/ 0 w 7935"/>
              <a:gd name="p0y12" fmla="*/ 772 h 1072"/>
              <a:gd name="p0x13" fmla="*/ 0 w 7935"/>
              <a:gd name="p0y13" fmla="*/ 300 h 1072"/>
              <a:gd name="p0x14" fmla="*/ 0 w 7935"/>
              <a:gd name="p0y14" fmla="*/ 134 h 1072"/>
              <a:gd name="p0x15" fmla="*/ 134 w 7935"/>
              <a:gd name="p0y15" fmla="*/ 0 h 1072"/>
              <a:gd name="p0x16" fmla="*/ 300 w 7935"/>
              <a:gd name="p0y16" fmla="*/ 0 h 10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6"/>
            </p:custDataLst>
          </p:nvPr>
        </p:nvSpPr>
        <p:spPr>
          <a:xfrm>
            <a:off x="857250" y="418846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943051" y="4221956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1238250" y="4179094"/>
            <a:ext cx="438150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寻物练习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：蒙眼寻人藏物，真正注意、认真行动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9"/>
            </p:custDataLst>
          </p:nvPr>
        </p:nvSpPr>
        <p:spPr>
          <a:xfrm>
            <a:off x="699770" y="4747895"/>
            <a:ext cx="5038725" cy="681355"/>
          </a:xfrm>
          <a:custGeom>
            <a:avLst/>
            <a:gdLst>
              <a:gd name="sw" fmla="*/ 1 w 7935"/>
              <a:gd name="sh" fmla="*/ 1 h 1072"/>
              <a:gd name="mins" fmla="min sw sh"/>
              <a:gd name="dsw" fmla="+- 0 sw mins"/>
              <a:gd name="dsh" fmla="+- 0 sh mins"/>
              <a:gd name="p0x0" fmla="*/ 300 w 7935"/>
              <a:gd name="p0y0" fmla="*/ 0 h 1072"/>
              <a:gd name="p0x1" fmla="*/ 7635 w 7935"/>
              <a:gd name="p0y1" fmla="*/ 0 h 1072"/>
              <a:gd name="p0x2" fmla="*/ 7800 w 7935"/>
              <a:gd name="p0y2" fmla="*/ 0 h 1072"/>
              <a:gd name="p0x3" fmla="*/ 7935 w 7935"/>
              <a:gd name="p0y3" fmla="*/ 134 h 1072"/>
              <a:gd name="p0x4" fmla="*/ 7935 w 7935"/>
              <a:gd name="p0y4" fmla="*/ 300 h 1072"/>
              <a:gd name="p0x5" fmla="*/ 7935 w 7935"/>
              <a:gd name="p0y5" fmla="*/ 772 h 1072"/>
              <a:gd name="p0x6" fmla="*/ 7935 w 7935"/>
              <a:gd name="p0y6" fmla="*/ 938 h 1072"/>
              <a:gd name="p0x7" fmla="*/ 7800 w 7935"/>
              <a:gd name="p0y7" fmla="*/ 1072 h 1072"/>
              <a:gd name="p0x8" fmla="*/ 7635 w 7935"/>
              <a:gd name="p0y8" fmla="*/ 1072 h 1072"/>
              <a:gd name="p0x9" fmla="*/ 300 w 7935"/>
              <a:gd name="p0y9" fmla="*/ 1072 h 1072"/>
              <a:gd name="p0x10" fmla="*/ 134 w 7935"/>
              <a:gd name="p0y10" fmla="*/ 1072 h 1072"/>
              <a:gd name="p0x11" fmla="*/ 0 w 7935"/>
              <a:gd name="p0y11" fmla="*/ 938 h 1072"/>
              <a:gd name="p0x12" fmla="*/ 0 w 7935"/>
              <a:gd name="p0y12" fmla="*/ 772 h 1072"/>
              <a:gd name="p0x13" fmla="*/ 0 w 7935"/>
              <a:gd name="p0y13" fmla="*/ 300 h 1072"/>
              <a:gd name="p0x14" fmla="*/ 0 w 7935"/>
              <a:gd name="p0y14" fmla="*/ 134 h 1072"/>
              <a:gd name="p0x15" fmla="*/ 134 w 7935"/>
              <a:gd name="p0y15" fmla="*/ 0 h 1072"/>
              <a:gd name="p0x16" fmla="*/ 300 w 7935"/>
              <a:gd name="p0y16" fmla="*/ 0 h 10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0"/>
            </p:custDataLst>
          </p:nvPr>
        </p:nvSpPr>
        <p:spPr>
          <a:xfrm>
            <a:off x="857250" y="495490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943051" y="4988719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1238250" y="4817269"/>
            <a:ext cx="4343400" cy="5381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lang="en-US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照镜子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：双人面对面同步模仿，可扩展至多人与哈哈镜变体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3"/>
            </p:custDataLst>
          </p:nvPr>
        </p:nvSpPr>
        <p:spPr>
          <a:xfrm>
            <a:off x="699770" y="5514975"/>
            <a:ext cx="5038725" cy="680720"/>
          </a:xfrm>
          <a:custGeom>
            <a:avLst/>
            <a:gdLst>
              <a:gd name="sw" fmla="*/ 1 w 7935"/>
              <a:gd name="sh" fmla="*/ 1 h 1072"/>
              <a:gd name="mins" fmla="min sw sh"/>
              <a:gd name="dsw" fmla="+- 0 sw mins"/>
              <a:gd name="dsh" fmla="+- 0 sh mins"/>
              <a:gd name="p0x0" fmla="*/ 300 w 7935"/>
              <a:gd name="p0y0" fmla="*/ 0 h 1072"/>
              <a:gd name="p0x1" fmla="*/ 7635 w 7935"/>
              <a:gd name="p0y1" fmla="*/ 0 h 1072"/>
              <a:gd name="p0x2" fmla="*/ 7800 w 7935"/>
              <a:gd name="p0y2" fmla="*/ 0 h 1072"/>
              <a:gd name="p0x3" fmla="*/ 7935 w 7935"/>
              <a:gd name="p0y3" fmla="*/ 134 h 1072"/>
              <a:gd name="p0x4" fmla="*/ 7935 w 7935"/>
              <a:gd name="p0y4" fmla="*/ 300 h 1072"/>
              <a:gd name="p0x5" fmla="*/ 7935 w 7935"/>
              <a:gd name="p0y5" fmla="*/ 772 h 1072"/>
              <a:gd name="p0x6" fmla="*/ 7935 w 7935"/>
              <a:gd name="p0y6" fmla="*/ 938 h 1072"/>
              <a:gd name="p0x7" fmla="*/ 7800 w 7935"/>
              <a:gd name="p0y7" fmla="*/ 1072 h 1072"/>
              <a:gd name="p0x8" fmla="*/ 7635 w 7935"/>
              <a:gd name="p0y8" fmla="*/ 1072 h 1072"/>
              <a:gd name="p0x9" fmla="*/ 300 w 7935"/>
              <a:gd name="p0y9" fmla="*/ 1072 h 1072"/>
              <a:gd name="p0x10" fmla="*/ 134 w 7935"/>
              <a:gd name="p0y10" fmla="*/ 1072 h 1072"/>
              <a:gd name="p0x11" fmla="*/ 0 w 7935"/>
              <a:gd name="p0y11" fmla="*/ 938 h 1072"/>
              <a:gd name="p0x12" fmla="*/ 0 w 7935"/>
              <a:gd name="p0y12" fmla="*/ 772 h 1072"/>
              <a:gd name="p0x13" fmla="*/ 0 w 7935"/>
              <a:gd name="p0y13" fmla="*/ 300 h 1072"/>
              <a:gd name="p0x14" fmla="*/ 0 w 7935"/>
              <a:gd name="p0y14" fmla="*/ 134 h 1072"/>
              <a:gd name="p0x15" fmla="*/ 134 w 7935"/>
              <a:gd name="p0y15" fmla="*/ 0 h 1072"/>
              <a:gd name="p0x16" fmla="*/ 300 w 7935"/>
              <a:gd name="p0y16" fmla="*/ 0 h 10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4"/>
            </p:custDataLst>
          </p:nvPr>
        </p:nvSpPr>
        <p:spPr>
          <a:xfrm>
            <a:off x="857250" y="572198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943051" y="5755481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1238250" y="5584031"/>
            <a:ext cx="4343400" cy="5381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lang="en-US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独眼兽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：蒙眼辨位，凭听觉捕捉任何声响的方向位置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7"/>
            </p:custDataLst>
          </p:nvPr>
        </p:nvSpPr>
        <p:spPr>
          <a:xfrm>
            <a:off x="6214745" y="1280795"/>
            <a:ext cx="5514975" cy="5114925"/>
          </a:xfrm>
          <a:custGeom>
            <a:avLst/>
            <a:gdLst>
              <a:gd name="sw" fmla="*/ 1 w 8685"/>
              <a:gd name="sh" fmla="*/ 1 h 8055"/>
              <a:gd name="mins" fmla="min sw sh"/>
              <a:gd name="dsw" fmla="+- 0 sw mins"/>
              <a:gd name="dsh" fmla="+- 0 sh mins"/>
              <a:gd name="p0x0" fmla="*/ 420 w 8685"/>
              <a:gd name="p0y0" fmla="*/ 0 h 8055"/>
              <a:gd name="p0x1" fmla="*/ 8265 w 8685"/>
              <a:gd name="p0y1" fmla="*/ 0 h 8055"/>
              <a:gd name="p0x2" fmla="*/ 8496 w 8685"/>
              <a:gd name="p0y2" fmla="*/ 0 h 8055"/>
              <a:gd name="p0x3" fmla="*/ 8685 w 8685"/>
              <a:gd name="p0y3" fmla="*/ 188 h 8055"/>
              <a:gd name="p0x4" fmla="*/ 8685 w 8685"/>
              <a:gd name="p0y4" fmla="*/ 420 h 8055"/>
              <a:gd name="p0x5" fmla="*/ 8685 w 8685"/>
              <a:gd name="p0y5" fmla="*/ 7635 h 8055"/>
              <a:gd name="p0x6" fmla="*/ 8685 w 8685"/>
              <a:gd name="p0y6" fmla="*/ 7866 h 8055"/>
              <a:gd name="p0x7" fmla="*/ 8496 w 8685"/>
              <a:gd name="p0y7" fmla="*/ 8055 h 8055"/>
              <a:gd name="p0x8" fmla="*/ 8265 w 8685"/>
              <a:gd name="p0y8" fmla="*/ 8055 h 8055"/>
              <a:gd name="p0x9" fmla="*/ 420 w 8685"/>
              <a:gd name="p0y9" fmla="*/ 8055 h 8055"/>
              <a:gd name="p0x10" fmla="*/ 188 w 8685"/>
              <a:gd name="p0y10" fmla="*/ 8055 h 8055"/>
              <a:gd name="p0x11" fmla="*/ 0 w 8685"/>
              <a:gd name="p0y11" fmla="*/ 7866 h 8055"/>
              <a:gd name="p0x12" fmla="*/ 0 w 8685"/>
              <a:gd name="p0y12" fmla="*/ 7635 h 8055"/>
              <a:gd name="p0x13" fmla="*/ 0 w 8685"/>
              <a:gd name="p0y13" fmla="*/ 420 h 8055"/>
              <a:gd name="p0x14" fmla="*/ 0 w 8685"/>
              <a:gd name="p0y14" fmla="*/ 188 h 8055"/>
              <a:gd name="p0x15" fmla="*/ 188 w 8685"/>
              <a:gd name="p0y15" fmla="*/ 0 h 8055"/>
              <a:gd name="p0x16" fmla="*/ 420 w 8685"/>
              <a:gd name="p0y16" fmla="*/ 0 h 80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28"/>
            </p:custDataLst>
          </p:nvPr>
        </p:nvSpPr>
        <p:spPr>
          <a:xfrm>
            <a:off x="6448425" y="14763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29"/>
            </p:custDataLst>
          </p:nvPr>
        </p:nvSpPr>
        <p:spPr>
          <a:xfrm>
            <a:off x="6554467" y="1507331"/>
            <a:ext cx="340367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6905625" y="1464945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丰富而活跃的想象力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6448425" y="1919288"/>
            <a:ext cx="5048250" cy="881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任何艺术创作都离不开想象。演员的想象不能停留于静态描绘，更需要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具体地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形象地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生动地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想象出人物特有的心理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形体动作，促使自己在表演时行动起来。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6448425" y="2905125"/>
            <a:ext cx="50482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想象力训练方法</a:t>
            </a:r>
            <a:endParaRPr sz="1350" b="1" spc="27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6452870" y="3138170"/>
            <a:ext cx="5038725" cy="962025"/>
          </a:xfrm>
          <a:custGeom>
            <a:avLst/>
            <a:gdLst>
              <a:gd name="sw" fmla="*/ 1 w 7935"/>
              <a:gd name="sh" fmla="*/ 1 h 1515"/>
              <a:gd name="mins" fmla="min sw sh"/>
              <a:gd name="dsw" fmla="+- 0 sw mins"/>
              <a:gd name="dsh" fmla="+- 0 sh mins"/>
              <a:gd name="p0x0" fmla="*/ 300 w 7935"/>
              <a:gd name="p0y0" fmla="*/ 0 h 1515"/>
              <a:gd name="p0x1" fmla="*/ 7635 w 7935"/>
              <a:gd name="p0y1" fmla="*/ 0 h 1515"/>
              <a:gd name="p0x2" fmla="*/ 7800 w 7935"/>
              <a:gd name="p0y2" fmla="*/ 0 h 1515"/>
              <a:gd name="p0x3" fmla="*/ 7935 w 7935"/>
              <a:gd name="p0y3" fmla="*/ 134 h 1515"/>
              <a:gd name="p0x4" fmla="*/ 7935 w 7935"/>
              <a:gd name="p0y4" fmla="*/ 300 h 1515"/>
              <a:gd name="p0x5" fmla="*/ 7935 w 7935"/>
              <a:gd name="p0y5" fmla="*/ 1215 h 1515"/>
              <a:gd name="p0x6" fmla="*/ 7935 w 7935"/>
              <a:gd name="p0y6" fmla="*/ 1380 h 1515"/>
              <a:gd name="p0x7" fmla="*/ 7800 w 7935"/>
              <a:gd name="p0y7" fmla="*/ 1515 h 1515"/>
              <a:gd name="p0x8" fmla="*/ 7635 w 7935"/>
              <a:gd name="p0y8" fmla="*/ 1515 h 1515"/>
              <a:gd name="p0x9" fmla="*/ 300 w 7935"/>
              <a:gd name="p0y9" fmla="*/ 1515 h 1515"/>
              <a:gd name="p0x10" fmla="*/ 134 w 7935"/>
              <a:gd name="p0y10" fmla="*/ 1515 h 1515"/>
              <a:gd name="p0x11" fmla="*/ 0 w 7935"/>
              <a:gd name="p0y11" fmla="*/ 1380 h 1515"/>
              <a:gd name="p0x12" fmla="*/ 0 w 7935"/>
              <a:gd name="p0y12" fmla="*/ 1215 h 1515"/>
              <a:gd name="p0x13" fmla="*/ 0 w 7935"/>
              <a:gd name="p0y13" fmla="*/ 300 h 1515"/>
              <a:gd name="p0x14" fmla="*/ 0 w 7935"/>
              <a:gd name="p0y14" fmla="*/ 134 h 1515"/>
              <a:gd name="p0x15" fmla="*/ 134 w 7935"/>
              <a:gd name="p0y15" fmla="*/ 0 h 1515"/>
              <a:gd name="p0x16" fmla="*/ 300 w 7935"/>
              <a:gd name="p0y16" fmla="*/ 0 h 1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34"/>
            </p:custDataLst>
          </p:nvPr>
        </p:nvSpPr>
        <p:spPr>
          <a:xfrm>
            <a:off x="6610350" y="34861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35"/>
            </p:custDataLst>
          </p:nvPr>
        </p:nvSpPr>
        <p:spPr>
          <a:xfrm>
            <a:off x="6696151" y="35194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6"/>
            </p:custDataLst>
          </p:nvPr>
        </p:nvSpPr>
        <p:spPr>
          <a:xfrm>
            <a:off x="6991350" y="3348038"/>
            <a:ext cx="4343400" cy="5381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讲故事练习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：每人一词连缀成完整故事，逐步升级加入离奇怪诞情节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37"/>
            </p:custDataLst>
          </p:nvPr>
        </p:nvSpPr>
        <p:spPr>
          <a:xfrm>
            <a:off x="6452870" y="4185920"/>
            <a:ext cx="5038725" cy="962025"/>
          </a:xfrm>
          <a:custGeom>
            <a:avLst/>
            <a:gdLst>
              <a:gd name="sw" fmla="*/ 1 w 7935"/>
              <a:gd name="sh" fmla="*/ 1 h 1515"/>
              <a:gd name="mins" fmla="min sw sh"/>
              <a:gd name="dsw" fmla="+- 0 sw mins"/>
              <a:gd name="dsh" fmla="+- 0 sh mins"/>
              <a:gd name="p0x0" fmla="*/ 300 w 7935"/>
              <a:gd name="p0y0" fmla="*/ 0 h 1515"/>
              <a:gd name="p0x1" fmla="*/ 7635 w 7935"/>
              <a:gd name="p0y1" fmla="*/ 0 h 1515"/>
              <a:gd name="p0x2" fmla="*/ 7800 w 7935"/>
              <a:gd name="p0y2" fmla="*/ 0 h 1515"/>
              <a:gd name="p0x3" fmla="*/ 7935 w 7935"/>
              <a:gd name="p0y3" fmla="*/ 134 h 1515"/>
              <a:gd name="p0x4" fmla="*/ 7935 w 7935"/>
              <a:gd name="p0y4" fmla="*/ 300 h 1515"/>
              <a:gd name="p0x5" fmla="*/ 7935 w 7935"/>
              <a:gd name="p0y5" fmla="*/ 1215 h 1515"/>
              <a:gd name="p0x6" fmla="*/ 7935 w 7935"/>
              <a:gd name="p0y6" fmla="*/ 1380 h 1515"/>
              <a:gd name="p0x7" fmla="*/ 7800 w 7935"/>
              <a:gd name="p0y7" fmla="*/ 1515 h 1515"/>
              <a:gd name="p0x8" fmla="*/ 7635 w 7935"/>
              <a:gd name="p0y8" fmla="*/ 1515 h 1515"/>
              <a:gd name="p0x9" fmla="*/ 300 w 7935"/>
              <a:gd name="p0y9" fmla="*/ 1515 h 1515"/>
              <a:gd name="p0x10" fmla="*/ 134 w 7935"/>
              <a:gd name="p0y10" fmla="*/ 1515 h 1515"/>
              <a:gd name="p0x11" fmla="*/ 0 w 7935"/>
              <a:gd name="p0y11" fmla="*/ 1380 h 1515"/>
              <a:gd name="p0x12" fmla="*/ 0 w 7935"/>
              <a:gd name="p0y12" fmla="*/ 1215 h 1515"/>
              <a:gd name="p0x13" fmla="*/ 0 w 7935"/>
              <a:gd name="p0y13" fmla="*/ 300 h 1515"/>
              <a:gd name="p0x14" fmla="*/ 0 w 7935"/>
              <a:gd name="p0y14" fmla="*/ 134 h 1515"/>
              <a:gd name="p0x15" fmla="*/ 134 w 7935"/>
              <a:gd name="p0y15" fmla="*/ 0 h 1515"/>
              <a:gd name="p0x16" fmla="*/ 300 w 7935"/>
              <a:gd name="p0y16" fmla="*/ 0 h 1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38"/>
            </p:custDataLst>
          </p:nvPr>
        </p:nvSpPr>
        <p:spPr>
          <a:xfrm>
            <a:off x="6610350" y="45339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39"/>
            </p:custDataLst>
          </p:nvPr>
        </p:nvSpPr>
        <p:spPr>
          <a:xfrm>
            <a:off x="6696151" y="456723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0"/>
            </p:custDataLst>
          </p:nvPr>
        </p:nvSpPr>
        <p:spPr>
          <a:xfrm>
            <a:off x="6991350" y="4395788"/>
            <a:ext cx="4343400" cy="5381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lang="en-US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百变我的一天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：抽签获取身份卡片，以第一人称讲述新身份的一天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41"/>
            </p:custDataLst>
          </p:nvPr>
        </p:nvSpPr>
        <p:spPr>
          <a:xfrm>
            <a:off x="6452870" y="5233670"/>
            <a:ext cx="5038725" cy="962025"/>
          </a:xfrm>
          <a:custGeom>
            <a:avLst/>
            <a:gdLst>
              <a:gd name="sw" fmla="*/ 1 w 7935"/>
              <a:gd name="sh" fmla="*/ 1 h 1515"/>
              <a:gd name="mins" fmla="min sw sh"/>
              <a:gd name="dsw" fmla="+- 0 sw mins"/>
              <a:gd name="dsh" fmla="+- 0 sh mins"/>
              <a:gd name="p0x0" fmla="*/ 300 w 7935"/>
              <a:gd name="p0y0" fmla="*/ 0 h 1515"/>
              <a:gd name="p0x1" fmla="*/ 7635 w 7935"/>
              <a:gd name="p0y1" fmla="*/ 0 h 1515"/>
              <a:gd name="p0x2" fmla="*/ 7800 w 7935"/>
              <a:gd name="p0y2" fmla="*/ 0 h 1515"/>
              <a:gd name="p0x3" fmla="*/ 7935 w 7935"/>
              <a:gd name="p0y3" fmla="*/ 134 h 1515"/>
              <a:gd name="p0x4" fmla="*/ 7935 w 7935"/>
              <a:gd name="p0y4" fmla="*/ 300 h 1515"/>
              <a:gd name="p0x5" fmla="*/ 7935 w 7935"/>
              <a:gd name="p0y5" fmla="*/ 1215 h 1515"/>
              <a:gd name="p0x6" fmla="*/ 7935 w 7935"/>
              <a:gd name="p0y6" fmla="*/ 1380 h 1515"/>
              <a:gd name="p0x7" fmla="*/ 7800 w 7935"/>
              <a:gd name="p0y7" fmla="*/ 1515 h 1515"/>
              <a:gd name="p0x8" fmla="*/ 7635 w 7935"/>
              <a:gd name="p0y8" fmla="*/ 1515 h 1515"/>
              <a:gd name="p0x9" fmla="*/ 300 w 7935"/>
              <a:gd name="p0y9" fmla="*/ 1515 h 1515"/>
              <a:gd name="p0x10" fmla="*/ 134 w 7935"/>
              <a:gd name="p0y10" fmla="*/ 1515 h 1515"/>
              <a:gd name="p0x11" fmla="*/ 0 w 7935"/>
              <a:gd name="p0y11" fmla="*/ 1380 h 1515"/>
              <a:gd name="p0x12" fmla="*/ 0 w 7935"/>
              <a:gd name="p0y12" fmla="*/ 1215 h 1515"/>
              <a:gd name="p0x13" fmla="*/ 0 w 7935"/>
              <a:gd name="p0y13" fmla="*/ 300 h 1515"/>
              <a:gd name="p0x14" fmla="*/ 0 w 7935"/>
              <a:gd name="p0y14" fmla="*/ 134 h 1515"/>
              <a:gd name="p0x15" fmla="*/ 134 w 7935"/>
              <a:gd name="p0y15" fmla="*/ 0 h 1515"/>
              <a:gd name="p0x16" fmla="*/ 300 w 7935"/>
              <a:gd name="p0y16" fmla="*/ 0 h 15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42"/>
            </p:custDataLst>
          </p:nvPr>
        </p:nvSpPr>
        <p:spPr>
          <a:xfrm>
            <a:off x="6610350" y="55816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3"/>
            </p:custDataLst>
          </p:nvPr>
        </p:nvSpPr>
        <p:spPr>
          <a:xfrm>
            <a:off x="6696151" y="561498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44"/>
            </p:custDataLst>
          </p:nvPr>
        </p:nvSpPr>
        <p:spPr>
          <a:xfrm>
            <a:off x="6991350" y="5443538"/>
            <a:ext cx="4343400" cy="5381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lang="en-US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环境变化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：根据教师提出的不断变化的情境展开想象并行动回应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45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6"/>
            </p:custDataLst>
          </p:nvPr>
        </p:nvSpPr>
        <p:spPr>
          <a:xfrm>
            <a:off x="609600" y="433388"/>
            <a:ext cx="609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注意力与想象力：活在当下的创造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49022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41007"/>
            <a:ext cx="4533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感受力与判断思考力：从感知到决策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5067300" y="561975"/>
            <a:ext cx="2971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真感受</a:t>
            </a:r>
            <a:r>
              <a:rPr lang="en-US" altLang="zh-CN"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真思考</a:t>
            </a:r>
            <a:r>
              <a:rPr lang="en-US" altLang="zh-CN"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真实心理活动链条</a:t>
            </a:r>
            <a:endParaRPr lang="zh-CN" altLang="en-US" sz="1200" b="1" spc="72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947420"/>
            <a:ext cx="5534025" cy="4661535"/>
          </a:xfrm>
          <a:custGeom>
            <a:avLst/>
            <a:gdLst>
              <a:gd name="sw" fmla="*/ 1 w 8715"/>
              <a:gd name="sh" fmla="*/ 1 h 7341"/>
              <a:gd name="mins" fmla="min sw sh"/>
              <a:gd name="dsw" fmla="+- 0 sw mins"/>
              <a:gd name="dsh" fmla="+- 0 sh mins"/>
              <a:gd name="p0x0" fmla="*/ 420 w 8715"/>
              <a:gd name="p0y0" fmla="*/ 0 h 7341"/>
              <a:gd name="p0x1" fmla="*/ 8295 w 8715"/>
              <a:gd name="p0y1" fmla="*/ 0 h 7341"/>
              <a:gd name="p0x2" fmla="*/ 8526 w 8715"/>
              <a:gd name="p0y2" fmla="*/ 0 h 7341"/>
              <a:gd name="p0x3" fmla="*/ 8715 w 8715"/>
              <a:gd name="p0y3" fmla="*/ 188 h 7341"/>
              <a:gd name="p0x4" fmla="*/ 8715 w 8715"/>
              <a:gd name="p0y4" fmla="*/ 420 h 7341"/>
              <a:gd name="p0x5" fmla="*/ 8715 w 8715"/>
              <a:gd name="p0y5" fmla="*/ 6921 h 7341"/>
              <a:gd name="p0x6" fmla="*/ 8715 w 8715"/>
              <a:gd name="p0y6" fmla="*/ 7153 h 7341"/>
              <a:gd name="p0x7" fmla="*/ 8526 w 8715"/>
              <a:gd name="p0y7" fmla="*/ 7341 h 7341"/>
              <a:gd name="p0x8" fmla="*/ 8295 w 8715"/>
              <a:gd name="p0y8" fmla="*/ 7341 h 7341"/>
              <a:gd name="p0x9" fmla="*/ 420 w 8715"/>
              <a:gd name="p0y9" fmla="*/ 7341 h 7341"/>
              <a:gd name="p0x10" fmla="*/ 188 w 8715"/>
              <a:gd name="p0y10" fmla="*/ 7341 h 7341"/>
              <a:gd name="p0x11" fmla="*/ 0 w 8715"/>
              <a:gd name="p0y11" fmla="*/ 7153 h 7341"/>
              <a:gd name="p0x12" fmla="*/ 0 w 8715"/>
              <a:gd name="p0y12" fmla="*/ 6921 h 7341"/>
              <a:gd name="p0x13" fmla="*/ 0 w 8715"/>
              <a:gd name="p0y13" fmla="*/ 420 h 7341"/>
              <a:gd name="p0x14" fmla="*/ 0 w 8715"/>
              <a:gd name="p0y14" fmla="*/ 188 h 7341"/>
              <a:gd name="p0x15" fmla="*/ 188 w 8715"/>
              <a:gd name="p0y15" fmla="*/ 0 h 7341"/>
              <a:gd name="p0x16" fmla="*/ 420 w 8715"/>
              <a:gd name="p0y16" fmla="*/ 0 h 73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66725" y="952500"/>
            <a:ext cx="5524500" cy="571500"/>
            <a:chOff x="735" y="1500"/>
            <a:chExt cx="8700" cy="900"/>
          </a:xfrm>
        </p:grpSpPr>
        <p:sp>
          <p:nvSpPr>
            <p:cNvPr id="7" name="任意多边形 6"/>
            <p:cNvSpPr/>
            <p:nvPr>
              <p:custDataLst>
                <p:tags r:id="rId5"/>
              </p:custDataLst>
            </p:nvPr>
          </p:nvSpPr>
          <p:spPr>
            <a:xfrm>
              <a:off x="735" y="1500"/>
              <a:ext cx="8700" cy="900"/>
            </a:xfrm>
            <a:custGeom>
              <a:avLst/>
              <a:gdLst>
                <a:gd name="sw" fmla="*/ 1 w 8700"/>
                <a:gd name="sh" fmla="*/ 1 h 900"/>
                <a:gd name="mins" fmla="min sw sh"/>
                <a:gd name="dsw" fmla="+- 0 sw mins"/>
                <a:gd name="dsh" fmla="+- 0 sh mins"/>
                <a:gd name="p0x0" fmla="*/ 0 w 8700"/>
                <a:gd name="p0y0" fmla="*/ 0 h 900"/>
                <a:gd name="p0x1" fmla="*/ 8700 w 8700"/>
                <a:gd name="p0y1" fmla="*/ 0 h 900"/>
                <a:gd name="p0x2" fmla="*/ 8700 w 8700"/>
                <a:gd name="p0y2" fmla="*/ 900 h 900"/>
                <a:gd name="p0x3" fmla="*/ 0 w 8700"/>
                <a:gd name="p0y3" fmla="*/ 900 h 900"/>
                <a:gd name="p0x4" fmla="*/ 0 w 8700"/>
                <a:gd name="p0y4" fmla="*/ 0 h 900"/>
              </a:gdLst>
              <a:ahLst/>
              <a:cxnLst/>
              <a:pathLst>
                <a:path w="8700" h="900">
                  <a:moveTo>
                    <a:pt x="420" y="0"/>
                  </a:moveTo>
                  <a:lnTo>
                    <a:pt x="8280" y="0"/>
                  </a:lnTo>
                  <a:cubicBezTo>
                    <a:pt x="8512" y="0"/>
                    <a:pt x="8700" y="188"/>
                    <a:pt x="8700" y="420"/>
                  </a:cubicBezTo>
                  <a:lnTo>
                    <a:pt x="8700" y="900"/>
                  </a:lnTo>
                  <a:lnTo>
                    <a:pt x="0" y="900"/>
                  </a:lnTo>
                  <a:lnTo>
                    <a:pt x="0" y="420"/>
                  </a:ln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accent1">
                <a:lumMod val="17424"/>
                <a:lumOff val="82576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>
              <p:custDataLst>
                <p:tags r:id="rId6"/>
              </p:custDataLst>
            </p:nvPr>
          </p:nvSpPr>
          <p:spPr>
            <a:xfrm>
              <a:off x="735" y="2385"/>
              <a:ext cx="8700" cy="15"/>
            </a:xfrm>
            <a:custGeom>
              <a:avLst/>
              <a:gdLst>
                <a:gd name="sw" fmla="*/ 1 w 8700"/>
                <a:gd name="sh" fmla="*/ 1 h 15"/>
                <a:gd name="mins" fmla="min sw sh"/>
                <a:gd name="dsw" fmla="+- 0 sw mins"/>
                <a:gd name="dsh" fmla="+- 0 sh mins"/>
                <a:gd name="p0x0" fmla="*/ 8700 w 8700"/>
                <a:gd name="p0y0" fmla="*/ 15 h 15"/>
                <a:gd name="p0x1" fmla="*/ 0 w 8700"/>
                <a:gd name="p0y1" fmla="*/ 15 h 15"/>
                <a:gd name="p0x2" fmla="*/ 0 w 8700"/>
                <a:gd name="p0y2" fmla="*/ 0 h 15"/>
                <a:gd name="p0x3" fmla="*/ 8700 w 8700"/>
                <a:gd name="p0y3" fmla="*/ 0 h 15"/>
                <a:gd name="p0x4" fmla="*/ 8700 w 8700"/>
                <a:gd name="p0y4" fmla="*/ 15 h 15"/>
              </a:gdLst>
              <a:ahLst/>
              <a:cxnLst/>
              <a:pathLst>
                <a:path w="8700" h="15">
                  <a:moveTo>
                    <a:pt x="8700" y="0"/>
                  </a:moveTo>
                  <a:lnTo>
                    <a:pt x="870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8700" y="0"/>
                  </a:ln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57225" y="1111568"/>
            <a:ext cx="47111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16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033091" y="1050607"/>
            <a:ext cx="2667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敏锐而真挚的感受力</a:t>
            </a:r>
            <a:endParaRPr sz="21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657225" y="17049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809625" y="1624203"/>
            <a:ext cx="5143729" cy="26631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8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感受是对外界事物个别属性的反映，是人类</a:t>
            </a: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最初级的心理过程</a:t>
            </a: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657225" y="202438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809625" y="1943814"/>
            <a:ext cx="4991100" cy="5097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8000"/>
              </a:lnSpc>
            </a:pPr>
            <a:r>
              <a:rPr lang="zh-CN" altLang="en-US"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演员须敏锐、真挚地感受：剧情事件、灯光气氛、对手举动、微妙眼神、轻声叹息</a:t>
            </a:r>
            <a:r>
              <a:rPr lang="en-US" altLang="zh-CN"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由此引发相应情绪体验。</a:t>
            </a:r>
            <a:endParaRPr lang="zh-CN" altLang="en-US"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>
          <a:xfrm>
            <a:off x="657225" y="258699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809625" y="2506828"/>
            <a:ext cx="3600526" cy="26631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8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真诚热情、热爱生活者，创作中感受力更强。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5"/>
            </p:custDataLst>
          </p:nvPr>
        </p:nvSpPr>
        <p:spPr>
          <a:xfrm>
            <a:off x="657225" y="2952115"/>
            <a:ext cx="152400" cy="28575"/>
          </a:xfrm>
          <a:custGeom>
            <a:avLst/>
            <a:gdLst>
              <a:gd name="sw" fmla="*/ 1 w 240"/>
              <a:gd name="sh" fmla="*/ 1 h 45"/>
              <a:gd name="mins" fmla="min sw sh"/>
              <a:gd name="dsw" fmla="+- 0 sw mins"/>
              <a:gd name="dsh" fmla="+- 0 sh mins"/>
              <a:gd name="p0x0" fmla="*/ 22 w 240"/>
              <a:gd name="p0y0" fmla="*/ 0 h 45"/>
              <a:gd name="p0x1" fmla="*/ 217 w 240"/>
              <a:gd name="p0y1" fmla="*/ 0 h 45"/>
              <a:gd name="p0x2" fmla="*/ 229 w 240"/>
              <a:gd name="p0y2" fmla="*/ 0 h 45"/>
              <a:gd name="p0x3" fmla="*/ 240 w 240"/>
              <a:gd name="p0y3" fmla="*/ 10 h 45"/>
              <a:gd name="p0x4" fmla="*/ 240 w 240"/>
              <a:gd name="p0y4" fmla="*/ 22 h 45"/>
              <a:gd name="p0x5" fmla="*/ 240 w 240"/>
              <a:gd name="p0y5" fmla="*/ 34 h 45"/>
              <a:gd name="p0x6" fmla="*/ 229 w 240"/>
              <a:gd name="p0y6" fmla="*/ 45 h 45"/>
              <a:gd name="p0x7" fmla="*/ 217 w 240"/>
              <a:gd name="p0y7" fmla="*/ 45 h 45"/>
              <a:gd name="p0x8" fmla="*/ 22 w 240"/>
              <a:gd name="p0y8" fmla="*/ 45 h 45"/>
              <a:gd name="p0x9" fmla="*/ 10 w 240"/>
              <a:gd name="p0y9" fmla="*/ 45 h 45"/>
              <a:gd name="p0x10" fmla="*/ 0 w 240"/>
              <a:gd name="p0y10" fmla="*/ 34 h 45"/>
              <a:gd name="p0x11" fmla="*/ 0 w 240"/>
              <a:gd name="p0y11" fmla="*/ 22 h 45"/>
              <a:gd name="p0x12" fmla="*/ 0 w 240"/>
              <a:gd name="p0y12" fmla="*/ 10 h 45"/>
              <a:gd name="p0x13" fmla="*/ 10 w 240"/>
              <a:gd name="p0y13" fmla="*/ 0 h 45"/>
              <a:gd name="p0x14" fmla="*/ 22 w 24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885825" y="2878636"/>
            <a:ext cx="4914900" cy="1762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050" b="1" spc="63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050" b="1" spc="63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7"/>
            </p:custDataLst>
          </p:nvPr>
        </p:nvSpPr>
        <p:spPr>
          <a:xfrm>
            <a:off x="661670" y="3135630"/>
            <a:ext cx="5133975" cy="624840"/>
          </a:xfrm>
          <a:custGeom>
            <a:avLst/>
            <a:gdLst>
              <a:gd name="sw" fmla="*/ 1 w 8085"/>
              <a:gd name="sh" fmla="*/ 1 h 983"/>
              <a:gd name="mins" fmla="min sw sh"/>
              <a:gd name="dsw" fmla="+- 0 sw mins"/>
              <a:gd name="dsh" fmla="+- 0 sh mins"/>
              <a:gd name="p0x0" fmla="*/ 180 w 8085"/>
              <a:gd name="p0y0" fmla="*/ 0 h 983"/>
              <a:gd name="p0x1" fmla="*/ 7905 w 8085"/>
              <a:gd name="p0y1" fmla="*/ 0 h 983"/>
              <a:gd name="p0x2" fmla="*/ 8004 w 8085"/>
              <a:gd name="p0y2" fmla="*/ 0 h 983"/>
              <a:gd name="p0x3" fmla="*/ 8085 w 8085"/>
              <a:gd name="p0y3" fmla="*/ 80 h 983"/>
              <a:gd name="p0x4" fmla="*/ 8085 w 8085"/>
              <a:gd name="p0y4" fmla="*/ 180 h 983"/>
              <a:gd name="p0x5" fmla="*/ 8085 w 8085"/>
              <a:gd name="p0y5" fmla="*/ 803 h 983"/>
              <a:gd name="p0x6" fmla="*/ 8085 w 8085"/>
              <a:gd name="p0y6" fmla="*/ 903 h 983"/>
              <a:gd name="p0x7" fmla="*/ 8004 w 8085"/>
              <a:gd name="p0y7" fmla="*/ 983 h 983"/>
              <a:gd name="p0x8" fmla="*/ 7905 w 8085"/>
              <a:gd name="p0y8" fmla="*/ 983 h 983"/>
              <a:gd name="p0x9" fmla="*/ 180 w 8085"/>
              <a:gd name="p0y9" fmla="*/ 983 h 983"/>
              <a:gd name="p0x10" fmla="*/ 80 w 8085"/>
              <a:gd name="p0y10" fmla="*/ 983 h 983"/>
              <a:gd name="p0x11" fmla="*/ 0 w 8085"/>
              <a:gd name="p0y11" fmla="*/ 903 h 983"/>
              <a:gd name="p0x12" fmla="*/ 0 w 8085"/>
              <a:gd name="p0y12" fmla="*/ 803 h 983"/>
              <a:gd name="p0x13" fmla="*/ 0 w 8085"/>
              <a:gd name="p0y13" fmla="*/ 180 h 983"/>
              <a:gd name="p0x14" fmla="*/ 0 w 8085"/>
              <a:gd name="p0y14" fmla="*/ 80 h 983"/>
              <a:gd name="p0x15" fmla="*/ 80 w 8085"/>
              <a:gd name="p0y15" fmla="*/ 0 h 983"/>
              <a:gd name="p0x16" fmla="*/ 180 w 8085"/>
              <a:gd name="p0y16" fmla="*/ 0 h 9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18"/>
            </p:custDataLst>
          </p:nvPr>
        </p:nvSpPr>
        <p:spPr>
          <a:xfrm>
            <a:off x="781050" y="3326130"/>
            <a:ext cx="762000" cy="243840"/>
          </a:xfrm>
          <a:custGeom>
            <a:avLst/>
            <a:gdLst>
              <a:gd name="sw" fmla="*/ 1 w 1200"/>
              <a:gd name="sh" fmla="*/ 1 h 383"/>
              <a:gd name="mins" fmla="min sw sh"/>
              <a:gd name="dsw" fmla="+- 0 sw mins"/>
              <a:gd name="dsh" fmla="+- 0 sh mins"/>
              <a:gd name="p0x0" fmla="*/ 191 w 1200"/>
              <a:gd name="p0y0" fmla="*/ 0 h 383"/>
              <a:gd name="p0x1" fmla="*/ 1008 w 1200"/>
              <a:gd name="p0y1" fmla="*/ 0 h 383"/>
              <a:gd name="p0x2" fmla="*/ 1114 w 1200"/>
              <a:gd name="p0y2" fmla="*/ 0 h 383"/>
              <a:gd name="p0x3" fmla="*/ 1200 w 1200"/>
              <a:gd name="p0y3" fmla="*/ 85 h 383"/>
              <a:gd name="p0x4" fmla="*/ 1200 w 1200"/>
              <a:gd name="p0y4" fmla="*/ 191 h 383"/>
              <a:gd name="p0x5" fmla="*/ 1200 w 1200"/>
              <a:gd name="p0y5" fmla="*/ 297 h 383"/>
              <a:gd name="p0x6" fmla="*/ 1114 w 1200"/>
              <a:gd name="p0y6" fmla="*/ 383 h 383"/>
              <a:gd name="p0x7" fmla="*/ 1008 w 1200"/>
              <a:gd name="p0y7" fmla="*/ 383 h 383"/>
              <a:gd name="p0x8" fmla="*/ 191 w 1200"/>
              <a:gd name="p0y8" fmla="*/ 383 h 383"/>
              <a:gd name="p0x9" fmla="*/ 85 w 1200"/>
              <a:gd name="p0y9" fmla="*/ 383 h 383"/>
              <a:gd name="p0x10" fmla="*/ 0 w 1200"/>
              <a:gd name="p0y10" fmla="*/ 297 h 383"/>
              <a:gd name="p0x11" fmla="*/ 0 w 1200"/>
              <a:gd name="p0y11" fmla="*/ 191 h 383"/>
              <a:gd name="p0x12" fmla="*/ 0 w 1200"/>
              <a:gd name="p0y12" fmla="*/ 85 h 383"/>
              <a:gd name="p0x13" fmla="*/ 85 w 1200"/>
              <a:gd name="p0y13" fmla="*/ 0 h 383"/>
              <a:gd name="p0x14" fmla="*/ 191 w 1200"/>
              <a:gd name="p0y14" fmla="*/ 0 h 3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857250" y="3333931"/>
            <a:ext cx="762076" cy="2228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问候练习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1619326" y="3203915"/>
            <a:ext cx="4057574" cy="48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随意走动，相逢时互相问候，在感受对方基础上产生即兴想象与适应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1"/>
            </p:custDataLst>
          </p:nvPr>
        </p:nvSpPr>
        <p:spPr>
          <a:xfrm>
            <a:off x="661670" y="3846195"/>
            <a:ext cx="5133975" cy="624840"/>
          </a:xfrm>
          <a:custGeom>
            <a:avLst/>
            <a:gdLst>
              <a:gd name="sw" fmla="*/ 1 w 8085"/>
              <a:gd name="sh" fmla="*/ 1 h 983"/>
              <a:gd name="mins" fmla="min sw sh"/>
              <a:gd name="dsw" fmla="+- 0 sw mins"/>
              <a:gd name="dsh" fmla="+- 0 sh mins"/>
              <a:gd name="p0x0" fmla="*/ 180 w 8085"/>
              <a:gd name="p0y0" fmla="*/ 0 h 983"/>
              <a:gd name="p0x1" fmla="*/ 7905 w 8085"/>
              <a:gd name="p0y1" fmla="*/ 0 h 983"/>
              <a:gd name="p0x2" fmla="*/ 8004 w 8085"/>
              <a:gd name="p0y2" fmla="*/ 0 h 983"/>
              <a:gd name="p0x3" fmla="*/ 8085 w 8085"/>
              <a:gd name="p0y3" fmla="*/ 80 h 983"/>
              <a:gd name="p0x4" fmla="*/ 8085 w 8085"/>
              <a:gd name="p0y4" fmla="*/ 180 h 983"/>
              <a:gd name="p0x5" fmla="*/ 8085 w 8085"/>
              <a:gd name="p0y5" fmla="*/ 803 h 983"/>
              <a:gd name="p0x6" fmla="*/ 8085 w 8085"/>
              <a:gd name="p0y6" fmla="*/ 903 h 983"/>
              <a:gd name="p0x7" fmla="*/ 8004 w 8085"/>
              <a:gd name="p0y7" fmla="*/ 983 h 983"/>
              <a:gd name="p0x8" fmla="*/ 7905 w 8085"/>
              <a:gd name="p0y8" fmla="*/ 983 h 983"/>
              <a:gd name="p0x9" fmla="*/ 180 w 8085"/>
              <a:gd name="p0y9" fmla="*/ 983 h 983"/>
              <a:gd name="p0x10" fmla="*/ 80 w 8085"/>
              <a:gd name="p0y10" fmla="*/ 983 h 983"/>
              <a:gd name="p0x11" fmla="*/ 0 w 8085"/>
              <a:gd name="p0y11" fmla="*/ 903 h 983"/>
              <a:gd name="p0x12" fmla="*/ 0 w 8085"/>
              <a:gd name="p0y12" fmla="*/ 803 h 983"/>
              <a:gd name="p0x13" fmla="*/ 0 w 8085"/>
              <a:gd name="p0y13" fmla="*/ 180 h 983"/>
              <a:gd name="p0x14" fmla="*/ 0 w 8085"/>
              <a:gd name="p0y14" fmla="*/ 80 h 983"/>
              <a:gd name="p0x15" fmla="*/ 80 w 8085"/>
              <a:gd name="p0y15" fmla="*/ 0 h 983"/>
              <a:gd name="p0x16" fmla="*/ 180 w 8085"/>
              <a:gd name="p0y16" fmla="*/ 0 h 9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2"/>
            </p:custDataLst>
          </p:nvPr>
        </p:nvSpPr>
        <p:spPr>
          <a:xfrm>
            <a:off x="781050" y="4036695"/>
            <a:ext cx="1066800" cy="243840"/>
          </a:xfrm>
          <a:custGeom>
            <a:avLst/>
            <a:gdLst>
              <a:gd name="sw" fmla="*/ 1 w 1680"/>
              <a:gd name="sh" fmla="*/ 1 h 383"/>
              <a:gd name="mins" fmla="min sw sh"/>
              <a:gd name="dsw" fmla="+- 0 sw mins"/>
              <a:gd name="dsh" fmla="+- 0 sh mins"/>
              <a:gd name="p0x0" fmla="*/ 191 w 1680"/>
              <a:gd name="p0y0" fmla="*/ 0 h 383"/>
              <a:gd name="p0x1" fmla="*/ 1488 w 1680"/>
              <a:gd name="p0y1" fmla="*/ 0 h 383"/>
              <a:gd name="p0x2" fmla="*/ 1594 w 1680"/>
              <a:gd name="p0y2" fmla="*/ 0 h 383"/>
              <a:gd name="p0x3" fmla="*/ 1680 w 1680"/>
              <a:gd name="p0y3" fmla="*/ 85 h 383"/>
              <a:gd name="p0x4" fmla="*/ 1680 w 1680"/>
              <a:gd name="p0y4" fmla="*/ 191 h 383"/>
              <a:gd name="p0x5" fmla="*/ 1680 w 1680"/>
              <a:gd name="p0y5" fmla="*/ 297 h 383"/>
              <a:gd name="p0x6" fmla="*/ 1594 w 1680"/>
              <a:gd name="p0y6" fmla="*/ 383 h 383"/>
              <a:gd name="p0x7" fmla="*/ 1488 w 1680"/>
              <a:gd name="p0y7" fmla="*/ 383 h 383"/>
              <a:gd name="p0x8" fmla="*/ 191 w 1680"/>
              <a:gd name="p0y8" fmla="*/ 383 h 383"/>
              <a:gd name="p0x9" fmla="*/ 85 w 1680"/>
              <a:gd name="p0y9" fmla="*/ 383 h 383"/>
              <a:gd name="p0x10" fmla="*/ 0 w 1680"/>
              <a:gd name="p0y10" fmla="*/ 297 h 383"/>
              <a:gd name="p0x11" fmla="*/ 0 w 1680"/>
              <a:gd name="p0y11" fmla="*/ 191 h 383"/>
              <a:gd name="p0x12" fmla="*/ 0 w 1680"/>
              <a:gd name="p0y12" fmla="*/ 85 h 383"/>
              <a:gd name="p0x13" fmla="*/ 85 w 1680"/>
              <a:gd name="p0y13" fmla="*/ 0 h 383"/>
              <a:gd name="p0x14" fmla="*/ 191 w 1680"/>
              <a:gd name="p0y14" fmla="*/ 0 h 3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857250" y="4044439"/>
            <a:ext cx="1066876" cy="2228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似曾相识练习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1924126" y="3914423"/>
            <a:ext cx="3752774" cy="48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两人擦肩而过后转身注视，从眼神中感受内容，有欲望则顺其自然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5"/>
            </p:custDataLst>
          </p:nvPr>
        </p:nvSpPr>
        <p:spPr>
          <a:xfrm>
            <a:off x="6195695" y="947420"/>
            <a:ext cx="5534025" cy="4661535"/>
          </a:xfrm>
          <a:custGeom>
            <a:avLst/>
            <a:gdLst>
              <a:gd name="sw" fmla="*/ 1 w 8715"/>
              <a:gd name="sh" fmla="*/ 1 h 7341"/>
              <a:gd name="mins" fmla="min sw sh"/>
              <a:gd name="dsw" fmla="+- 0 sw mins"/>
              <a:gd name="dsh" fmla="+- 0 sh mins"/>
              <a:gd name="p0x0" fmla="*/ 420 w 8715"/>
              <a:gd name="p0y0" fmla="*/ 0 h 7341"/>
              <a:gd name="p0x1" fmla="*/ 8295 w 8715"/>
              <a:gd name="p0y1" fmla="*/ 0 h 7341"/>
              <a:gd name="p0x2" fmla="*/ 8526 w 8715"/>
              <a:gd name="p0y2" fmla="*/ 0 h 7341"/>
              <a:gd name="p0x3" fmla="*/ 8715 w 8715"/>
              <a:gd name="p0y3" fmla="*/ 188 h 7341"/>
              <a:gd name="p0x4" fmla="*/ 8715 w 8715"/>
              <a:gd name="p0y4" fmla="*/ 420 h 7341"/>
              <a:gd name="p0x5" fmla="*/ 8715 w 8715"/>
              <a:gd name="p0y5" fmla="*/ 6921 h 7341"/>
              <a:gd name="p0x6" fmla="*/ 8715 w 8715"/>
              <a:gd name="p0y6" fmla="*/ 7153 h 7341"/>
              <a:gd name="p0x7" fmla="*/ 8526 w 8715"/>
              <a:gd name="p0y7" fmla="*/ 7341 h 7341"/>
              <a:gd name="p0x8" fmla="*/ 8295 w 8715"/>
              <a:gd name="p0y8" fmla="*/ 7341 h 7341"/>
              <a:gd name="p0x9" fmla="*/ 420 w 8715"/>
              <a:gd name="p0y9" fmla="*/ 7341 h 7341"/>
              <a:gd name="p0x10" fmla="*/ 188 w 8715"/>
              <a:gd name="p0y10" fmla="*/ 7341 h 7341"/>
              <a:gd name="p0x11" fmla="*/ 0 w 8715"/>
              <a:gd name="p0y11" fmla="*/ 7153 h 7341"/>
              <a:gd name="p0x12" fmla="*/ 0 w 8715"/>
              <a:gd name="p0y12" fmla="*/ 6921 h 7341"/>
              <a:gd name="p0x13" fmla="*/ 0 w 8715"/>
              <a:gd name="p0y13" fmla="*/ 420 h 7341"/>
              <a:gd name="p0x14" fmla="*/ 0 w 8715"/>
              <a:gd name="p0y14" fmla="*/ 188 h 7341"/>
              <a:gd name="p0x15" fmla="*/ 188 w 8715"/>
              <a:gd name="p0y15" fmla="*/ 0 h 7341"/>
              <a:gd name="p0x16" fmla="*/ 420 w 8715"/>
              <a:gd name="p0y16" fmla="*/ 0 h 73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6200775" y="952500"/>
            <a:ext cx="5524500" cy="571500"/>
            <a:chOff x="9765" y="1500"/>
            <a:chExt cx="8700" cy="900"/>
          </a:xfrm>
        </p:grpSpPr>
        <p:sp>
          <p:nvSpPr>
            <p:cNvPr id="30" name="任意多边形 29"/>
            <p:cNvSpPr/>
            <p:nvPr>
              <p:custDataLst>
                <p:tags r:id="rId26"/>
              </p:custDataLst>
            </p:nvPr>
          </p:nvSpPr>
          <p:spPr>
            <a:xfrm>
              <a:off x="9765" y="1500"/>
              <a:ext cx="8700" cy="900"/>
            </a:xfrm>
            <a:custGeom>
              <a:avLst/>
              <a:gdLst>
                <a:gd name="sw" fmla="*/ 1 w 8700"/>
                <a:gd name="sh" fmla="*/ 1 h 900"/>
                <a:gd name="mins" fmla="min sw sh"/>
                <a:gd name="dsw" fmla="+- 0 sw mins"/>
                <a:gd name="dsh" fmla="+- 0 sh mins"/>
                <a:gd name="p0x0" fmla="*/ 0 w 8700"/>
                <a:gd name="p0y0" fmla="*/ 0 h 900"/>
                <a:gd name="p0x1" fmla="*/ 8700 w 8700"/>
                <a:gd name="p0y1" fmla="*/ 0 h 900"/>
                <a:gd name="p0x2" fmla="*/ 8700 w 8700"/>
                <a:gd name="p0y2" fmla="*/ 900 h 900"/>
                <a:gd name="p0x3" fmla="*/ 0 w 8700"/>
                <a:gd name="p0y3" fmla="*/ 900 h 900"/>
                <a:gd name="p0x4" fmla="*/ 0 w 8700"/>
                <a:gd name="p0y4" fmla="*/ 0 h 900"/>
              </a:gdLst>
              <a:ahLst/>
              <a:cxnLst/>
              <a:pathLst>
                <a:path w="8700" h="900">
                  <a:moveTo>
                    <a:pt x="420" y="0"/>
                  </a:moveTo>
                  <a:lnTo>
                    <a:pt x="8280" y="0"/>
                  </a:lnTo>
                  <a:cubicBezTo>
                    <a:pt x="8512" y="0"/>
                    <a:pt x="8700" y="188"/>
                    <a:pt x="8700" y="420"/>
                  </a:cubicBezTo>
                  <a:lnTo>
                    <a:pt x="8700" y="900"/>
                  </a:lnTo>
                  <a:lnTo>
                    <a:pt x="0" y="900"/>
                  </a:lnTo>
                  <a:lnTo>
                    <a:pt x="0" y="420"/>
                  </a:lnTo>
                  <a:cubicBezTo>
                    <a:pt x="0" y="188"/>
                    <a:pt x="188" y="0"/>
                    <a:pt x="420" y="0"/>
                  </a:cubicBezTo>
                  <a:close/>
                </a:path>
              </a:pathLst>
            </a:custGeom>
            <a:solidFill>
              <a:schemeClr val="accent1">
                <a:lumMod val="17424"/>
                <a:lumOff val="82576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>
              <p:custDataLst>
                <p:tags r:id="rId27"/>
              </p:custDataLst>
            </p:nvPr>
          </p:nvSpPr>
          <p:spPr>
            <a:xfrm>
              <a:off x="9765" y="2385"/>
              <a:ext cx="8700" cy="15"/>
            </a:xfrm>
            <a:custGeom>
              <a:avLst/>
              <a:gdLst>
                <a:gd name="sw" fmla="*/ 1 w 8700"/>
                <a:gd name="sh" fmla="*/ 1 h 15"/>
                <a:gd name="mins" fmla="min sw sh"/>
                <a:gd name="dsw" fmla="+- 0 sw mins"/>
                <a:gd name="dsh" fmla="+- 0 sh mins"/>
                <a:gd name="p0x0" fmla="*/ 8700 w 8700"/>
                <a:gd name="p0y0" fmla="*/ 15 h 15"/>
                <a:gd name="p0x1" fmla="*/ 0 w 8700"/>
                <a:gd name="p0y1" fmla="*/ 15 h 15"/>
                <a:gd name="p0x2" fmla="*/ 0 w 8700"/>
                <a:gd name="p0y2" fmla="*/ 0 h 15"/>
                <a:gd name="p0x3" fmla="*/ 8700 w 8700"/>
                <a:gd name="p0y3" fmla="*/ 0 h 15"/>
                <a:gd name="p0x4" fmla="*/ 8700 w 8700"/>
                <a:gd name="p0y4" fmla="*/ 15 h 15"/>
              </a:gdLst>
              <a:ahLst/>
              <a:cxnLst/>
              <a:pathLst>
                <a:path w="8700" h="15">
                  <a:moveTo>
                    <a:pt x="8700" y="0"/>
                  </a:moveTo>
                  <a:lnTo>
                    <a:pt x="870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8700" y="0"/>
                  </a:ln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>
            <p:custDataLst>
              <p:tags r:id="rId28"/>
            </p:custDataLst>
          </p:nvPr>
        </p:nvSpPr>
        <p:spPr>
          <a:xfrm>
            <a:off x="6391275" y="1111568"/>
            <a:ext cx="471116" cy="23907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16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9"/>
            </p:custDataLst>
          </p:nvPr>
        </p:nvSpPr>
        <p:spPr>
          <a:xfrm>
            <a:off x="6767141" y="1050607"/>
            <a:ext cx="32004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真实准确的判断与思考力</a:t>
            </a:r>
            <a:endParaRPr sz="21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0"/>
            </p:custDataLst>
          </p:nvPr>
        </p:nvSpPr>
        <p:spPr>
          <a:xfrm>
            <a:off x="6391275" y="17049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1"/>
            </p:custDataLst>
          </p:nvPr>
        </p:nvSpPr>
        <p:spPr>
          <a:xfrm>
            <a:off x="6543675" y="1624203"/>
            <a:ext cx="3257921" cy="26631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8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表演中，</a:t>
            </a: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判断</a:t>
            </a: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在相当大程度上就是</a:t>
            </a: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2"/>
            </p:custDataLst>
          </p:nvPr>
        </p:nvSpPr>
        <p:spPr>
          <a:xfrm>
            <a:off x="6391275" y="202438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3"/>
            </p:custDataLst>
          </p:nvPr>
        </p:nvSpPr>
        <p:spPr>
          <a:xfrm>
            <a:off x="6543675" y="1943814"/>
            <a:ext cx="4991100" cy="50973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8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情境是艺术虚构、结果已预定，有的演员</a:t>
            </a:r>
            <a:r>
              <a:rPr sz="13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不加思考直奔结果</a:t>
            </a: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，导致心理活动失去应有环节。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4"/>
            </p:custDataLst>
          </p:nvPr>
        </p:nvSpPr>
        <p:spPr>
          <a:xfrm>
            <a:off x="6391275" y="2520315"/>
            <a:ext cx="5143500" cy="632460"/>
          </a:xfrm>
          <a:custGeom>
            <a:avLst/>
            <a:gdLst>
              <a:gd name="sw" fmla="*/ 1 w 8100"/>
              <a:gd name="sh" fmla="*/ 1 h 995"/>
              <a:gd name="mins" fmla="min sw sh"/>
              <a:gd name="dsw" fmla="+- 0 sw mins"/>
              <a:gd name="dsh" fmla="+- 0 sh mins"/>
              <a:gd name="p0x0" fmla="*/ 180 w 8100"/>
              <a:gd name="p0y0" fmla="*/ 0 h 995"/>
              <a:gd name="p0x1" fmla="*/ 7920 w 8100"/>
              <a:gd name="p0y1" fmla="*/ 0 h 995"/>
              <a:gd name="p0x2" fmla="*/ 8019 w 8100"/>
              <a:gd name="p0y2" fmla="*/ 0 h 995"/>
              <a:gd name="p0x3" fmla="*/ 8100 w 8100"/>
              <a:gd name="p0y3" fmla="*/ 80 h 995"/>
              <a:gd name="p0x4" fmla="*/ 8100 w 8100"/>
              <a:gd name="p0y4" fmla="*/ 180 h 995"/>
              <a:gd name="p0x5" fmla="*/ 8100 w 8100"/>
              <a:gd name="p0y5" fmla="*/ 815 h 995"/>
              <a:gd name="p0x6" fmla="*/ 8100 w 8100"/>
              <a:gd name="p0y6" fmla="*/ 915 h 995"/>
              <a:gd name="p0x7" fmla="*/ 8019 w 8100"/>
              <a:gd name="p0y7" fmla="*/ 995 h 995"/>
              <a:gd name="p0x8" fmla="*/ 7920 w 8100"/>
              <a:gd name="p0y8" fmla="*/ 995 h 995"/>
              <a:gd name="p0x9" fmla="*/ 180 w 8100"/>
              <a:gd name="p0y9" fmla="*/ 995 h 995"/>
              <a:gd name="p0x10" fmla="*/ 80 w 8100"/>
              <a:gd name="p0y10" fmla="*/ 995 h 995"/>
              <a:gd name="p0x11" fmla="*/ 0 w 8100"/>
              <a:gd name="p0y11" fmla="*/ 915 h 995"/>
              <a:gd name="p0x12" fmla="*/ 0 w 8100"/>
              <a:gd name="p0y12" fmla="*/ 815 h 995"/>
              <a:gd name="p0x13" fmla="*/ 0 w 8100"/>
              <a:gd name="p0y13" fmla="*/ 180 h 995"/>
              <a:gd name="p0x14" fmla="*/ 0 w 8100"/>
              <a:gd name="p0y14" fmla="*/ 80 h 995"/>
              <a:gd name="p0x15" fmla="*/ 80 w 8100"/>
              <a:gd name="p0y15" fmla="*/ 0 h 995"/>
              <a:gd name="p0x16" fmla="*/ 180 w 8100"/>
              <a:gd name="p0y16" fmla="*/ 0 h 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5"/>
            </p:custDataLst>
          </p:nvPr>
        </p:nvSpPr>
        <p:spPr>
          <a:xfrm>
            <a:off x="6505575" y="2584742"/>
            <a:ext cx="4914900" cy="5028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演员必须在虚构情境中</a:t>
            </a:r>
            <a:r>
              <a:rPr sz="135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“此时此地”</a:t>
            </a:r>
            <a:r>
              <a:rPr lang="zh-CN"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真实地、即兴地判断与思考</a:t>
            </a:r>
            <a:r>
              <a:rPr lang="en-US" altLang="zh-CN"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</a:t>
            </a:r>
            <a:r>
              <a:rPr sz="135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“真思考”</a:t>
            </a: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36"/>
            </p:custDataLst>
          </p:nvPr>
        </p:nvSpPr>
        <p:spPr>
          <a:xfrm>
            <a:off x="6391275" y="3341370"/>
            <a:ext cx="152400" cy="28575"/>
          </a:xfrm>
          <a:custGeom>
            <a:avLst/>
            <a:gdLst>
              <a:gd name="sw" fmla="*/ 1 w 240"/>
              <a:gd name="sh" fmla="*/ 1 h 45"/>
              <a:gd name="mins" fmla="min sw sh"/>
              <a:gd name="dsw" fmla="+- 0 sw mins"/>
              <a:gd name="dsh" fmla="+- 0 sh mins"/>
              <a:gd name="p0x0" fmla="*/ 22 w 240"/>
              <a:gd name="p0y0" fmla="*/ 0 h 45"/>
              <a:gd name="p0x1" fmla="*/ 217 w 240"/>
              <a:gd name="p0y1" fmla="*/ 0 h 45"/>
              <a:gd name="p0x2" fmla="*/ 229 w 240"/>
              <a:gd name="p0y2" fmla="*/ 0 h 45"/>
              <a:gd name="p0x3" fmla="*/ 240 w 240"/>
              <a:gd name="p0y3" fmla="*/ 10 h 45"/>
              <a:gd name="p0x4" fmla="*/ 240 w 240"/>
              <a:gd name="p0y4" fmla="*/ 22 h 45"/>
              <a:gd name="p0x5" fmla="*/ 240 w 240"/>
              <a:gd name="p0y5" fmla="*/ 34 h 45"/>
              <a:gd name="p0x6" fmla="*/ 229 w 240"/>
              <a:gd name="p0y6" fmla="*/ 45 h 45"/>
              <a:gd name="p0x7" fmla="*/ 217 w 240"/>
              <a:gd name="p0y7" fmla="*/ 45 h 45"/>
              <a:gd name="p0x8" fmla="*/ 22 w 240"/>
              <a:gd name="p0y8" fmla="*/ 45 h 45"/>
              <a:gd name="p0x9" fmla="*/ 10 w 240"/>
              <a:gd name="p0y9" fmla="*/ 45 h 45"/>
              <a:gd name="p0x10" fmla="*/ 0 w 240"/>
              <a:gd name="p0y10" fmla="*/ 34 h 45"/>
              <a:gd name="p0x11" fmla="*/ 0 w 240"/>
              <a:gd name="p0y11" fmla="*/ 22 h 45"/>
              <a:gd name="p0x12" fmla="*/ 0 w 240"/>
              <a:gd name="p0y12" fmla="*/ 10 h 45"/>
              <a:gd name="p0x13" fmla="*/ 10 w 240"/>
              <a:gd name="p0y13" fmla="*/ 0 h 45"/>
              <a:gd name="p0x14" fmla="*/ 22 w 240"/>
              <a:gd name="p0y14" fmla="*/ 0 h 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37"/>
            </p:custDataLst>
          </p:nvPr>
        </p:nvSpPr>
        <p:spPr>
          <a:xfrm>
            <a:off x="6619875" y="3267599"/>
            <a:ext cx="4914900" cy="1762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050" b="1" spc="63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050" b="1" spc="63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38"/>
            </p:custDataLst>
          </p:nvPr>
        </p:nvSpPr>
        <p:spPr>
          <a:xfrm>
            <a:off x="6395720" y="3524250"/>
            <a:ext cx="5133975" cy="624840"/>
          </a:xfrm>
          <a:custGeom>
            <a:avLst/>
            <a:gdLst>
              <a:gd name="sw" fmla="*/ 1 w 8085"/>
              <a:gd name="sh" fmla="*/ 1 h 983"/>
              <a:gd name="mins" fmla="min sw sh"/>
              <a:gd name="dsw" fmla="+- 0 sw mins"/>
              <a:gd name="dsh" fmla="+- 0 sh mins"/>
              <a:gd name="p0x0" fmla="*/ 180 w 8085"/>
              <a:gd name="p0y0" fmla="*/ 0 h 983"/>
              <a:gd name="p0x1" fmla="*/ 7905 w 8085"/>
              <a:gd name="p0y1" fmla="*/ 0 h 983"/>
              <a:gd name="p0x2" fmla="*/ 8004 w 8085"/>
              <a:gd name="p0y2" fmla="*/ 0 h 983"/>
              <a:gd name="p0x3" fmla="*/ 8085 w 8085"/>
              <a:gd name="p0y3" fmla="*/ 80 h 983"/>
              <a:gd name="p0x4" fmla="*/ 8085 w 8085"/>
              <a:gd name="p0y4" fmla="*/ 180 h 983"/>
              <a:gd name="p0x5" fmla="*/ 8085 w 8085"/>
              <a:gd name="p0y5" fmla="*/ 803 h 983"/>
              <a:gd name="p0x6" fmla="*/ 8085 w 8085"/>
              <a:gd name="p0y6" fmla="*/ 903 h 983"/>
              <a:gd name="p0x7" fmla="*/ 8004 w 8085"/>
              <a:gd name="p0y7" fmla="*/ 983 h 983"/>
              <a:gd name="p0x8" fmla="*/ 7905 w 8085"/>
              <a:gd name="p0y8" fmla="*/ 983 h 983"/>
              <a:gd name="p0x9" fmla="*/ 180 w 8085"/>
              <a:gd name="p0y9" fmla="*/ 983 h 983"/>
              <a:gd name="p0x10" fmla="*/ 80 w 8085"/>
              <a:gd name="p0y10" fmla="*/ 983 h 983"/>
              <a:gd name="p0x11" fmla="*/ 0 w 8085"/>
              <a:gd name="p0y11" fmla="*/ 903 h 983"/>
              <a:gd name="p0x12" fmla="*/ 0 w 8085"/>
              <a:gd name="p0y12" fmla="*/ 803 h 983"/>
              <a:gd name="p0x13" fmla="*/ 0 w 8085"/>
              <a:gd name="p0y13" fmla="*/ 180 h 983"/>
              <a:gd name="p0x14" fmla="*/ 0 w 8085"/>
              <a:gd name="p0y14" fmla="*/ 80 h 983"/>
              <a:gd name="p0x15" fmla="*/ 80 w 8085"/>
              <a:gd name="p0y15" fmla="*/ 0 h 983"/>
              <a:gd name="p0x16" fmla="*/ 180 w 8085"/>
              <a:gd name="p0y16" fmla="*/ 0 h 9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>
            <p:custDataLst>
              <p:tags r:id="rId39"/>
            </p:custDataLst>
          </p:nvPr>
        </p:nvSpPr>
        <p:spPr>
          <a:xfrm>
            <a:off x="6515100" y="3714750"/>
            <a:ext cx="914400" cy="243840"/>
          </a:xfrm>
          <a:custGeom>
            <a:avLst/>
            <a:gdLst>
              <a:gd name="sw" fmla="*/ 1 w 1440"/>
              <a:gd name="sh" fmla="*/ 1 h 383"/>
              <a:gd name="mins" fmla="min sw sh"/>
              <a:gd name="dsw" fmla="+- 0 sw mins"/>
              <a:gd name="dsh" fmla="+- 0 sh mins"/>
              <a:gd name="p0x0" fmla="*/ 191 w 1440"/>
              <a:gd name="p0y0" fmla="*/ 0 h 383"/>
              <a:gd name="p0x1" fmla="*/ 1248 w 1440"/>
              <a:gd name="p0y1" fmla="*/ 0 h 383"/>
              <a:gd name="p0x2" fmla="*/ 1354 w 1440"/>
              <a:gd name="p0y2" fmla="*/ 0 h 383"/>
              <a:gd name="p0x3" fmla="*/ 1440 w 1440"/>
              <a:gd name="p0y3" fmla="*/ 85 h 383"/>
              <a:gd name="p0x4" fmla="*/ 1440 w 1440"/>
              <a:gd name="p0y4" fmla="*/ 191 h 383"/>
              <a:gd name="p0x5" fmla="*/ 1440 w 1440"/>
              <a:gd name="p0y5" fmla="*/ 297 h 383"/>
              <a:gd name="p0x6" fmla="*/ 1354 w 1440"/>
              <a:gd name="p0y6" fmla="*/ 383 h 383"/>
              <a:gd name="p0x7" fmla="*/ 1248 w 1440"/>
              <a:gd name="p0y7" fmla="*/ 383 h 383"/>
              <a:gd name="p0x8" fmla="*/ 191 w 1440"/>
              <a:gd name="p0y8" fmla="*/ 383 h 383"/>
              <a:gd name="p0x9" fmla="*/ 85 w 1440"/>
              <a:gd name="p0y9" fmla="*/ 383 h 383"/>
              <a:gd name="p0x10" fmla="*/ 0 w 1440"/>
              <a:gd name="p0y10" fmla="*/ 297 h 383"/>
              <a:gd name="p0x11" fmla="*/ 0 w 1440"/>
              <a:gd name="p0y11" fmla="*/ 191 h 383"/>
              <a:gd name="p0x12" fmla="*/ 0 w 1440"/>
              <a:gd name="p0y12" fmla="*/ 85 h 383"/>
              <a:gd name="p0x13" fmla="*/ 85 w 1440"/>
              <a:gd name="p0y13" fmla="*/ 0 h 383"/>
              <a:gd name="p0x14" fmla="*/ 191 w 1440"/>
              <a:gd name="p0y14" fmla="*/ 0 h 3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0"/>
            </p:custDataLst>
          </p:nvPr>
        </p:nvSpPr>
        <p:spPr>
          <a:xfrm>
            <a:off x="6591300" y="3722894"/>
            <a:ext cx="914476" cy="2228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领袖猜猜猜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41"/>
            </p:custDataLst>
          </p:nvPr>
        </p:nvSpPr>
        <p:spPr>
          <a:xfrm>
            <a:off x="7505776" y="3592878"/>
            <a:ext cx="3905174" cy="48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一人离开，众人选领袖并模仿其动作，离开者回来猜测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2"/>
            </p:custDataLst>
          </p:nvPr>
        </p:nvSpPr>
        <p:spPr>
          <a:xfrm>
            <a:off x="6395720" y="4234815"/>
            <a:ext cx="5133975" cy="624840"/>
          </a:xfrm>
          <a:custGeom>
            <a:avLst/>
            <a:gdLst>
              <a:gd name="sw" fmla="*/ 1 w 8085"/>
              <a:gd name="sh" fmla="*/ 1 h 983"/>
              <a:gd name="mins" fmla="min sw sh"/>
              <a:gd name="dsw" fmla="+- 0 sw mins"/>
              <a:gd name="dsh" fmla="+- 0 sh mins"/>
              <a:gd name="p0x0" fmla="*/ 180 w 8085"/>
              <a:gd name="p0y0" fmla="*/ 0 h 983"/>
              <a:gd name="p0x1" fmla="*/ 7905 w 8085"/>
              <a:gd name="p0y1" fmla="*/ 0 h 983"/>
              <a:gd name="p0x2" fmla="*/ 8004 w 8085"/>
              <a:gd name="p0y2" fmla="*/ 0 h 983"/>
              <a:gd name="p0x3" fmla="*/ 8085 w 8085"/>
              <a:gd name="p0y3" fmla="*/ 80 h 983"/>
              <a:gd name="p0x4" fmla="*/ 8085 w 8085"/>
              <a:gd name="p0y4" fmla="*/ 180 h 983"/>
              <a:gd name="p0x5" fmla="*/ 8085 w 8085"/>
              <a:gd name="p0y5" fmla="*/ 803 h 983"/>
              <a:gd name="p0x6" fmla="*/ 8085 w 8085"/>
              <a:gd name="p0y6" fmla="*/ 903 h 983"/>
              <a:gd name="p0x7" fmla="*/ 8004 w 8085"/>
              <a:gd name="p0y7" fmla="*/ 983 h 983"/>
              <a:gd name="p0x8" fmla="*/ 7905 w 8085"/>
              <a:gd name="p0y8" fmla="*/ 983 h 983"/>
              <a:gd name="p0x9" fmla="*/ 180 w 8085"/>
              <a:gd name="p0y9" fmla="*/ 983 h 983"/>
              <a:gd name="p0x10" fmla="*/ 80 w 8085"/>
              <a:gd name="p0y10" fmla="*/ 983 h 983"/>
              <a:gd name="p0x11" fmla="*/ 0 w 8085"/>
              <a:gd name="p0y11" fmla="*/ 903 h 983"/>
              <a:gd name="p0x12" fmla="*/ 0 w 8085"/>
              <a:gd name="p0y12" fmla="*/ 803 h 983"/>
              <a:gd name="p0x13" fmla="*/ 0 w 8085"/>
              <a:gd name="p0y13" fmla="*/ 180 h 983"/>
              <a:gd name="p0x14" fmla="*/ 0 w 8085"/>
              <a:gd name="p0y14" fmla="*/ 80 h 983"/>
              <a:gd name="p0x15" fmla="*/ 80 w 8085"/>
              <a:gd name="p0y15" fmla="*/ 0 h 983"/>
              <a:gd name="p0x16" fmla="*/ 180 w 8085"/>
              <a:gd name="p0y16" fmla="*/ 0 h 9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>
            <p:custDataLst>
              <p:tags r:id="rId43"/>
            </p:custDataLst>
          </p:nvPr>
        </p:nvSpPr>
        <p:spPr>
          <a:xfrm>
            <a:off x="6515100" y="4425315"/>
            <a:ext cx="1371600" cy="243840"/>
          </a:xfrm>
          <a:custGeom>
            <a:avLst/>
            <a:gdLst>
              <a:gd name="sw" fmla="*/ 1 w 2160"/>
              <a:gd name="sh" fmla="*/ 1 h 383"/>
              <a:gd name="mins" fmla="min sw sh"/>
              <a:gd name="dsw" fmla="+- 0 sw mins"/>
              <a:gd name="dsh" fmla="+- 0 sh mins"/>
              <a:gd name="p0x0" fmla="*/ 191 w 2160"/>
              <a:gd name="p0y0" fmla="*/ 0 h 383"/>
              <a:gd name="p0x1" fmla="*/ 1968 w 2160"/>
              <a:gd name="p0y1" fmla="*/ 0 h 383"/>
              <a:gd name="p0x2" fmla="*/ 2074 w 2160"/>
              <a:gd name="p0y2" fmla="*/ 0 h 383"/>
              <a:gd name="p0x3" fmla="*/ 2160 w 2160"/>
              <a:gd name="p0y3" fmla="*/ 85 h 383"/>
              <a:gd name="p0x4" fmla="*/ 2160 w 2160"/>
              <a:gd name="p0y4" fmla="*/ 191 h 383"/>
              <a:gd name="p0x5" fmla="*/ 2160 w 2160"/>
              <a:gd name="p0y5" fmla="*/ 297 h 383"/>
              <a:gd name="p0x6" fmla="*/ 2074 w 2160"/>
              <a:gd name="p0y6" fmla="*/ 383 h 383"/>
              <a:gd name="p0x7" fmla="*/ 1968 w 2160"/>
              <a:gd name="p0y7" fmla="*/ 383 h 383"/>
              <a:gd name="p0x8" fmla="*/ 191 w 2160"/>
              <a:gd name="p0y8" fmla="*/ 383 h 383"/>
              <a:gd name="p0x9" fmla="*/ 85 w 2160"/>
              <a:gd name="p0y9" fmla="*/ 383 h 383"/>
              <a:gd name="p0x10" fmla="*/ 0 w 2160"/>
              <a:gd name="p0y10" fmla="*/ 297 h 383"/>
              <a:gd name="p0x11" fmla="*/ 0 w 2160"/>
              <a:gd name="p0y11" fmla="*/ 191 h 383"/>
              <a:gd name="p0x12" fmla="*/ 0 w 2160"/>
              <a:gd name="p0y12" fmla="*/ 85 h 383"/>
              <a:gd name="p0x13" fmla="*/ 85 w 2160"/>
              <a:gd name="p0y13" fmla="*/ 0 h 383"/>
              <a:gd name="p0x14" fmla="*/ 191 w 2160"/>
              <a:gd name="p0y14" fmla="*/ 0 h 3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44"/>
            </p:custDataLst>
          </p:nvPr>
        </p:nvSpPr>
        <p:spPr>
          <a:xfrm>
            <a:off x="6591300" y="4433402"/>
            <a:ext cx="1371676" cy="2228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“阴谋暴露”练习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45"/>
            </p:custDataLst>
          </p:nvPr>
        </p:nvSpPr>
        <p:spPr>
          <a:xfrm>
            <a:off x="7962976" y="4303385"/>
            <a:ext cx="3447974" cy="48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访客怀目的而来，招待者察觉企图，双方在“隐瞒”与“察觉”之间博弈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46"/>
            </p:custDataLst>
          </p:nvPr>
        </p:nvSpPr>
        <p:spPr>
          <a:xfrm>
            <a:off x="457200" y="5766435"/>
            <a:ext cx="6344920" cy="633730"/>
          </a:xfrm>
          <a:custGeom>
            <a:avLst/>
            <a:gdLst>
              <a:gd name="sw" fmla="*/ 1 w 9992"/>
              <a:gd name="sh" fmla="*/ 1 h 998"/>
              <a:gd name="mins" fmla="min sw sh"/>
              <a:gd name="dsw" fmla="+- 0 sw mins"/>
              <a:gd name="dsh" fmla="+- 0 sh mins"/>
              <a:gd name="p0x0" fmla="*/ 300 w 9992"/>
              <a:gd name="p0y0" fmla="*/ 0 h 998"/>
              <a:gd name="p0x1" fmla="*/ 9692 w 9992"/>
              <a:gd name="p0y1" fmla="*/ 0 h 998"/>
              <a:gd name="p0x2" fmla="*/ 9858 w 9992"/>
              <a:gd name="p0y2" fmla="*/ 0 h 998"/>
              <a:gd name="p0x3" fmla="*/ 9992 w 9992"/>
              <a:gd name="p0y3" fmla="*/ 134 h 998"/>
              <a:gd name="p0x4" fmla="*/ 9992 w 9992"/>
              <a:gd name="p0y4" fmla="*/ 300 h 998"/>
              <a:gd name="p0x5" fmla="*/ 9992 w 9992"/>
              <a:gd name="p0y5" fmla="*/ 698 h 998"/>
              <a:gd name="p0x6" fmla="*/ 9992 w 9992"/>
              <a:gd name="p0y6" fmla="*/ 864 h 998"/>
              <a:gd name="p0x7" fmla="*/ 9858 w 9992"/>
              <a:gd name="p0y7" fmla="*/ 998 h 998"/>
              <a:gd name="p0x8" fmla="*/ 9692 w 9992"/>
              <a:gd name="p0y8" fmla="*/ 998 h 998"/>
              <a:gd name="p0x9" fmla="*/ 300 w 9992"/>
              <a:gd name="p0y9" fmla="*/ 998 h 998"/>
              <a:gd name="p0x10" fmla="*/ 134 w 9992"/>
              <a:gd name="p0y10" fmla="*/ 998 h 998"/>
              <a:gd name="p0x11" fmla="*/ 0 w 9992"/>
              <a:gd name="p0y11" fmla="*/ 864 h 998"/>
              <a:gd name="p0x12" fmla="*/ 0 w 9992"/>
              <a:gd name="p0y12" fmla="*/ 698 h 998"/>
              <a:gd name="p0x13" fmla="*/ 0 w 9992"/>
              <a:gd name="p0y13" fmla="*/ 300 h 998"/>
              <a:gd name="p0x14" fmla="*/ 0 w 9992"/>
              <a:gd name="p0y14" fmla="*/ 134 h 998"/>
              <a:gd name="p0x15" fmla="*/ 134 w 9992"/>
              <a:gd name="p0y15" fmla="*/ 0 h 998"/>
              <a:gd name="p0x16" fmla="*/ 300 w 9992"/>
              <a:gd name="p0y16" fmla="*/ 0 h 99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47"/>
            </p:custDataLst>
          </p:nvPr>
        </p:nvSpPr>
        <p:spPr>
          <a:xfrm>
            <a:off x="647700" y="5921721"/>
            <a:ext cx="495376" cy="3238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9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★</a:t>
            </a:r>
            <a:endParaRPr sz="19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48"/>
            </p:custDataLst>
          </p:nvPr>
        </p:nvSpPr>
        <p:spPr>
          <a:xfrm>
            <a:off x="1009726" y="5940771"/>
            <a:ext cx="3810000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真感受与真思考，是</a:t>
            </a:r>
            <a:r>
              <a:rPr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表演真实性的核心保障</a:t>
            </a:r>
            <a:endParaRPr sz="1500" b="1">
              <a:solidFill>
                <a:srgbClr val="FFD8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49"/>
            </p:custDataLst>
          </p:nvPr>
        </p:nvSpPr>
        <p:spPr>
          <a:xfrm>
            <a:off x="6997700" y="5770880"/>
            <a:ext cx="4732020" cy="624840"/>
          </a:xfrm>
          <a:custGeom>
            <a:avLst/>
            <a:gdLst>
              <a:gd name="sw" fmla="*/ 1 w 7452"/>
              <a:gd name="sh" fmla="*/ 1 h 983"/>
              <a:gd name="mins" fmla="min sw sh"/>
              <a:gd name="dsw" fmla="+- 0 sw mins"/>
              <a:gd name="dsh" fmla="+- 0 sh mins"/>
              <a:gd name="p0x0" fmla="*/ 300 w 7452"/>
              <a:gd name="p0y0" fmla="*/ 0 h 983"/>
              <a:gd name="p0x1" fmla="*/ 7152 w 7452"/>
              <a:gd name="p0y1" fmla="*/ 0 h 983"/>
              <a:gd name="p0x2" fmla="*/ 7318 w 7452"/>
              <a:gd name="p0y2" fmla="*/ 0 h 983"/>
              <a:gd name="p0x3" fmla="*/ 7452 w 7452"/>
              <a:gd name="p0y3" fmla="*/ 134 h 983"/>
              <a:gd name="p0x4" fmla="*/ 7452 w 7452"/>
              <a:gd name="p0y4" fmla="*/ 300 h 983"/>
              <a:gd name="p0x5" fmla="*/ 7452 w 7452"/>
              <a:gd name="p0y5" fmla="*/ 683 h 983"/>
              <a:gd name="p0x6" fmla="*/ 7452 w 7452"/>
              <a:gd name="p0y6" fmla="*/ 849 h 983"/>
              <a:gd name="p0x7" fmla="*/ 7318 w 7452"/>
              <a:gd name="p0y7" fmla="*/ 983 h 983"/>
              <a:gd name="p0x8" fmla="*/ 7152 w 7452"/>
              <a:gd name="p0y8" fmla="*/ 983 h 983"/>
              <a:gd name="p0x9" fmla="*/ 300 w 7452"/>
              <a:gd name="p0y9" fmla="*/ 983 h 983"/>
              <a:gd name="p0x10" fmla="*/ 134 w 7452"/>
              <a:gd name="p0y10" fmla="*/ 983 h 983"/>
              <a:gd name="p0x11" fmla="*/ 0 w 7452"/>
              <a:gd name="p0y11" fmla="*/ 849 h 983"/>
              <a:gd name="p0x12" fmla="*/ 0 w 7452"/>
              <a:gd name="p0y12" fmla="*/ 683 h 983"/>
              <a:gd name="p0x13" fmla="*/ 0 w 7452"/>
              <a:gd name="p0y13" fmla="*/ 300 h 983"/>
              <a:gd name="p0x14" fmla="*/ 0 w 7452"/>
              <a:gd name="p0y14" fmla="*/ 134 h 983"/>
              <a:gd name="p0x15" fmla="*/ 134 w 7452"/>
              <a:gd name="p0y15" fmla="*/ 0 h 983"/>
              <a:gd name="p0x16" fmla="*/ 300 w 7452"/>
              <a:gd name="p0y16" fmla="*/ 0 h 9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4">
              <a:lumMod val="20513"/>
              <a:lumOff val="79487"/>
            </a:schemeClr>
          </a:solidFill>
          <a:ln w="9525" cmpd="sng">
            <a:solidFill>
              <a:srgbClr val="CF8A2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50"/>
            </p:custDataLst>
          </p:nvPr>
        </p:nvSpPr>
        <p:spPr>
          <a:xfrm>
            <a:off x="7154914" y="5943152"/>
            <a:ext cx="395287" cy="2809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6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⚠</a:t>
            </a:r>
            <a:endParaRPr sz="16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1"/>
            </p:custDataLst>
          </p:nvPr>
        </p:nvSpPr>
        <p:spPr>
          <a:xfrm>
            <a:off x="7416851" y="5839358"/>
            <a:ext cx="4156024" cy="48574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13000"/>
              </a:lnSpc>
            </a:pPr>
            <a:r>
              <a:rPr sz="1350" b="1">
                <a:solidFill>
                  <a:srgbClr val="5E4210"/>
                </a:solidFill>
                <a:latin typeface="微软雅黑" panose="020B0503020204020204" charset="-122"/>
                <a:ea typeface="微软雅黑" panose="020B0503020204020204" charset="-122"/>
              </a:rPr>
              <a:t>警惕：</a:t>
            </a:r>
            <a:r>
              <a:rPr sz="1350">
                <a:solidFill>
                  <a:srgbClr val="5E4210"/>
                </a:solidFill>
                <a:latin typeface="微软雅黑" panose="020B0503020204020204" charset="-122"/>
                <a:ea typeface="微软雅黑" panose="020B0503020204020204" charset="-122"/>
              </a:rPr>
              <a:t>跳过思考直奔结果，人物将失去真实的心理活动链条</a:t>
            </a:r>
            <a:endParaRPr sz="1350">
              <a:solidFill>
                <a:srgbClr val="5E421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2578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4816"/>
            <a:ext cx="5829376" cy="4448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5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适应力与表现力：从内到外的完整呈现</a:t>
            </a:r>
            <a:endParaRPr sz="25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61645" y="981075"/>
            <a:ext cx="2847975" cy="5414645"/>
          </a:xfrm>
          <a:custGeom>
            <a:avLst/>
            <a:gdLst>
              <a:gd name="sw" fmla="*/ 1 w 4485"/>
              <a:gd name="sh" fmla="*/ 1 h 8527"/>
              <a:gd name="mins" fmla="min sw sh"/>
              <a:gd name="dsw" fmla="+- 0 sw mins"/>
              <a:gd name="dsh" fmla="+- 0 sh mins"/>
              <a:gd name="p0x0" fmla="*/ 300 w 4485"/>
              <a:gd name="p0y0" fmla="*/ 0 h 8527"/>
              <a:gd name="p0x1" fmla="*/ 4185 w 4485"/>
              <a:gd name="p0y1" fmla="*/ 0 h 8527"/>
              <a:gd name="p0x2" fmla="*/ 4350 w 4485"/>
              <a:gd name="p0y2" fmla="*/ 0 h 8527"/>
              <a:gd name="p0x3" fmla="*/ 4485 w 4485"/>
              <a:gd name="p0y3" fmla="*/ 134 h 8527"/>
              <a:gd name="p0x4" fmla="*/ 4485 w 4485"/>
              <a:gd name="p0y4" fmla="*/ 300 h 8527"/>
              <a:gd name="p0x5" fmla="*/ 4485 w 4485"/>
              <a:gd name="p0y5" fmla="*/ 8227 h 8527"/>
              <a:gd name="p0x6" fmla="*/ 4485 w 4485"/>
              <a:gd name="p0y6" fmla="*/ 8393 h 8527"/>
              <a:gd name="p0x7" fmla="*/ 4350 w 4485"/>
              <a:gd name="p0y7" fmla="*/ 8527 h 8527"/>
              <a:gd name="p0x8" fmla="*/ 4185 w 4485"/>
              <a:gd name="p0y8" fmla="*/ 8527 h 8527"/>
              <a:gd name="p0x9" fmla="*/ 300 w 4485"/>
              <a:gd name="p0y9" fmla="*/ 8527 h 8527"/>
              <a:gd name="p0x10" fmla="*/ 134 w 4485"/>
              <a:gd name="p0y10" fmla="*/ 8527 h 8527"/>
              <a:gd name="p0x11" fmla="*/ 0 w 4485"/>
              <a:gd name="p0y11" fmla="*/ 8393 h 8527"/>
              <a:gd name="p0x12" fmla="*/ 0 w 4485"/>
              <a:gd name="p0y12" fmla="*/ 8227 h 8527"/>
              <a:gd name="p0x13" fmla="*/ 0 w 4485"/>
              <a:gd name="p0y13" fmla="*/ 300 h 8527"/>
              <a:gd name="p0x14" fmla="*/ 0 w 4485"/>
              <a:gd name="p0y14" fmla="*/ 134 h 8527"/>
              <a:gd name="p0x15" fmla="*/ 134 w 4485"/>
              <a:gd name="p0y15" fmla="*/ 0 h 8527"/>
              <a:gd name="p0x16" fmla="*/ 300 w 4485"/>
              <a:gd name="p0y16" fmla="*/ 0 h 8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noFill/>
          <a:ln w="9525" cmpd="sng">
            <a:solidFill>
              <a:srgbClr val="DCE9D9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61044587-9f84-11f1-b431-8e29a9bbb06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t="38" b="56"/>
          <a:stretch>
            <a:fillRect/>
          </a:stretch>
        </p:blipFill>
        <p:spPr>
          <a:xfrm>
            <a:off x="466725" y="985531"/>
            <a:ext cx="2838450" cy="54051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70" h="8512">
                <a:moveTo>
                  <a:pt x="300" y="0"/>
                </a:moveTo>
                <a:lnTo>
                  <a:pt x="4170" y="0"/>
                </a:lnTo>
                <a:cubicBezTo>
                  <a:pt x="4336" y="0"/>
                  <a:pt x="4470" y="134"/>
                  <a:pt x="4470" y="300"/>
                </a:cubicBezTo>
                <a:lnTo>
                  <a:pt x="4470" y="8213"/>
                </a:lnTo>
                <a:cubicBezTo>
                  <a:pt x="4470" y="8370"/>
                  <a:pt x="4349" y="8500"/>
                  <a:pt x="4194" y="8512"/>
                </a:cubicBezTo>
                <a:lnTo>
                  <a:pt x="276" y="8512"/>
                </a:lnTo>
                <a:cubicBezTo>
                  <a:pt x="121" y="8500"/>
                  <a:pt x="0" y="8370"/>
                  <a:pt x="0" y="8213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</p:spPr>
      </p:pic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3471545" y="981075"/>
            <a:ext cx="4048125" cy="5414645"/>
          </a:xfrm>
          <a:custGeom>
            <a:avLst/>
            <a:gdLst>
              <a:gd name="sw" fmla="*/ 1 w 6375"/>
              <a:gd name="sh" fmla="*/ 1 h 8527"/>
              <a:gd name="mins" fmla="min sw sh"/>
              <a:gd name="dsw" fmla="+- 0 sw mins"/>
              <a:gd name="dsh" fmla="+- 0 sh mins"/>
              <a:gd name="p0x0" fmla="*/ 420 w 6375"/>
              <a:gd name="p0y0" fmla="*/ 0 h 8527"/>
              <a:gd name="p0x1" fmla="*/ 5955 w 6375"/>
              <a:gd name="p0y1" fmla="*/ 0 h 8527"/>
              <a:gd name="p0x2" fmla="*/ 6186 w 6375"/>
              <a:gd name="p0y2" fmla="*/ 0 h 8527"/>
              <a:gd name="p0x3" fmla="*/ 6375 w 6375"/>
              <a:gd name="p0y3" fmla="*/ 188 h 8527"/>
              <a:gd name="p0x4" fmla="*/ 6375 w 6375"/>
              <a:gd name="p0y4" fmla="*/ 420 h 8527"/>
              <a:gd name="p0x5" fmla="*/ 6375 w 6375"/>
              <a:gd name="p0y5" fmla="*/ 8107 h 8527"/>
              <a:gd name="p0x6" fmla="*/ 6375 w 6375"/>
              <a:gd name="p0y6" fmla="*/ 8339 h 8527"/>
              <a:gd name="p0x7" fmla="*/ 6186 w 6375"/>
              <a:gd name="p0y7" fmla="*/ 8527 h 8527"/>
              <a:gd name="p0x8" fmla="*/ 5955 w 6375"/>
              <a:gd name="p0y8" fmla="*/ 8527 h 8527"/>
              <a:gd name="p0x9" fmla="*/ 420 w 6375"/>
              <a:gd name="p0y9" fmla="*/ 8527 h 8527"/>
              <a:gd name="p0x10" fmla="*/ 188 w 6375"/>
              <a:gd name="p0y10" fmla="*/ 8527 h 8527"/>
              <a:gd name="p0x11" fmla="*/ 0 w 6375"/>
              <a:gd name="p0y11" fmla="*/ 8339 h 8527"/>
              <a:gd name="p0x12" fmla="*/ 0 w 6375"/>
              <a:gd name="p0y12" fmla="*/ 8107 h 8527"/>
              <a:gd name="p0x13" fmla="*/ 0 w 6375"/>
              <a:gd name="p0y13" fmla="*/ 420 h 8527"/>
              <a:gd name="p0x14" fmla="*/ 0 w 6375"/>
              <a:gd name="p0y14" fmla="*/ 188 h 8527"/>
              <a:gd name="p0x15" fmla="*/ 188 w 6375"/>
              <a:gd name="p0y15" fmla="*/ 0 h 8527"/>
              <a:gd name="p0x16" fmla="*/ 420 w 6375"/>
              <a:gd name="p0y16" fmla="*/ 0 h 8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/>
        </p:nvGrpSpPr>
        <p:grpSpPr>
          <a:xfrm>
            <a:off x="3629025" y="1137920"/>
            <a:ext cx="3733800" cy="427990"/>
            <a:chOff x="5715" y="1792"/>
            <a:chExt cx="5880" cy="674"/>
          </a:xfrm>
        </p:grpSpPr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5715" y="1792"/>
              <a:ext cx="5880" cy="675"/>
            </a:xfrm>
            <a:custGeom>
              <a:avLst/>
              <a:gdLst>
                <a:gd name="sw" fmla="*/ 1 w 5880"/>
                <a:gd name="sh" fmla="*/ 1 h 675"/>
                <a:gd name="mins" fmla="min sw sh"/>
                <a:gd name="dsw" fmla="+- 0 sw mins"/>
                <a:gd name="dsh" fmla="+- 0 sh mins"/>
                <a:gd name="p0x0" fmla="*/ 0 w 5880"/>
                <a:gd name="p0y0" fmla="*/ 0 h 675"/>
                <a:gd name="p0x1" fmla="*/ 5880 w 5880"/>
                <a:gd name="p0y1" fmla="*/ 0 h 675"/>
                <a:gd name="p0x2" fmla="*/ 5880 w 5880"/>
                <a:gd name="p0y2" fmla="*/ 675 h 675"/>
                <a:gd name="p0x3" fmla="*/ 0 w 5880"/>
                <a:gd name="p0y3" fmla="*/ 675 h 675"/>
                <a:gd name="p0x4" fmla="*/ 0 w 5880"/>
                <a:gd name="p0y4" fmla="*/ 0 h 6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>
              <p:custDataLst>
                <p:tags r:id="rId8"/>
              </p:custDataLst>
            </p:nvPr>
          </p:nvSpPr>
          <p:spPr>
            <a:xfrm>
              <a:off x="5715" y="2452"/>
              <a:ext cx="5880" cy="15"/>
            </a:xfrm>
            <a:custGeom>
              <a:avLst/>
              <a:gdLst>
                <a:gd name="sw" fmla="*/ 1 w 5880"/>
                <a:gd name="sh" fmla="*/ 1 h 15"/>
                <a:gd name="mins" fmla="min sw sh"/>
                <a:gd name="dsw" fmla="+- 0 sw mins"/>
                <a:gd name="dsh" fmla="+- 0 sh mins"/>
                <a:gd name="p0x0" fmla="*/ 5880 w 5880"/>
                <a:gd name="p0y0" fmla="*/ 15 h 15"/>
                <a:gd name="p0x1" fmla="*/ 0 w 5880"/>
                <a:gd name="p0y1" fmla="*/ 15 h 15"/>
                <a:gd name="p0x2" fmla="*/ 0 w 5880"/>
                <a:gd name="p0y2" fmla="*/ 0 h 15"/>
                <a:gd name="p0x3" fmla="*/ 5880 w 5880"/>
                <a:gd name="p0y3" fmla="*/ 0 h 15"/>
                <a:gd name="p0x4" fmla="*/ 5880 w 5880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>
                <a:lumMod val="22727"/>
                <a:lumOff val="77273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>
          <a:xfrm>
            <a:off x="3629025" y="11379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3724199" y="1209675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4086225" y="1125855"/>
            <a:ext cx="2095500" cy="2914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灵敏而细腻的适应力</a:t>
            </a:r>
            <a:endParaRPr sz="16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3629025" y="1633180"/>
            <a:ext cx="3798246" cy="443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085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揭示人物思想、情感的有力手段</a:t>
            </a:r>
            <a:r>
              <a:rPr lang="en-US" altLang="zh-CN" sz="1085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1085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「你有来言，我有去语」</a:t>
            </a:r>
            <a:endParaRPr sz="1085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9000"/>
              </a:lnSpc>
            </a:pPr>
            <a:r>
              <a:rPr sz="1085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的应变即适应。</a:t>
            </a:r>
            <a:endParaRPr sz="1085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3"/>
            </p:custDataLst>
          </p:nvPr>
        </p:nvSpPr>
        <p:spPr>
          <a:xfrm>
            <a:off x="3633470" y="2152015"/>
            <a:ext cx="3724275" cy="765810"/>
          </a:xfrm>
          <a:custGeom>
            <a:avLst/>
            <a:gdLst>
              <a:gd name="sw" fmla="*/ 1 w 5865"/>
              <a:gd name="sh" fmla="*/ 1 h 1206"/>
              <a:gd name="mins" fmla="min sw sh"/>
              <a:gd name="dsw" fmla="+- 0 sw mins"/>
              <a:gd name="dsh" fmla="+- 0 sh mins"/>
              <a:gd name="p0x0" fmla="*/ 180 w 5865"/>
              <a:gd name="p0y0" fmla="*/ 0 h 1206"/>
              <a:gd name="p0x1" fmla="*/ 5685 w 5865"/>
              <a:gd name="p0y1" fmla="*/ 0 h 1206"/>
              <a:gd name="p0x2" fmla="*/ 5784 w 5865"/>
              <a:gd name="p0y2" fmla="*/ 0 h 1206"/>
              <a:gd name="p0x3" fmla="*/ 5865 w 5865"/>
              <a:gd name="p0y3" fmla="*/ 80 h 1206"/>
              <a:gd name="p0x4" fmla="*/ 5865 w 5865"/>
              <a:gd name="p0y4" fmla="*/ 180 h 1206"/>
              <a:gd name="p0x5" fmla="*/ 5865 w 5865"/>
              <a:gd name="p0y5" fmla="*/ 1026 h 1206"/>
              <a:gd name="p0x6" fmla="*/ 5865 w 5865"/>
              <a:gd name="p0y6" fmla="*/ 1125 h 1206"/>
              <a:gd name="p0x7" fmla="*/ 5784 w 5865"/>
              <a:gd name="p0y7" fmla="*/ 1206 h 1206"/>
              <a:gd name="p0x8" fmla="*/ 5685 w 5865"/>
              <a:gd name="p0y8" fmla="*/ 1206 h 1206"/>
              <a:gd name="p0x9" fmla="*/ 180 w 5865"/>
              <a:gd name="p0y9" fmla="*/ 1206 h 1206"/>
              <a:gd name="p0x10" fmla="*/ 80 w 5865"/>
              <a:gd name="p0y10" fmla="*/ 1206 h 1206"/>
              <a:gd name="p0x11" fmla="*/ 0 w 5865"/>
              <a:gd name="p0y11" fmla="*/ 1125 h 1206"/>
              <a:gd name="p0x12" fmla="*/ 0 w 5865"/>
              <a:gd name="p0y12" fmla="*/ 1026 h 1206"/>
              <a:gd name="p0x13" fmla="*/ 0 w 5865"/>
              <a:gd name="p0y13" fmla="*/ 180 h 1206"/>
              <a:gd name="p0x14" fmla="*/ 0 w 5865"/>
              <a:gd name="p0y14" fmla="*/ 80 h 1206"/>
              <a:gd name="p0x15" fmla="*/ 80 w 5865"/>
              <a:gd name="p0y15" fmla="*/ 0 h 1206"/>
              <a:gd name="p0x16" fmla="*/ 180 w 5865"/>
              <a:gd name="p0y16" fmla="*/ 0 h 12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3733800" y="2204090"/>
            <a:ext cx="3524250" cy="65734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085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建立于</a:t>
            </a:r>
            <a:r>
              <a:rPr sz="1085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对规定情境的理解与感受</a:t>
            </a:r>
            <a:r>
              <a:rPr sz="1085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及</a:t>
            </a:r>
            <a:r>
              <a:rPr sz="1085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对人物关系的准确把握</a:t>
            </a:r>
            <a:endParaRPr sz="1085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9000"/>
              </a:lnSpc>
            </a:pPr>
            <a:r>
              <a:rPr sz="1085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之上，是注意力、想象力、感受力、判断力和表现力的</a:t>
            </a:r>
            <a:r>
              <a:rPr sz="1085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综合体现</a:t>
            </a:r>
            <a:r>
              <a:rPr sz="1085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085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3629025" y="2998889"/>
            <a:ext cx="1121721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7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四项核心训练</a:t>
            </a:r>
            <a:endParaRPr sz="1200" b="1" spc="72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6"/>
            </p:custDataLst>
          </p:nvPr>
        </p:nvSpPr>
        <p:spPr>
          <a:xfrm>
            <a:off x="4674235" y="3093720"/>
            <a:ext cx="2688590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17"/>
            </p:custDataLst>
          </p:nvPr>
        </p:nvSpPr>
        <p:spPr>
          <a:xfrm>
            <a:off x="3633470" y="3279775"/>
            <a:ext cx="3724275" cy="688340"/>
          </a:xfrm>
          <a:custGeom>
            <a:avLst/>
            <a:gdLst>
              <a:gd name="sw" fmla="*/ 1 w 5865"/>
              <a:gd name="sh" fmla="*/ 1 h 1084"/>
              <a:gd name="mins" fmla="min sw sh"/>
              <a:gd name="dsw" fmla="+- 0 sw mins"/>
              <a:gd name="dsh" fmla="+- 0 sh mins"/>
              <a:gd name="p0x0" fmla="*/ 180 w 5865"/>
              <a:gd name="p0y0" fmla="*/ 0 h 1084"/>
              <a:gd name="p0x1" fmla="*/ 5685 w 5865"/>
              <a:gd name="p0y1" fmla="*/ 0 h 1084"/>
              <a:gd name="p0x2" fmla="*/ 5784 w 5865"/>
              <a:gd name="p0y2" fmla="*/ 0 h 1084"/>
              <a:gd name="p0x3" fmla="*/ 5865 w 5865"/>
              <a:gd name="p0y3" fmla="*/ 80 h 1084"/>
              <a:gd name="p0x4" fmla="*/ 5865 w 5865"/>
              <a:gd name="p0y4" fmla="*/ 180 h 1084"/>
              <a:gd name="p0x5" fmla="*/ 5865 w 5865"/>
              <a:gd name="p0y5" fmla="*/ 904 h 1084"/>
              <a:gd name="p0x6" fmla="*/ 5865 w 5865"/>
              <a:gd name="p0y6" fmla="*/ 1003 h 1084"/>
              <a:gd name="p0x7" fmla="*/ 5784 w 5865"/>
              <a:gd name="p0y7" fmla="*/ 1084 h 1084"/>
              <a:gd name="p0x8" fmla="*/ 5685 w 5865"/>
              <a:gd name="p0y8" fmla="*/ 1084 h 1084"/>
              <a:gd name="p0x9" fmla="*/ 180 w 5865"/>
              <a:gd name="p0y9" fmla="*/ 1084 h 1084"/>
              <a:gd name="p0x10" fmla="*/ 80 w 5865"/>
              <a:gd name="p0y10" fmla="*/ 1084 h 1084"/>
              <a:gd name="p0x11" fmla="*/ 0 w 5865"/>
              <a:gd name="p0y11" fmla="*/ 1003 h 1084"/>
              <a:gd name="p0x12" fmla="*/ 0 w 5865"/>
              <a:gd name="p0y12" fmla="*/ 904 h 1084"/>
              <a:gd name="p0x13" fmla="*/ 0 w 5865"/>
              <a:gd name="p0y13" fmla="*/ 180 h 1084"/>
              <a:gd name="p0x14" fmla="*/ 0 w 5865"/>
              <a:gd name="p0y14" fmla="*/ 80 h 1084"/>
              <a:gd name="p0x15" fmla="*/ 80 w 5865"/>
              <a:gd name="p0y15" fmla="*/ 0 h 1084"/>
              <a:gd name="p0x16" fmla="*/ 180 w 5865"/>
              <a:gd name="p0y16" fmla="*/ 0 h 108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733800" y="3526155"/>
            <a:ext cx="694690" cy="195580"/>
            <a:chOff x="5880" y="5553"/>
            <a:chExt cx="1094" cy="308"/>
          </a:xfrm>
        </p:grpSpPr>
        <p:sp>
          <p:nvSpPr>
            <p:cNvPr id="22" name="任意多边形 21"/>
            <p:cNvSpPr/>
            <p:nvPr>
              <p:custDataLst>
                <p:tags r:id="rId18"/>
              </p:custDataLst>
            </p:nvPr>
          </p:nvSpPr>
          <p:spPr>
            <a:xfrm>
              <a:off x="5880" y="5553"/>
              <a:ext cx="1095" cy="308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>
              <p:custDataLst>
                <p:tags r:id="rId19"/>
              </p:custDataLst>
            </p:nvPr>
          </p:nvSpPr>
          <p:spPr>
            <a:xfrm>
              <a:off x="5880" y="5553"/>
              <a:ext cx="45" cy="308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>
            <p:custDataLst>
              <p:tags r:id="rId20"/>
            </p:custDataLst>
          </p:nvPr>
        </p:nvSpPr>
        <p:spPr>
          <a:xfrm>
            <a:off x="3838575" y="3526488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击掌练习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>
          <a:xfrm>
            <a:off x="4524375" y="3521288"/>
            <a:ext cx="2957513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击打与躲闪的即时反应，互换身份强化双向适应</a:t>
            </a:r>
            <a:endParaRPr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2"/>
            </p:custDataLst>
          </p:nvPr>
        </p:nvSpPr>
        <p:spPr>
          <a:xfrm>
            <a:off x="3633470" y="4034790"/>
            <a:ext cx="3724275" cy="688340"/>
          </a:xfrm>
          <a:custGeom>
            <a:avLst/>
            <a:gdLst>
              <a:gd name="sw" fmla="*/ 1 w 5865"/>
              <a:gd name="sh" fmla="*/ 1 h 1084"/>
              <a:gd name="mins" fmla="min sw sh"/>
              <a:gd name="dsw" fmla="+- 0 sw mins"/>
              <a:gd name="dsh" fmla="+- 0 sh mins"/>
              <a:gd name="p0x0" fmla="*/ 180 w 5865"/>
              <a:gd name="p0y0" fmla="*/ 0 h 1084"/>
              <a:gd name="p0x1" fmla="*/ 5685 w 5865"/>
              <a:gd name="p0y1" fmla="*/ 0 h 1084"/>
              <a:gd name="p0x2" fmla="*/ 5784 w 5865"/>
              <a:gd name="p0y2" fmla="*/ 0 h 1084"/>
              <a:gd name="p0x3" fmla="*/ 5865 w 5865"/>
              <a:gd name="p0y3" fmla="*/ 80 h 1084"/>
              <a:gd name="p0x4" fmla="*/ 5865 w 5865"/>
              <a:gd name="p0y4" fmla="*/ 180 h 1084"/>
              <a:gd name="p0x5" fmla="*/ 5865 w 5865"/>
              <a:gd name="p0y5" fmla="*/ 904 h 1084"/>
              <a:gd name="p0x6" fmla="*/ 5865 w 5865"/>
              <a:gd name="p0y6" fmla="*/ 1003 h 1084"/>
              <a:gd name="p0x7" fmla="*/ 5784 w 5865"/>
              <a:gd name="p0y7" fmla="*/ 1084 h 1084"/>
              <a:gd name="p0x8" fmla="*/ 5685 w 5865"/>
              <a:gd name="p0y8" fmla="*/ 1084 h 1084"/>
              <a:gd name="p0x9" fmla="*/ 180 w 5865"/>
              <a:gd name="p0y9" fmla="*/ 1084 h 1084"/>
              <a:gd name="p0x10" fmla="*/ 80 w 5865"/>
              <a:gd name="p0y10" fmla="*/ 1084 h 1084"/>
              <a:gd name="p0x11" fmla="*/ 0 w 5865"/>
              <a:gd name="p0y11" fmla="*/ 1003 h 1084"/>
              <a:gd name="p0x12" fmla="*/ 0 w 5865"/>
              <a:gd name="p0y12" fmla="*/ 904 h 1084"/>
              <a:gd name="p0x13" fmla="*/ 0 w 5865"/>
              <a:gd name="p0y13" fmla="*/ 180 h 1084"/>
              <a:gd name="p0x14" fmla="*/ 0 w 5865"/>
              <a:gd name="p0y14" fmla="*/ 80 h 1084"/>
              <a:gd name="p0x15" fmla="*/ 80 w 5865"/>
              <a:gd name="p0y15" fmla="*/ 0 h 1084"/>
              <a:gd name="p0x16" fmla="*/ 180 w 5865"/>
              <a:gd name="p0y16" fmla="*/ 0 h 108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3733800" y="4281170"/>
            <a:ext cx="694690" cy="195580"/>
            <a:chOff x="5880" y="6742"/>
            <a:chExt cx="1094" cy="308"/>
          </a:xfrm>
        </p:grpSpPr>
        <p:sp>
          <p:nvSpPr>
            <p:cNvPr id="28" name="任意多边形 27"/>
            <p:cNvSpPr/>
            <p:nvPr>
              <p:custDataLst>
                <p:tags r:id="rId23"/>
              </p:custDataLst>
            </p:nvPr>
          </p:nvSpPr>
          <p:spPr>
            <a:xfrm>
              <a:off x="5880" y="6742"/>
              <a:ext cx="1095" cy="308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>
              <p:custDataLst>
                <p:tags r:id="rId24"/>
              </p:custDataLst>
            </p:nvPr>
          </p:nvSpPr>
          <p:spPr>
            <a:xfrm>
              <a:off x="5880" y="6742"/>
              <a:ext cx="45" cy="308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>
            <p:custDataLst>
              <p:tags r:id="rId25"/>
            </p:custDataLst>
          </p:nvPr>
        </p:nvSpPr>
        <p:spPr>
          <a:xfrm>
            <a:off x="3838575" y="4281716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推掌练习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4524375" y="4276515"/>
            <a:ext cx="2571750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手掌相触间的推闪博弈，迫使对方失衡移位</a:t>
            </a:r>
            <a:endParaRPr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27"/>
            </p:custDataLst>
          </p:nvPr>
        </p:nvSpPr>
        <p:spPr>
          <a:xfrm>
            <a:off x="3633470" y="4789805"/>
            <a:ext cx="3724275" cy="688975"/>
          </a:xfrm>
          <a:custGeom>
            <a:avLst/>
            <a:gdLst>
              <a:gd name="sw" fmla="*/ 1 w 5865"/>
              <a:gd name="sh" fmla="*/ 1 h 1084"/>
              <a:gd name="mins" fmla="min sw sh"/>
              <a:gd name="dsw" fmla="+- 0 sw mins"/>
              <a:gd name="dsh" fmla="+- 0 sh mins"/>
              <a:gd name="p0x0" fmla="*/ 180 w 5865"/>
              <a:gd name="p0y0" fmla="*/ 0 h 1084"/>
              <a:gd name="p0x1" fmla="*/ 5685 w 5865"/>
              <a:gd name="p0y1" fmla="*/ 0 h 1084"/>
              <a:gd name="p0x2" fmla="*/ 5784 w 5865"/>
              <a:gd name="p0y2" fmla="*/ 0 h 1084"/>
              <a:gd name="p0x3" fmla="*/ 5865 w 5865"/>
              <a:gd name="p0y3" fmla="*/ 80 h 1084"/>
              <a:gd name="p0x4" fmla="*/ 5865 w 5865"/>
              <a:gd name="p0y4" fmla="*/ 180 h 1084"/>
              <a:gd name="p0x5" fmla="*/ 5865 w 5865"/>
              <a:gd name="p0y5" fmla="*/ 904 h 1084"/>
              <a:gd name="p0x6" fmla="*/ 5865 w 5865"/>
              <a:gd name="p0y6" fmla="*/ 1003 h 1084"/>
              <a:gd name="p0x7" fmla="*/ 5784 w 5865"/>
              <a:gd name="p0y7" fmla="*/ 1084 h 1084"/>
              <a:gd name="p0x8" fmla="*/ 5685 w 5865"/>
              <a:gd name="p0y8" fmla="*/ 1084 h 1084"/>
              <a:gd name="p0x9" fmla="*/ 180 w 5865"/>
              <a:gd name="p0y9" fmla="*/ 1084 h 1084"/>
              <a:gd name="p0x10" fmla="*/ 80 w 5865"/>
              <a:gd name="p0y10" fmla="*/ 1084 h 1084"/>
              <a:gd name="p0x11" fmla="*/ 0 w 5865"/>
              <a:gd name="p0y11" fmla="*/ 1003 h 1084"/>
              <a:gd name="p0x12" fmla="*/ 0 w 5865"/>
              <a:gd name="p0y12" fmla="*/ 904 h 1084"/>
              <a:gd name="p0x13" fmla="*/ 0 w 5865"/>
              <a:gd name="p0y13" fmla="*/ 180 h 1084"/>
              <a:gd name="p0x14" fmla="*/ 0 w 5865"/>
              <a:gd name="p0y14" fmla="*/ 80 h 1084"/>
              <a:gd name="p0x15" fmla="*/ 80 w 5865"/>
              <a:gd name="p0y15" fmla="*/ 0 h 1084"/>
              <a:gd name="p0x16" fmla="*/ 180 w 5865"/>
              <a:gd name="p0y16" fmla="*/ 0 h 108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3733800" y="5036820"/>
            <a:ext cx="694690" cy="194310"/>
            <a:chOff x="5880" y="7932"/>
            <a:chExt cx="1094" cy="306"/>
          </a:xfrm>
        </p:grpSpPr>
        <p:sp>
          <p:nvSpPr>
            <p:cNvPr id="34" name="任意多边形 33"/>
            <p:cNvSpPr/>
            <p:nvPr>
              <p:custDataLst>
                <p:tags r:id="rId28"/>
              </p:custDataLst>
            </p:nvPr>
          </p:nvSpPr>
          <p:spPr>
            <a:xfrm>
              <a:off x="5880" y="7932"/>
              <a:ext cx="1095" cy="307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>
              <p:custDataLst>
                <p:tags r:id="rId29"/>
              </p:custDataLst>
            </p:nvPr>
          </p:nvSpPr>
          <p:spPr>
            <a:xfrm>
              <a:off x="5880" y="7932"/>
              <a:ext cx="45" cy="307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>
            <p:custDataLst>
              <p:tags r:id="rId30"/>
            </p:custDataLst>
          </p:nvPr>
        </p:nvSpPr>
        <p:spPr>
          <a:xfrm>
            <a:off x="3838575" y="5036944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接触练习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1"/>
            </p:custDataLst>
          </p:nvPr>
        </p:nvSpPr>
        <p:spPr>
          <a:xfrm>
            <a:off x="4524375" y="5031743"/>
            <a:ext cx="2571750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仅当身体或道具接触时才可说话，以形代言</a:t>
            </a:r>
            <a:endParaRPr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2"/>
            </p:custDataLst>
          </p:nvPr>
        </p:nvSpPr>
        <p:spPr>
          <a:xfrm>
            <a:off x="3633470" y="5545455"/>
            <a:ext cx="3724275" cy="688340"/>
          </a:xfrm>
          <a:custGeom>
            <a:avLst/>
            <a:gdLst>
              <a:gd name="sw" fmla="*/ 1 w 5865"/>
              <a:gd name="sh" fmla="*/ 1 h 1084"/>
              <a:gd name="mins" fmla="min sw sh"/>
              <a:gd name="dsw" fmla="+- 0 sw mins"/>
              <a:gd name="dsh" fmla="+- 0 sh mins"/>
              <a:gd name="p0x0" fmla="*/ 180 w 5865"/>
              <a:gd name="p0y0" fmla="*/ 0 h 1084"/>
              <a:gd name="p0x1" fmla="*/ 5685 w 5865"/>
              <a:gd name="p0y1" fmla="*/ 0 h 1084"/>
              <a:gd name="p0x2" fmla="*/ 5784 w 5865"/>
              <a:gd name="p0y2" fmla="*/ 0 h 1084"/>
              <a:gd name="p0x3" fmla="*/ 5865 w 5865"/>
              <a:gd name="p0y3" fmla="*/ 80 h 1084"/>
              <a:gd name="p0x4" fmla="*/ 5865 w 5865"/>
              <a:gd name="p0y4" fmla="*/ 180 h 1084"/>
              <a:gd name="p0x5" fmla="*/ 5865 w 5865"/>
              <a:gd name="p0y5" fmla="*/ 904 h 1084"/>
              <a:gd name="p0x6" fmla="*/ 5865 w 5865"/>
              <a:gd name="p0y6" fmla="*/ 1003 h 1084"/>
              <a:gd name="p0x7" fmla="*/ 5784 w 5865"/>
              <a:gd name="p0y7" fmla="*/ 1084 h 1084"/>
              <a:gd name="p0x8" fmla="*/ 5685 w 5865"/>
              <a:gd name="p0y8" fmla="*/ 1084 h 1084"/>
              <a:gd name="p0x9" fmla="*/ 180 w 5865"/>
              <a:gd name="p0y9" fmla="*/ 1084 h 1084"/>
              <a:gd name="p0x10" fmla="*/ 80 w 5865"/>
              <a:gd name="p0y10" fmla="*/ 1084 h 1084"/>
              <a:gd name="p0x11" fmla="*/ 0 w 5865"/>
              <a:gd name="p0y11" fmla="*/ 1003 h 1084"/>
              <a:gd name="p0x12" fmla="*/ 0 w 5865"/>
              <a:gd name="p0y12" fmla="*/ 904 h 1084"/>
              <a:gd name="p0x13" fmla="*/ 0 w 5865"/>
              <a:gd name="p0y13" fmla="*/ 180 h 1084"/>
              <a:gd name="p0x14" fmla="*/ 0 w 5865"/>
              <a:gd name="p0y14" fmla="*/ 80 h 1084"/>
              <a:gd name="p0x15" fmla="*/ 80 w 5865"/>
              <a:gd name="p0y15" fmla="*/ 0 h 1084"/>
              <a:gd name="p0x16" fmla="*/ 180 w 5865"/>
              <a:gd name="p0y16" fmla="*/ 0 h 108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3733800" y="5791835"/>
            <a:ext cx="990600" cy="195580"/>
            <a:chOff x="5880" y="9121"/>
            <a:chExt cx="1560" cy="308"/>
          </a:xfrm>
        </p:grpSpPr>
        <p:sp>
          <p:nvSpPr>
            <p:cNvPr id="40" name="任意多边形 39"/>
            <p:cNvSpPr/>
            <p:nvPr>
              <p:custDataLst>
                <p:tags r:id="rId33"/>
              </p:custDataLst>
            </p:nvPr>
          </p:nvSpPr>
          <p:spPr>
            <a:xfrm>
              <a:off x="5880" y="9121"/>
              <a:ext cx="1560" cy="308"/>
            </a:xfrm>
            <a:custGeom>
              <a:avLst/>
              <a:gdLst>
                <a:gd name="sw" fmla="*/ 1 w 1560"/>
                <a:gd name="sh" fmla="*/ 1 h 307"/>
                <a:gd name="mins" fmla="min sw sh"/>
                <a:gd name="dsw" fmla="+- 0 sw mins"/>
                <a:gd name="dsh" fmla="+- 0 sh mins"/>
                <a:gd name="p0x0" fmla="*/ 0 w 1560"/>
                <a:gd name="p0y0" fmla="*/ 0 h 307"/>
                <a:gd name="p0x1" fmla="*/ 1560 w 1560"/>
                <a:gd name="p0y1" fmla="*/ 0 h 307"/>
                <a:gd name="p0x2" fmla="*/ 1560 w 1560"/>
                <a:gd name="p0y2" fmla="*/ 307 h 307"/>
                <a:gd name="p0x3" fmla="*/ 0 w 1560"/>
                <a:gd name="p0y3" fmla="*/ 307 h 307"/>
                <a:gd name="p0x4" fmla="*/ 0 w 1560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>
              <p:custDataLst>
                <p:tags r:id="rId34"/>
              </p:custDataLst>
            </p:nvPr>
          </p:nvSpPr>
          <p:spPr>
            <a:xfrm>
              <a:off x="5880" y="9121"/>
              <a:ext cx="45" cy="308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>
            <p:custDataLst>
              <p:tags r:id="rId35"/>
            </p:custDataLst>
          </p:nvPr>
        </p:nvSpPr>
        <p:spPr>
          <a:xfrm>
            <a:off x="3838575" y="5792172"/>
            <a:ext cx="1033463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即兴交流练习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6"/>
            </p:custDataLst>
          </p:nvPr>
        </p:nvSpPr>
        <p:spPr>
          <a:xfrm>
            <a:off x="4819650" y="5786971"/>
            <a:ext cx="1928813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情境任务驱动下的真实有机互动</a:t>
            </a:r>
            <a:endParaRPr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37"/>
            </p:custDataLst>
          </p:nvPr>
        </p:nvSpPr>
        <p:spPr>
          <a:xfrm>
            <a:off x="7681595" y="981075"/>
            <a:ext cx="4048125" cy="5414645"/>
          </a:xfrm>
          <a:custGeom>
            <a:avLst/>
            <a:gdLst>
              <a:gd name="sw" fmla="*/ 1 w 6375"/>
              <a:gd name="sh" fmla="*/ 1 h 8527"/>
              <a:gd name="mins" fmla="min sw sh"/>
              <a:gd name="dsw" fmla="+- 0 sw mins"/>
              <a:gd name="dsh" fmla="+- 0 sh mins"/>
              <a:gd name="p0x0" fmla="*/ 420 w 6375"/>
              <a:gd name="p0y0" fmla="*/ 0 h 8527"/>
              <a:gd name="p0x1" fmla="*/ 5955 w 6375"/>
              <a:gd name="p0y1" fmla="*/ 0 h 8527"/>
              <a:gd name="p0x2" fmla="*/ 6186 w 6375"/>
              <a:gd name="p0y2" fmla="*/ 0 h 8527"/>
              <a:gd name="p0x3" fmla="*/ 6375 w 6375"/>
              <a:gd name="p0y3" fmla="*/ 188 h 8527"/>
              <a:gd name="p0x4" fmla="*/ 6375 w 6375"/>
              <a:gd name="p0y4" fmla="*/ 420 h 8527"/>
              <a:gd name="p0x5" fmla="*/ 6375 w 6375"/>
              <a:gd name="p0y5" fmla="*/ 8107 h 8527"/>
              <a:gd name="p0x6" fmla="*/ 6375 w 6375"/>
              <a:gd name="p0y6" fmla="*/ 8339 h 8527"/>
              <a:gd name="p0x7" fmla="*/ 6186 w 6375"/>
              <a:gd name="p0y7" fmla="*/ 8527 h 8527"/>
              <a:gd name="p0x8" fmla="*/ 5955 w 6375"/>
              <a:gd name="p0y8" fmla="*/ 8527 h 8527"/>
              <a:gd name="p0x9" fmla="*/ 420 w 6375"/>
              <a:gd name="p0y9" fmla="*/ 8527 h 8527"/>
              <a:gd name="p0x10" fmla="*/ 188 w 6375"/>
              <a:gd name="p0y10" fmla="*/ 8527 h 8527"/>
              <a:gd name="p0x11" fmla="*/ 0 w 6375"/>
              <a:gd name="p0y11" fmla="*/ 8339 h 8527"/>
              <a:gd name="p0x12" fmla="*/ 0 w 6375"/>
              <a:gd name="p0y12" fmla="*/ 8107 h 8527"/>
              <a:gd name="p0x13" fmla="*/ 0 w 6375"/>
              <a:gd name="p0y13" fmla="*/ 420 h 8527"/>
              <a:gd name="p0x14" fmla="*/ 0 w 6375"/>
              <a:gd name="p0y14" fmla="*/ 188 h 8527"/>
              <a:gd name="p0x15" fmla="*/ 188 w 6375"/>
              <a:gd name="p0y15" fmla="*/ 0 h 8527"/>
              <a:gd name="p0x16" fmla="*/ 420 w 6375"/>
              <a:gd name="p0y16" fmla="*/ 0 h 85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7839075" y="1137920"/>
            <a:ext cx="3733800" cy="427990"/>
            <a:chOff x="12345" y="1792"/>
            <a:chExt cx="5880" cy="674"/>
          </a:xfrm>
        </p:grpSpPr>
        <p:sp>
          <p:nvSpPr>
            <p:cNvPr id="47" name="任意多边形 46"/>
            <p:cNvSpPr/>
            <p:nvPr>
              <p:custDataLst>
                <p:tags r:id="rId38"/>
              </p:custDataLst>
            </p:nvPr>
          </p:nvSpPr>
          <p:spPr>
            <a:xfrm>
              <a:off x="12345" y="1792"/>
              <a:ext cx="5880" cy="675"/>
            </a:xfrm>
            <a:custGeom>
              <a:avLst/>
              <a:gdLst>
                <a:gd name="sw" fmla="*/ 1 w 5880"/>
                <a:gd name="sh" fmla="*/ 1 h 675"/>
                <a:gd name="mins" fmla="min sw sh"/>
                <a:gd name="dsw" fmla="+- 0 sw mins"/>
                <a:gd name="dsh" fmla="+- 0 sh mins"/>
                <a:gd name="p0x0" fmla="*/ 0 w 5880"/>
                <a:gd name="p0y0" fmla="*/ 0 h 675"/>
                <a:gd name="p0x1" fmla="*/ 5880 w 5880"/>
                <a:gd name="p0y1" fmla="*/ 0 h 675"/>
                <a:gd name="p0x2" fmla="*/ 5880 w 5880"/>
                <a:gd name="p0y2" fmla="*/ 675 h 675"/>
                <a:gd name="p0x3" fmla="*/ 0 w 5880"/>
                <a:gd name="p0y3" fmla="*/ 675 h 675"/>
                <a:gd name="p0x4" fmla="*/ 0 w 5880"/>
                <a:gd name="p0y4" fmla="*/ 0 h 6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>
              <p:custDataLst>
                <p:tags r:id="rId39"/>
              </p:custDataLst>
            </p:nvPr>
          </p:nvSpPr>
          <p:spPr>
            <a:xfrm>
              <a:off x="12345" y="2452"/>
              <a:ext cx="5880" cy="15"/>
            </a:xfrm>
            <a:custGeom>
              <a:avLst/>
              <a:gdLst>
                <a:gd name="sw" fmla="*/ 1 w 5880"/>
                <a:gd name="sh" fmla="*/ 1 h 15"/>
                <a:gd name="mins" fmla="min sw sh"/>
                <a:gd name="dsw" fmla="+- 0 sw mins"/>
                <a:gd name="dsh" fmla="+- 0 sh mins"/>
                <a:gd name="p0x0" fmla="*/ 5880 w 5880"/>
                <a:gd name="p0y0" fmla="*/ 15 h 15"/>
                <a:gd name="p0x1" fmla="*/ 0 w 5880"/>
                <a:gd name="p0y1" fmla="*/ 15 h 15"/>
                <a:gd name="p0x2" fmla="*/ 0 w 5880"/>
                <a:gd name="p0y2" fmla="*/ 0 h 15"/>
                <a:gd name="p0x3" fmla="*/ 5880 w 5880"/>
                <a:gd name="p0y3" fmla="*/ 0 h 15"/>
                <a:gd name="p0x4" fmla="*/ 5880 w 5880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>
                <a:lumMod val="22727"/>
                <a:lumOff val="77273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0" name="任意多边形 49"/>
          <p:cNvSpPr/>
          <p:nvPr>
            <p:custDataLst>
              <p:tags r:id="rId40"/>
            </p:custDataLst>
          </p:nvPr>
        </p:nvSpPr>
        <p:spPr>
          <a:xfrm>
            <a:off x="7839075" y="11379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41"/>
            </p:custDataLst>
          </p:nvPr>
        </p:nvSpPr>
        <p:spPr>
          <a:xfrm>
            <a:off x="7934249" y="1209675"/>
            <a:ext cx="3048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42"/>
            </p:custDataLst>
          </p:nvPr>
        </p:nvSpPr>
        <p:spPr>
          <a:xfrm>
            <a:off x="8296275" y="1125855"/>
            <a:ext cx="2514600" cy="2914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6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鲜明的形体与语言表现力</a:t>
            </a:r>
            <a:endParaRPr sz="16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43"/>
            </p:custDataLst>
          </p:nvPr>
        </p:nvSpPr>
        <p:spPr>
          <a:xfrm>
            <a:off x="7843520" y="1647825"/>
            <a:ext cx="3724275" cy="523875"/>
          </a:xfrm>
          <a:custGeom>
            <a:avLst/>
            <a:gdLst>
              <a:gd name="sw" fmla="*/ 1 w 5865"/>
              <a:gd name="sh" fmla="*/ 1 h 825"/>
              <a:gd name="mins" fmla="min sw sh"/>
              <a:gd name="dsw" fmla="+- 0 sw mins"/>
              <a:gd name="dsh" fmla="+- 0 sh mins"/>
              <a:gd name="p0x0" fmla="*/ 180 w 5865"/>
              <a:gd name="p0y0" fmla="*/ 0 h 825"/>
              <a:gd name="p0x1" fmla="*/ 5685 w 5865"/>
              <a:gd name="p0y1" fmla="*/ 0 h 825"/>
              <a:gd name="p0x2" fmla="*/ 5784 w 5865"/>
              <a:gd name="p0y2" fmla="*/ 0 h 825"/>
              <a:gd name="p0x3" fmla="*/ 5865 w 5865"/>
              <a:gd name="p0y3" fmla="*/ 80 h 825"/>
              <a:gd name="p0x4" fmla="*/ 5865 w 5865"/>
              <a:gd name="p0y4" fmla="*/ 180 h 825"/>
              <a:gd name="p0x5" fmla="*/ 5865 w 5865"/>
              <a:gd name="p0y5" fmla="*/ 645 h 825"/>
              <a:gd name="p0x6" fmla="*/ 5865 w 5865"/>
              <a:gd name="p0y6" fmla="*/ 744 h 825"/>
              <a:gd name="p0x7" fmla="*/ 5784 w 5865"/>
              <a:gd name="p0y7" fmla="*/ 825 h 825"/>
              <a:gd name="p0x8" fmla="*/ 5685 w 5865"/>
              <a:gd name="p0y8" fmla="*/ 825 h 825"/>
              <a:gd name="p0x9" fmla="*/ 180 w 5865"/>
              <a:gd name="p0y9" fmla="*/ 825 h 825"/>
              <a:gd name="p0x10" fmla="*/ 80 w 5865"/>
              <a:gd name="p0y10" fmla="*/ 825 h 825"/>
              <a:gd name="p0x11" fmla="*/ 0 w 5865"/>
              <a:gd name="p0y11" fmla="*/ 744 h 825"/>
              <a:gd name="p0x12" fmla="*/ 0 w 5865"/>
              <a:gd name="p0y12" fmla="*/ 645 h 825"/>
              <a:gd name="p0x13" fmla="*/ 0 w 5865"/>
              <a:gd name="p0y13" fmla="*/ 180 h 825"/>
              <a:gd name="p0x14" fmla="*/ 0 w 5865"/>
              <a:gd name="p0y14" fmla="*/ 80 h 825"/>
              <a:gd name="p0x15" fmla="*/ 80 w 5865"/>
              <a:gd name="p0y15" fmla="*/ 0 h 825"/>
              <a:gd name="p0x16" fmla="*/ 180 w 5865"/>
              <a:gd name="p0y16" fmla="*/ 0 h 8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>
            <p:custDataLst>
              <p:tags r:id="rId44"/>
            </p:custDataLst>
          </p:nvPr>
        </p:nvSpPr>
        <p:spPr>
          <a:xfrm>
            <a:off x="7943850" y="1699260"/>
            <a:ext cx="3524250" cy="4162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050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理想境界：</a:t>
            </a:r>
            <a:r>
              <a:rPr sz="1050" b="1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真挚深切的内心体验</a:t>
            </a:r>
            <a:r>
              <a:rPr lang="en-US" sz="1050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050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1050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050" b="1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准确鲜明的外部体现</a:t>
            </a:r>
            <a:r>
              <a:rPr sz="1050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。表演的目的不是自我沉醉，而是</a:t>
            </a:r>
            <a:r>
              <a:rPr sz="1050" b="1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感染观众</a:t>
            </a:r>
            <a:r>
              <a:rPr sz="1050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050">
              <a:solidFill>
                <a:srgbClr val="2F5F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45"/>
            </p:custDataLst>
          </p:nvPr>
        </p:nvSpPr>
        <p:spPr>
          <a:xfrm>
            <a:off x="7839075" y="2252663"/>
            <a:ext cx="1121721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7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五项专项训练</a:t>
            </a:r>
            <a:endParaRPr sz="1200" b="1" spc="72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>
            <p:custDataLst>
              <p:tags r:id="rId46"/>
            </p:custDataLst>
          </p:nvPr>
        </p:nvSpPr>
        <p:spPr>
          <a:xfrm>
            <a:off x="8884285" y="2347595"/>
            <a:ext cx="2688590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>
            <p:custDataLst>
              <p:tags r:id="rId47"/>
            </p:custDataLst>
          </p:nvPr>
        </p:nvSpPr>
        <p:spPr>
          <a:xfrm>
            <a:off x="7843520" y="2533650"/>
            <a:ext cx="3724275" cy="875030"/>
          </a:xfrm>
          <a:custGeom>
            <a:avLst/>
            <a:gdLst>
              <a:gd name="sw" fmla="*/ 1 w 5865"/>
              <a:gd name="sh" fmla="*/ 1 h 1378"/>
              <a:gd name="mins" fmla="min sw sh"/>
              <a:gd name="dsw" fmla="+- 0 sw mins"/>
              <a:gd name="dsh" fmla="+- 0 sh mins"/>
              <a:gd name="p0x0" fmla="*/ 180 w 5865"/>
              <a:gd name="p0y0" fmla="*/ 0 h 1378"/>
              <a:gd name="p0x1" fmla="*/ 5685 w 5865"/>
              <a:gd name="p0y1" fmla="*/ 0 h 1378"/>
              <a:gd name="p0x2" fmla="*/ 5784 w 5865"/>
              <a:gd name="p0y2" fmla="*/ 0 h 1378"/>
              <a:gd name="p0x3" fmla="*/ 5865 w 5865"/>
              <a:gd name="p0y3" fmla="*/ 80 h 1378"/>
              <a:gd name="p0x4" fmla="*/ 5865 w 5865"/>
              <a:gd name="p0y4" fmla="*/ 180 h 1378"/>
              <a:gd name="p0x5" fmla="*/ 5865 w 5865"/>
              <a:gd name="p0y5" fmla="*/ 1198 h 1378"/>
              <a:gd name="p0x6" fmla="*/ 5865 w 5865"/>
              <a:gd name="p0y6" fmla="*/ 1297 h 1378"/>
              <a:gd name="p0x7" fmla="*/ 5784 w 5865"/>
              <a:gd name="p0y7" fmla="*/ 1378 h 1378"/>
              <a:gd name="p0x8" fmla="*/ 5685 w 5865"/>
              <a:gd name="p0y8" fmla="*/ 1378 h 1378"/>
              <a:gd name="p0x9" fmla="*/ 180 w 5865"/>
              <a:gd name="p0y9" fmla="*/ 1378 h 1378"/>
              <a:gd name="p0x10" fmla="*/ 80 w 5865"/>
              <a:gd name="p0y10" fmla="*/ 1378 h 1378"/>
              <a:gd name="p0x11" fmla="*/ 0 w 5865"/>
              <a:gd name="p0y11" fmla="*/ 1297 h 1378"/>
              <a:gd name="p0x12" fmla="*/ 0 w 5865"/>
              <a:gd name="p0y12" fmla="*/ 1198 h 1378"/>
              <a:gd name="p0x13" fmla="*/ 0 w 5865"/>
              <a:gd name="p0y13" fmla="*/ 180 h 1378"/>
              <a:gd name="p0x14" fmla="*/ 0 w 5865"/>
              <a:gd name="p0y14" fmla="*/ 80 h 1378"/>
              <a:gd name="p0x15" fmla="*/ 80 w 5865"/>
              <a:gd name="p0y15" fmla="*/ 0 h 1378"/>
              <a:gd name="p0x16" fmla="*/ 180 w 5865"/>
              <a:gd name="p0y16" fmla="*/ 0 h 13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7943850" y="2873375"/>
            <a:ext cx="694690" cy="194310"/>
            <a:chOff x="12510" y="4525"/>
            <a:chExt cx="1094" cy="306"/>
          </a:xfrm>
        </p:grpSpPr>
        <p:sp>
          <p:nvSpPr>
            <p:cNvPr id="58" name="任意多边形 57"/>
            <p:cNvSpPr/>
            <p:nvPr>
              <p:custDataLst>
                <p:tags r:id="rId48"/>
              </p:custDataLst>
            </p:nvPr>
          </p:nvSpPr>
          <p:spPr>
            <a:xfrm>
              <a:off x="12510" y="4525"/>
              <a:ext cx="1095" cy="307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>
              <p:custDataLst>
                <p:tags r:id="rId49"/>
              </p:custDataLst>
            </p:nvPr>
          </p:nvSpPr>
          <p:spPr>
            <a:xfrm>
              <a:off x="12510" y="4525"/>
              <a:ext cx="45" cy="307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1" name="文本框 60"/>
          <p:cNvSpPr txBox="1"/>
          <p:nvPr>
            <p:custDataLst>
              <p:tags r:id="rId50"/>
            </p:custDataLst>
          </p:nvPr>
        </p:nvSpPr>
        <p:spPr>
          <a:xfrm>
            <a:off x="8048625" y="2873578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眼部注视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1"/>
            </p:custDataLst>
          </p:nvPr>
        </p:nvSpPr>
        <p:spPr>
          <a:xfrm>
            <a:off x="8734425" y="2868301"/>
            <a:ext cx="2957513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zh-CN" altLang="en-US"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凝视、环视、虚视</a:t>
            </a:r>
            <a:r>
              <a:rPr lang="en-US" altLang="zh-CN"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正眼视坦诚，躲闪显心虚</a:t>
            </a:r>
            <a:endParaRPr lang="zh-CN" altLang="en-US"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3" name="任意多边形 62"/>
          <p:cNvSpPr/>
          <p:nvPr>
            <p:custDataLst>
              <p:tags r:id="rId52"/>
            </p:custDataLst>
          </p:nvPr>
        </p:nvSpPr>
        <p:spPr>
          <a:xfrm>
            <a:off x="7843520" y="3475355"/>
            <a:ext cx="3724275" cy="875030"/>
          </a:xfrm>
          <a:custGeom>
            <a:avLst/>
            <a:gdLst>
              <a:gd name="sw" fmla="*/ 1 w 5865"/>
              <a:gd name="sh" fmla="*/ 1 h 1378"/>
              <a:gd name="mins" fmla="min sw sh"/>
              <a:gd name="dsw" fmla="+- 0 sw mins"/>
              <a:gd name="dsh" fmla="+- 0 sh mins"/>
              <a:gd name="p0x0" fmla="*/ 180 w 5865"/>
              <a:gd name="p0y0" fmla="*/ 0 h 1378"/>
              <a:gd name="p0x1" fmla="*/ 5685 w 5865"/>
              <a:gd name="p0y1" fmla="*/ 0 h 1378"/>
              <a:gd name="p0x2" fmla="*/ 5784 w 5865"/>
              <a:gd name="p0y2" fmla="*/ 0 h 1378"/>
              <a:gd name="p0x3" fmla="*/ 5865 w 5865"/>
              <a:gd name="p0y3" fmla="*/ 80 h 1378"/>
              <a:gd name="p0x4" fmla="*/ 5865 w 5865"/>
              <a:gd name="p0y4" fmla="*/ 180 h 1378"/>
              <a:gd name="p0x5" fmla="*/ 5865 w 5865"/>
              <a:gd name="p0y5" fmla="*/ 1198 h 1378"/>
              <a:gd name="p0x6" fmla="*/ 5865 w 5865"/>
              <a:gd name="p0y6" fmla="*/ 1297 h 1378"/>
              <a:gd name="p0x7" fmla="*/ 5784 w 5865"/>
              <a:gd name="p0y7" fmla="*/ 1378 h 1378"/>
              <a:gd name="p0x8" fmla="*/ 5685 w 5865"/>
              <a:gd name="p0y8" fmla="*/ 1378 h 1378"/>
              <a:gd name="p0x9" fmla="*/ 180 w 5865"/>
              <a:gd name="p0y9" fmla="*/ 1378 h 1378"/>
              <a:gd name="p0x10" fmla="*/ 80 w 5865"/>
              <a:gd name="p0y10" fmla="*/ 1378 h 1378"/>
              <a:gd name="p0x11" fmla="*/ 0 w 5865"/>
              <a:gd name="p0y11" fmla="*/ 1297 h 1378"/>
              <a:gd name="p0x12" fmla="*/ 0 w 5865"/>
              <a:gd name="p0y12" fmla="*/ 1198 h 1378"/>
              <a:gd name="p0x13" fmla="*/ 0 w 5865"/>
              <a:gd name="p0y13" fmla="*/ 180 h 1378"/>
              <a:gd name="p0x14" fmla="*/ 0 w 5865"/>
              <a:gd name="p0y14" fmla="*/ 80 h 1378"/>
              <a:gd name="p0x15" fmla="*/ 80 w 5865"/>
              <a:gd name="p0y15" fmla="*/ 0 h 1378"/>
              <a:gd name="p0x16" fmla="*/ 180 w 5865"/>
              <a:gd name="p0y16" fmla="*/ 0 h 13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7943850" y="3815080"/>
            <a:ext cx="694690" cy="194310"/>
            <a:chOff x="12510" y="6008"/>
            <a:chExt cx="1094" cy="306"/>
          </a:xfrm>
        </p:grpSpPr>
        <p:sp>
          <p:nvSpPr>
            <p:cNvPr id="64" name="任意多边形 63"/>
            <p:cNvSpPr/>
            <p:nvPr>
              <p:custDataLst>
                <p:tags r:id="rId53"/>
              </p:custDataLst>
            </p:nvPr>
          </p:nvSpPr>
          <p:spPr>
            <a:xfrm>
              <a:off x="12510" y="6008"/>
              <a:ext cx="1095" cy="307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>
              <p:custDataLst>
                <p:tags r:id="rId54"/>
              </p:custDataLst>
            </p:nvPr>
          </p:nvSpPr>
          <p:spPr>
            <a:xfrm>
              <a:off x="12510" y="6008"/>
              <a:ext cx="45" cy="307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>
            <p:custDataLst>
              <p:tags r:id="rId55"/>
            </p:custDataLst>
          </p:nvPr>
        </p:nvSpPr>
        <p:spPr>
          <a:xfrm>
            <a:off x="8048625" y="3815362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手部表现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" name="文本框 67"/>
          <p:cNvSpPr txBox="1"/>
          <p:nvPr>
            <p:custDataLst>
              <p:tags r:id="rId56"/>
            </p:custDataLst>
          </p:nvPr>
        </p:nvSpPr>
        <p:spPr>
          <a:xfrm>
            <a:off x="8734425" y="3810086"/>
            <a:ext cx="2185988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用手讲故事，窗片后仅手势传递情节</a:t>
            </a:r>
            <a:endParaRPr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57"/>
            </p:custDataLst>
          </p:nvPr>
        </p:nvSpPr>
        <p:spPr>
          <a:xfrm>
            <a:off x="7843520" y="4417060"/>
            <a:ext cx="3724275" cy="875030"/>
          </a:xfrm>
          <a:custGeom>
            <a:avLst/>
            <a:gdLst>
              <a:gd name="sw" fmla="*/ 1 w 5865"/>
              <a:gd name="sh" fmla="*/ 1 h 1378"/>
              <a:gd name="mins" fmla="min sw sh"/>
              <a:gd name="dsw" fmla="+- 0 sw mins"/>
              <a:gd name="dsh" fmla="+- 0 sh mins"/>
              <a:gd name="p0x0" fmla="*/ 180 w 5865"/>
              <a:gd name="p0y0" fmla="*/ 0 h 1378"/>
              <a:gd name="p0x1" fmla="*/ 5685 w 5865"/>
              <a:gd name="p0y1" fmla="*/ 0 h 1378"/>
              <a:gd name="p0x2" fmla="*/ 5784 w 5865"/>
              <a:gd name="p0y2" fmla="*/ 0 h 1378"/>
              <a:gd name="p0x3" fmla="*/ 5865 w 5865"/>
              <a:gd name="p0y3" fmla="*/ 80 h 1378"/>
              <a:gd name="p0x4" fmla="*/ 5865 w 5865"/>
              <a:gd name="p0y4" fmla="*/ 180 h 1378"/>
              <a:gd name="p0x5" fmla="*/ 5865 w 5865"/>
              <a:gd name="p0y5" fmla="*/ 1198 h 1378"/>
              <a:gd name="p0x6" fmla="*/ 5865 w 5865"/>
              <a:gd name="p0y6" fmla="*/ 1297 h 1378"/>
              <a:gd name="p0x7" fmla="*/ 5784 w 5865"/>
              <a:gd name="p0y7" fmla="*/ 1378 h 1378"/>
              <a:gd name="p0x8" fmla="*/ 5685 w 5865"/>
              <a:gd name="p0y8" fmla="*/ 1378 h 1378"/>
              <a:gd name="p0x9" fmla="*/ 180 w 5865"/>
              <a:gd name="p0y9" fmla="*/ 1378 h 1378"/>
              <a:gd name="p0x10" fmla="*/ 80 w 5865"/>
              <a:gd name="p0y10" fmla="*/ 1378 h 1378"/>
              <a:gd name="p0x11" fmla="*/ 0 w 5865"/>
              <a:gd name="p0y11" fmla="*/ 1297 h 1378"/>
              <a:gd name="p0x12" fmla="*/ 0 w 5865"/>
              <a:gd name="p0y12" fmla="*/ 1198 h 1378"/>
              <a:gd name="p0x13" fmla="*/ 0 w 5865"/>
              <a:gd name="p0y13" fmla="*/ 180 h 1378"/>
              <a:gd name="p0x14" fmla="*/ 0 w 5865"/>
              <a:gd name="p0y14" fmla="*/ 80 h 1378"/>
              <a:gd name="p0x15" fmla="*/ 80 w 5865"/>
              <a:gd name="p0y15" fmla="*/ 0 h 1378"/>
              <a:gd name="p0x16" fmla="*/ 180 w 5865"/>
              <a:gd name="p0y16" fmla="*/ 0 h 13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943850" y="4756785"/>
            <a:ext cx="694690" cy="195580"/>
            <a:chOff x="12510" y="7491"/>
            <a:chExt cx="1094" cy="308"/>
          </a:xfrm>
        </p:grpSpPr>
        <p:sp>
          <p:nvSpPr>
            <p:cNvPr id="70" name="任意多边形 69"/>
            <p:cNvSpPr/>
            <p:nvPr>
              <p:custDataLst>
                <p:tags r:id="rId58"/>
              </p:custDataLst>
            </p:nvPr>
          </p:nvSpPr>
          <p:spPr>
            <a:xfrm>
              <a:off x="12510" y="7491"/>
              <a:ext cx="1095" cy="308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>
              <p:custDataLst>
                <p:tags r:id="rId59"/>
              </p:custDataLst>
            </p:nvPr>
          </p:nvSpPr>
          <p:spPr>
            <a:xfrm>
              <a:off x="12510" y="7491"/>
              <a:ext cx="45" cy="308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3" name="文本框 72"/>
          <p:cNvSpPr txBox="1"/>
          <p:nvPr>
            <p:custDataLst>
              <p:tags r:id="rId60"/>
            </p:custDataLst>
          </p:nvPr>
        </p:nvSpPr>
        <p:spPr>
          <a:xfrm>
            <a:off x="8048625" y="4757147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腿脚表现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1"/>
            </p:custDataLst>
          </p:nvPr>
        </p:nvSpPr>
        <p:spPr>
          <a:xfrm>
            <a:off x="8734425" y="4751870"/>
            <a:ext cx="2057400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遮挡胯部以上，仅凭下肢交代情境</a:t>
            </a:r>
            <a:endParaRPr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任意多边形 74"/>
          <p:cNvSpPr/>
          <p:nvPr>
            <p:custDataLst>
              <p:tags r:id="rId62"/>
            </p:custDataLst>
          </p:nvPr>
        </p:nvSpPr>
        <p:spPr>
          <a:xfrm>
            <a:off x="7843520" y="5358765"/>
            <a:ext cx="3724275" cy="875030"/>
          </a:xfrm>
          <a:custGeom>
            <a:avLst/>
            <a:gdLst>
              <a:gd name="sw" fmla="*/ 1 w 5865"/>
              <a:gd name="sh" fmla="*/ 1 h 1378"/>
              <a:gd name="mins" fmla="min sw sh"/>
              <a:gd name="dsw" fmla="+- 0 sw mins"/>
              <a:gd name="dsh" fmla="+- 0 sh mins"/>
              <a:gd name="p0x0" fmla="*/ 180 w 5865"/>
              <a:gd name="p0y0" fmla="*/ 0 h 1378"/>
              <a:gd name="p0x1" fmla="*/ 5685 w 5865"/>
              <a:gd name="p0y1" fmla="*/ 0 h 1378"/>
              <a:gd name="p0x2" fmla="*/ 5784 w 5865"/>
              <a:gd name="p0y2" fmla="*/ 0 h 1378"/>
              <a:gd name="p0x3" fmla="*/ 5865 w 5865"/>
              <a:gd name="p0y3" fmla="*/ 80 h 1378"/>
              <a:gd name="p0x4" fmla="*/ 5865 w 5865"/>
              <a:gd name="p0y4" fmla="*/ 180 h 1378"/>
              <a:gd name="p0x5" fmla="*/ 5865 w 5865"/>
              <a:gd name="p0y5" fmla="*/ 1198 h 1378"/>
              <a:gd name="p0x6" fmla="*/ 5865 w 5865"/>
              <a:gd name="p0y6" fmla="*/ 1297 h 1378"/>
              <a:gd name="p0x7" fmla="*/ 5784 w 5865"/>
              <a:gd name="p0y7" fmla="*/ 1378 h 1378"/>
              <a:gd name="p0x8" fmla="*/ 5685 w 5865"/>
              <a:gd name="p0y8" fmla="*/ 1378 h 1378"/>
              <a:gd name="p0x9" fmla="*/ 180 w 5865"/>
              <a:gd name="p0y9" fmla="*/ 1378 h 1378"/>
              <a:gd name="p0x10" fmla="*/ 80 w 5865"/>
              <a:gd name="p0y10" fmla="*/ 1378 h 1378"/>
              <a:gd name="p0x11" fmla="*/ 0 w 5865"/>
              <a:gd name="p0y11" fmla="*/ 1297 h 1378"/>
              <a:gd name="p0x12" fmla="*/ 0 w 5865"/>
              <a:gd name="p0y12" fmla="*/ 1198 h 1378"/>
              <a:gd name="p0x13" fmla="*/ 0 w 5865"/>
              <a:gd name="p0y13" fmla="*/ 180 h 1378"/>
              <a:gd name="p0x14" fmla="*/ 0 w 5865"/>
              <a:gd name="p0y14" fmla="*/ 80 h 1378"/>
              <a:gd name="p0x15" fmla="*/ 80 w 5865"/>
              <a:gd name="p0y15" fmla="*/ 0 h 1378"/>
              <a:gd name="p0x16" fmla="*/ 180 w 5865"/>
              <a:gd name="p0y16" fmla="*/ 0 h 13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7943850" y="5698490"/>
            <a:ext cx="694690" cy="195580"/>
            <a:chOff x="12510" y="8974"/>
            <a:chExt cx="1094" cy="308"/>
          </a:xfrm>
        </p:grpSpPr>
        <p:sp>
          <p:nvSpPr>
            <p:cNvPr id="76" name="任意多边形 75"/>
            <p:cNvSpPr/>
            <p:nvPr>
              <p:custDataLst>
                <p:tags r:id="rId63"/>
              </p:custDataLst>
            </p:nvPr>
          </p:nvSpPr>
          <p:spPr>
            <a:xfrm>
              <a:off x="12510" y="8974"/>
              <a:ext cx="1095" cy="308"/>
            </a:xfrm>
            <a:custGeom>
              <a:avLst/>
              <a:gdLst>
                <a:gd name="sw" fmla="*/ 1 w 1095"/>
                <a:gd name="sh" fmla="*/ 1 h 307"/>
                <a:gd name="mins" fmla="min sw sh"/>
                <a:gd name="dsw" fmla="+- 0 sw mins"/>
                <a:gd name="dsh" fmla="+- 0 sh mins"/>
                <a:gd name="p0x0" fmla="*/ 0 w 1095"/>
                <a:gd name="p0y0" fmla="*/ 0 h 307"/>
                <a:gd name="p0x1" fmla="*/ 1095 w 1095"/>
                <a:gd name="p0y1" fmla="*/ 0 h 307"/>
                <a:gd name="p0x2" fmla="*/ 1095 w 1095"/>
                <a:gd name="p0y2" fmla="*/ 307 h 307"/>
                <a:gd name="p0x3" fmla="*/ 0 w 1095"/>
                <a:gd name="p0y3" fmla="*/ 307 h 307"/>
                <a:gd name="p0x4" fmla="*/ 0 w 1095"/>
                <a:gd name="p0y4" fmla="*/ 0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>
              <p:custDataLst>
                <p:tags r:id="rId64"/>
              </p:custDataLst>
            </p:nvPr>
          </p:nvSpPr>
          <p:spPr>
            <a:xfrm>
              <a:off x="12510" y="8974"/>
              <a:ext cx="45" cy="308"/>
            </a:xfrm>
            <a:custGeom>
              <a:avLst/>
              <a:gdLst>
                <a:gd name="sw" fmla="*/ 1 w 45"/>
                <a:gd name="sh" fmla="*/ 1 h 307"/>
                <a:gd name="mins" fmla="min sw sh"/>
                <a:gd name="dsw" fmla="+- 0 sw mins"/>
                <a:gd name="dsh" fmla="+- 0 sh mins"/>
                <a:gd name="p0x0" fmla="*/ 0 w 45"/>
                <a:gd name="p0y0" fmla="*/ 307 h 307"/>
                <a:gd name="p0x1" fmla="*/ 0 w 45"/>
                <a:gd name="p0y1" fmla="*/ 0 h 307"/>
                <a:gd name="p0x2" fmla="*/ 45 w 45"/>
                <a:gd name="p0y2" fmla="*/ 0 h 307"/>
                <a:gd name="p0x3" fmla="*/ 45 w 45"/>
                <a:gd name="p0y3" fmla="*/ 307 h 307"/>
                <a:gd name="p0x4" fmla="*/ 0 w 45"/>
                <a:gd name="p0y4" fmla="*/ 307 h 30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9" name="文本框 78"/>
          <p:cNvSpPr txBox="1"/>
          <p:nvPr>
            <p:custDataLst>
              <p:tags r:id="rId65"/>
            </p:custDataLst>
          </p:nvPr>
        </p:nvSpPr>
        <p:spPr>
          <a:xfrm>
            <a:off x="8048625" y="5698931"/>
            <a:ext cx="738188" cy="1952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16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声音表现</a:t>
            </a:r>
            <a:endParaRPr sz="116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0" name="文本框 79"/>
          <p:cNvSpPr txBox="1"/>
          <p:nvPr>
            <p:custDataLst>
              <p:tags r:id="rId66"/>
            </p:custDataLst>
          </p:nvPr>
        </p:nvSpPr>
        <p:spPr>
          <a:xfrm>
            <a:off x="8734425" y="5693654"/>
            <a:ext cx="2621537" cy="1971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zh-CN" altLang="en-US"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呼唤、叫卖、笑声、由笑转哭、边说边笑</a:t>
            </a:r>
            <a:r>
              <a:rPr lang="en-US" altLang="zh-CN"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01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哭</a:t>
            </a:r>
            <a:endParaRPr lang="zh-CN" altLang="en-US" sz="101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754841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四感</a:t>
            </a:r>
            <a:r>
              <a:rPr lang="en-US" altLang="zh-CN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：真实感、形象感、幽默感与节奏感</a:t>
            </a:r>
            <a:endParaRPr lang="zh-CN" altLang="en-US"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995363"/>
            <a:ext cx="112776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四感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指真实感、形象感、幽默感与节奏感，与七力相互联系、相互贯通。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547495"/>
            <a:ext cx="5534025" cy="2324100"/>
          </a:xfrm>
          <a:custGeom>
            <a:avLst/>
            <a:gdLst>
              <a:gd name="sw" fmla="*/ 1 w 8715"/>
              <a:gd name="sh" fmla="*/ 1 h 3660"/>
              <a:gd name="mins" fmla="min sw sh"/>
              <a:gd name="dsw" fmla="+- 0 sw mins"/>
              <a:gd name="dsh" fmla="+- 0 sh mins"/>
              <a:gd name="p0a0dx" fmla="*/ dsw 9022 1"/>
              <a:gd name="p0a0dy" fmla="*/ dsh 2857 1"/>
              <a:gd name="p0x0" fmla="*/ 420 w 8715"/>
              <a:gd name="p0y0" fmla="*/ 0 h 3660"/>
              <a:gd name="p0x1" fmla="*/ 8295 w 8715"/>
              <a:gd name="p0y1" fmla="*/ 0 h 3660"/>
              <a:gd name="p0x2" fmla="*/ 8526 w 8715"/>
              <a:gd name="p0y2" fmla="*/ 0 h 3660"/>
              <a:gd name="p0x3" fmla="*/ 8715 w 8715"/>
              <a:gd name="p0y3" fmla="*/ 188 h 3660"/>
              <a:gd name="p0x4" fmla="*/ 8715 w 8715"/>
              <a:gd name="p0y4" fmla="*/ 420 h 3660"/>
              <a:gd name="p0x5s" fmla="*/ 8715 mins 1"/>
              <a:gd name="p0x5" fmla="+- p0x5s p0a0dx 0"/>
              <a:gd name="p0y5s" fmla="*/ 3240 mins 1"/>
              <a:gd name="p0y5" fmla="+- p0y5s p0a0dy 0"/>
              <a:gd name="p0x6" fmla="*/ 8715 w 8715"/>
              <a:gd name="p0y6" fmla="*/ 3471 h 3660"/>
              <a:gd name="p0x7" fmla="*/ 8526 w 8715"/>
              <a:gd name="p0y7" fmla="*/ 3660 h 3660"/>
              <a:gd name="p0x8" fmla="*/ 8295 w 8715"/>
              <a:gd name="p0y8" fmla="*/ 3660 h 3660"/>
              <a:gd name="p0x9" fmla="*/ 420 w 8715"/>
              <a:gd name="p0y9" fmla="*/ 3660 h 3660"/>
              <a:gd name="p0x10" fmla="*/ 188 w 8715"/>
              <a:gd name="p0y10" fmla="*/ 3660 h 3660"/>
              <a:gd name="p0x11" fmla="*/ 0 w 8715"/>
              <a:gd name="p0y11" fmla="*/ 3471 h 3660"/>
              <a:gd name="p0x12" fmla="*/ 0 w 8715"/>
              <a:gd name="p0y12" fmla="*/ 3240 h 3660"/>
              <a:gd name="p0x13" fmla="*/ 0 w 8715"/>
              <a:gd name="p0y13" fmla="*/ 420 h 3660"/>
              <a:gd name="p0x14" fmla="*/ 0 w 8715"/>
              <a:gd name="p0y14" fmla="*/ 188 h 3660"/>
              <a:gd name="p0x15" fmla="*/ 188 w 8715"/>
              <a:gd name="p0y15" fmla="*/ 0 h 3660"/>
              <a:gd name="p0x16" fmla="*/ 420 w 8715"/>
              <a:gd name="p0y16" fmla="*/ 0 h 3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95325" y="17430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80974" y="1800225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真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152525" y="173164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真实感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2028825" y="1828800"/>
            <a:ext cx="108444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假戏真做</a:t>
            </a:r>
            <a:endParaRPr lang="zh-CN" sz="1350" b="1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95325" y="2185988"/>
            <a:ext cx="50673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表演艺术大都是虚构的，演员需要具备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假戏真做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的能力和纯真的信念感，准确掌握行动的逻辑顺序。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699770" y="3242945"/>
            <a:ext cx="5057775" cy="428625"/>
          </a:xfrm>
          <a:custGeom>
            <a:avLst/>
            <a:gdLst>
              <a:gd name="sw" fmla="*/ 1 w 7965"/>
              <a:gd name="sh" fmla="*/ 1 h 675"/>
              <a:gd name="mins" fmla="min sw sh"/>
              <a:gd name="dsw" fmla="+- 0 sw mins"/>
              <a:gd name="dsh" fmla="+- 0 sh mins"/>
              <a:gd name="p0x0" fmla="*/ 180 w 7965"/>
              <a:gd name="p0y0" fmla="*/ 0 h 675"/>
              <a:gd name="p0x1" fmla="*/ 7785 w 7965"/>
              <a:gd name="p0y1" fmla="*/ 0 h 675"/>
              <a:gd name="p0x2" fmla="*/ 7884 w 7965"/>
              <a:gd name="p0y2" fmla="*/ 0 h 675"/>
              <a:gd name="p0x3" fmla="*/ 7965 w 7965"/>
              <a:gd name="p0y3" fmla="*/ 80 h 675"/>
              <a:gd name="p0x4" fmla="*/ 7965 w 7965"/>
              <a:gd name="p0y4" fmla="*/ 180 h 675"/>
              <a:gd name="p0x5" fmla="*/ 7965 w 7965"/>
              <a:gd name="p0y5" fmla="*/ 495 h 675"/>
              <a:gd name="p0x6" fmla="*/ 7965 w 7965"/>
              <a:gd name="p0y6" fmla="*/ 594 h 675"/>
              <a:gd name="p0x7" fmla="*/ 7884 w 7965"/>
              <a:gd name="p0y7" fmla="*/ 675 h 675"/>
              <a:gd name="p0x8" fmla="*/ 7785 w 7965"/>
              <a:gd name="p0y8" fmla="*/ 675 h 675"/>
              <a:gd name="p0x9" fmla="*/ 180 w 7965"/>
              <a:gd name="p0y9" fmla="*/ 675 h 675"/>
              <a:gd name="p0x10" fmla="*/ 80 w 7965"/>
              <a:gd name="p0y10" fmla="*/ 675 h 675"/>
              <a:gd name="p0x11" fmla="*/ 0 w 7965"/>
              <a:gd name="p0y11" fmla="*/ 594 h 675"/>
              <a:gd name="p0x12" fmla="*/ 0 w 7965"/>
              <a:gd name="p0y12" fmla="*/ 495 h 675"/>
              <a:gd name="p0x13" fmla="*/ 0 w 7965"/>
              <a:gd name="p0y13" fmla="*/ 180 h 675"/>
              <a:gd name="p0x14" fmla="*/ 0 w 7965"/>
              <a:gd name="p0y14" fmla="*/ 80 h 675"/>
              <a:gd name="p0x15" fmla="*/ 80 w 7965"/>
              <a:gd name="p0y15" fmla="*/ 0 h 675"/>
              <a:gd name="p0x16" fmla="*/ 180 w 7965"/>
              <a:gd name="p0y16" fmla="*/ 0 h 6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819150" y="3338195"/>
            <a:ext cx="838200" cy="238125"/>
          </a:xfrm>
          <a:custGeom>
            <a:avLst/>
            <a:gdLst>
              <a:gd name="sw" fmla="*/ 1 w 1320"/>
              <a:gd name="sh" fmla="*/ 1 h 375"/>
              <a:gd name="mins" fmla="min sw sh"/>
              <a:gd name="dsw" fmla="+- 0 sw mins"/>
              <a:gd name="dsh" fmla="+- 0 sh mins"/>
              <a:gd name="p0x0" fmla="*/ 187 w 1320"/>
              <a:gd name="p0y0" fmla="*/ 0 h 375"/>
              <a:gd name="p0x1" fmla="*/ 1132 w 1320"/>
              <a:gd name="p0y1" fmla="*/ 0 h 375"/>
              <a:gd name="p0x2" fmla="*/ 1236 w 1320"/>
              <a:gd name="p0y2" fmla="*/ 0 h 375"/>
              <a:gd name="p0x3" fmla="*/ 1320 w 1320"/>
              <a:gd name="p0y3" fmla="*/ 83 h 375"/>
              <a:gd name="p0x4" fmla="*/ 1320 w 1320"/>
              <a:gd name="p0y4" fmla="*/ 187 h 375"/>
              <a:gd name="p0x5" fmla="*/ 1320 w 1320"/>
              <a:gd name="p0y5" fmla="*/ 291 h 375"/>
              <a:gd name="p0x6" fmla="*/ 1236 w 1320"/>
              <a:gd name="p0y6" fmla="*/ 375 h 375"/>
              <a:gd name="p0x7" fmla="*/ 1132 w 1320"/>
              <a:gd name="p0y7" fmla="*/ 375 h 375"/>
              <a:gd name="p0x8" fmla="*/ 187 w 1320"/>
              <a:gd name="p0y8" fmla="*/ 375 h 375"/>
              <a:gd name="p0x9" fmla="*/ 83 w 1320"/>
              <a:gd name="p0y9" fmla="*/ 375 h 375"/>
              <a:gd name="p0x10" fmla="*/ 0 w 1320"/>
              <a:gd name="p0y10" fmla="*/ 291 h 375"/>
              <a:gd name="p0x11" fmla="*/ 0 w 1320"/>
              <a:gd name="p0y11" fmla="*/ 187 h 375"/>
              <a:gd name="p0x12" fmla="*/ 0 w 1320"/>
              <a:gd name="p0y12" fmla="*/ 83 h 375"/>
              <a:gd name="p0x13" fmla="*/ 83 w 1320"/>
              <a:gd name="p0y13" fmla="*/ 0 h 375"/>
              <a:gd name="p0x14" fmla="*/ 187 w 132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933450" y="3357563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1737995" y="3328670"/>
            <a:ext cx="1076325" cy="257175"/>
          </a:xfrm>
          <a:custGeom>
            <a:avLst/>
            <a:gdLst>
              <a:gd name="sw" fmla="*/ 1 w 1695"/>
              <a:gd name="sh" fmla="*/ 1 h 405"/>
              <a:gd name="mins" fmla="min sw sh"/>
              <a:gd name="dsw" fmla="+- 0 sw mins"/>
              <a:gd name="dsh" fmla="+- 0 sh mins"/>
              <a:gd name="p0x0" fmla="*/ 202 w 1695"/>
              <a:gd name="p0y0" fmla="*/ 0 h 405"/>
              <a:gd name="p0x1" fmla="*/ 1492 w 1695"/>
              <a:gd name="p0y1" fmla="*/ 0 h 405"/>
              <a:gd name="p0x2" fmla="*/ 1604 w 1695"/>
              <a:gd name="p0y2" fmla="*/ 0 h 405"/>
              <a:gd name="p0x3" fmla="*/ 1695 w 1695"/>
              <a:gd name="p0y3" fmla="*/ 90 h 405"/>
              <a:gd name="p0x4" fmla="*/ 1695 w 1695"/>
              <a:gd name="p0y4" fmla="*/ 202 h 405"/>
              <a:gd name="p0x5" fmla="*/ 1695 w 1695"/>
              <a:gd name="p0y5" fmla="*/ 314 h 405"/>
              <a:gd name="p0x6" fmla="*/ 1604 w 1695"/>
              <a:gd name="p0y6" fmla="*/ 405 h 405"/>
              <a:gd name="p0x7" fmla="*/ 1492 w 1695"/>
              <a:gd name="p0y7" fmla="*/ 405 h 405"/>
              <a:gd name="p0x8" fmla="*/ 202 w 1695"/>
              <a:gd name="p0y8" fmla="*/ 405 h 405"/>
              <a:gd name="p0x9" fmla="*/ 90 w 1695"/>
              <a:gd name="p0y9" fmla="*/ 405 h 405"/>
              <a:gd name="p0x10" fmla="*/ 0 w 1695"/>
              <a:gd name="p0y10" fmla="*/ 314 h 405"/>
              <a:gd name="p0x11" fmla="*/ 0 w 1695"/>
              <a:gd name="p0y11" fmla="*/ 202 h 405"/>
              <a:gd name="p0x12" fmla="*/ 0 w 1695"/>
              <a:gd name="p0y12" fmla="*/ 90 h 405"/>
              <a:gd name="p0x13" fmla="*/ 90 w 1695"/>
              <a:gd name="p0y13" fmla="*/ 0 h 405"/>
              <a:gd name="p0x14" fmla="*/ 202 w 169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819351" y="3353753"/>
            <a:ext cx="10668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电视节目观看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2861945" y="3328670"/>
            <a:ext cx="771525" cy="257175"/>
          </a:xfrm>
          <a:custGeom>
            <a:avLst/>
            <a:gdLst>
              <a:gd name="sw" fmla="*/ 1 w 1215"/>
              <a:gd name="sh" fmla="*/ 1 h 405"/>
              <a:gd name="mins" fmla="min sw sh"/>
              <a:gd name="dsw" fmla="+- 0 sw mins"/>
              <a:gd name="dsh" fmla="+- 0 sh mins"/>
              <a:gd name="p0x0" fmla="*/ 202 w 1215"/>
              <a:gd name="p0y0" fmla="*/ 0 h 405"/>
              <a:gd name="p0x1" fmla="*/ 1012 w 1215"/>
              <a:gd name="p0y1" fmla="*/ 0 h 405"/>
              <a:gd name="p0x2" fmla="*/ 1124 w 1215"/>
              <a:gd name="p0y2" fmla="*/ 0 h 405"/>
              <a:gd name="p0x3" fmla="*/ 1215 w 1215"/>
              <a:gd name="p0y3" fmla="*/ 90 h 405"/>
              <a:gd name="p0x4" fmla="*/ 1215 w 1215"/>
              <a:gd name="p0y4" fmla="*/ 202 h 405"/>
              <a:gd name="p0x5" fmla="*/ 1215 w 1215"/>
              <a:gd name="p0y5" fmla="*/ 314 h 405"/>
              <a:gd name="p0x6" fmla="*/ 1124 w 1215"/>
              <a:gd name="p0y6" fmla="*/ 405 h 405"/>
              <a:gd name="p0x7" fmla="*/ 1012 w 1215"/>
              <a:gd name="p0y7" fmla="*/ 405 h 405"/>
              <a:gd name="p0x8" fmla="*/ 202 w 1215"/>
              <a:gd name="p0y8" fmla="*/ 405 h 405"/>
              <a:gd name="p0x9" fmla="*/ 90 w 1215"/>
              <a:gd name="p0y9" fmla="*/ 405 h 405"/>
              <a:gd name="p0x10" fmla="*/ 0 w 1215"/>
              <a:gd name="p0y10" fmla="*/ 314 h 405"/>
              <a:gd name="p0x11" fmla="*/ 0 w 1215"/>
              <a:gd name="p0y11" fmla="*/ 202 h 405"/>
              <a:gd name="p0x12" fmla="*/ 0 w 1215"/>
              <a:gd name="p0y12" fmla="*/ 90 h 405"/>
              <a:gd name="p0x13" fmla="*/ 90 w 1215"/>
              <a:gd name="p0y13" fmla="*/ 0 h 405"/>
              <a:gd name="p0x14" fmla="*/ 202 w 121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2943377" y="3353753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捕捉蝴蝶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3681095" y="3328670"/>
            <a:ext cx="771525" cy="257175"/>
          </a:xfrm>
          <a:custGeom>
            <a:avLst/>
            <a:gdLst>
              <a:gd name="sw" fmla="*/ 1 w 1215"/>
              <a:gd name="sh" fmla="*/ 1 h 405"/>
              <a:gd name="mins" fmla="min sw sh"/>
              <a:gd name="dsw" fmla="+- 0 sw mins"/>
              <a:gd name="dsh" fmla="+- 0 sh mins"/>
              <a:gd name="p0x0" fmla="*/ 202 w 1215"/>
              <a:gd name="p0y0" fmla="*/ 0 h 405"/>
              <a:gd name="p0x1" fmla="*/ 1012 w 1215"/>
              <a:gd name="p0y1" fmla="*/ 0 h 405"/>
              <a:gd name="p0x2" fmla="*/ 1124 w 1215"/>
              <a:gd name="p0y2" fmla="*/ 0 h 405"/>
              <a:gd name="p0x3" fmla="*/ 1215 w 1215"/>
              <a:gd name="p0y3" fmla="*/ 90 h 405"/>
              <a:gd name="p0x4" fmla="*/ 1215 w 1215"/>
              <a:gd name="p0y4" fmla="*/ 202 h 405"/>
              <a:gd name="p0x5" fmla="*/ 1215 w 1215"/>
              <a:gd name="p0y5" fmla="*/ 314 h 405"/>
              <a:gd name="p0x6" fmla="*/ 1124 w 1215"/>
              <a:gd name="p0y6" fmla="*/ 405 h 405"/>
              <a:gd name="p0x7" fmla="*/ 1012 w 1215"/>
              <a:gd name="p0y7" fmla="*/ 405 h 405"/>
              <a:gd name="p0x8" fmla="*/ 202 w 1215"/>
              <a:gd name="p0y8" fmla="*/ 405 h 405"/>
              <a:gd name="p0x9" fmla="*/ 90 w 1215"/>
              <a:gd name="p0y9" fmla="*/ 405 h 405"/>
              <a:gd name="p0x10" fmla="*/ 0 w 1215"/>
              <a:gd name="p0y10" fmla="*/ 314 h 405"/>
              <a:gd name="p0x11" fmla="*/ 0 w 1215"/>
              <a:gd name="p0y11" fmla="*/ 202 h 405"/>
              <a:gd name="p0x12" fmla="*/ 0 w 1215"/>
              <a:gd name="p0y12" fmla="*/ 90 h 405"/>
              <a:gd name="p0x13" fmla="*/ 90 w 1215"/>
              <a:gd name="p0y13" fmla="*/ 0 h 405"/>
              <a:gd name="p0x14" fmla="*/ 202 w 121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3762604" y="3353753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品尝美食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4500245" y="3328670"/>
            <a:ext cx="772160" cy="257175"/>
          </a:xfrm>
          <a:custGeom>
            <a:avLst/>
            <a:gdLst>
              <a:gd name="sw" fmla="*/ 1 w 1215"/>
              <a:gd name="sh" fmla="*/ 1 h 405"/>
              <a:gd name="mins" fmla="min sw sh"/>
              <a:gd name="dsw" fmla="+- 0 sw mins"/>
              <a:gd name="dsh" fmla="+- 0 sh mins"/>
              <a:gd name="p0x0" fmla="*/ 202 w 1215"/>
              <a:gd name="p0y0" fmla="*/ 0 h 405"/>
              <a:gd name="p0x1" fmla="*/ 1012 w 1215"/>
              <a:gd name="p0y1" fmla="*/ 0 h 405"/>
              <a:gd name="p0x2" fmla="*/ 1124 w 1215"/>
              <a:gd name="p0y2" fmla="*/ 0 h 405"/>
              <a:gd name="p0x3" fmla="*/ 1215 w 1215"/>
              <a:gd name="p0y3" fmla="*/ 90 h 405"/>
              <a:gd name="p0x4" fmla="*/ 1215 w 1215"/>
              <a:gd name="p0y4" fmla="*/ 202 h 405"/>
              <a:gd name="p0x5" fmla="*/ 1215 w 1215"/>
              <a:gd name="p0y5" fmla="*/ 314 h 405"/>
              <a:gd name="p0x6" fmla="*/ 1124 w 1215"/>
              <a:gd name="p0y6" fmla="*/ 405 h 405"/>
              <a:gd name="p0x7" fmla="*/ 1012 w 1215"/>
              <a:gd name="p0y7" fmla="*/ 405 h 405"/>
              <a:gd name="p0x8" fmla="*/ 202 w 1215"/>
              <a:gd name="p0y8" fmla="*/ 405 h 405"/>
              <a:gd name="p0x9" fmla="*/ 90 w 1215"/>
              <a:gd name="p0y9" fmla="*/ 405 h 405"/>
              <a:gd name="p0x10" fmla="*/ 0 w 1215"/>
              <a:gd name="p0y10" fmla="*/ 314 h 405"/>
              <a:gd name="p0x11" fmla="*/ 0 w 1215"/>
              <a:gd name="p0y11" fmla="*/ 202 h 405"/>
              <a:gd name="p0x12" fmla="*/ 0 w 1215"/>
              <a:gd name="p0y12" fmla="*/ 90 h 405"/>
              <a:gd name="p0x13" fmla="*/ 90 w 1215"/>
              <a:gd name="p0y13" fmla="*/ 0 h 405"/>
              <a:gd name="p0x14" fmla="*/ 202 w 121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4581820" y="3353753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负重前行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6195695" y="1547495"/>
            <a:ext cx="5534025" cy="2324100"/>
          </a:xfrm>
          <a:custGeom>
            <a:avLst/>
            <a:gdLst>
              <a:gd name="sw" fmla="*/ 1 w 8715"/>
              <a:gd name="sh" fmla="*/ 1 h 3660"/>
              <a:gd name="mins" fmla="min sw sh"/>
              <a:gd name="dsw" fmla="+- 0 sw mins"/>
              <a:gd name="dsh" fmla="+- 0 sh mins"/>
              <a:gd name="p0x0" fmla="*/ 420 w 8715"/>
              <a:gd name="p0y0" fmla="*/ 0 h 3660"/>
              <a:gd name="p0x1" fmla="*/ 8295 w 8715"/>
              <a:gd name="p0y1" fmla="*/ 0 h 3660"/>
              <a:gd name="p0x2" fmla="*/ 8526 w 8715"/>
              <a:gd name="p0y2" fmla="*/ 0 h 3660"/>
              <a:gd name="p0x3" fmla="*/ 8715 w 8715"/>
              <a:gd name="p0y3" fmla="*/ 188 h 3660"/>
              <a:gd name="p0x4" fmla="*/ 8715 w 8715"/>
              <a:gd name="p0y4" fmla="*/ 420 h 3660"/>
              <a:gd name="p0x5" fmla="*/ 8715 w 8715"/>
              <a:gd name="p0y5" fmla="*/ 3240 h 3660"/>
              <a:gd name="p0x6" fmla="*/ 8715 w 8715"/>
              <a:gd name="p0y6" fmla="*/ 3471 h 3660"/>
              <a:gd name="p0x7" fmla="*/ 8526 w 8715"/>
              <a:gd name="p0y7" fmla="*/ 3660 h 3660"/>
              <a:gd name="p0x8" fmla="*/ 8295 w 8715"/>
              <a:gd name="p0y8" fmla="*/ 3660 h 3660"/>
              <a:gd name="p0x9" fmla="*/ 420 w 8715"/>
              <a:gd name="p0y9" fmla="*/ 3660 h 3660"/>
              <a:gd name="p0x10" fmla="*/ 188 w 8715"/>
              <a:gd name="p0y10" fmla="*/ 3660 h 3660"/>
              <a:gd name="p0x11" fmla="*/ 0 w 8715"/>
              <a:gd name="p0y11" fmla="*/ 3471 h 3660"/>
              <a:gd name="p0x12" fmla="*/ 0 w 8715"/>
              <a:gd name="p0y12" fmla="*/ 3240 h 3660"/>
              <a:gd name="p0x13" fmla="*/ 0 w 8715"/>
              <a:gd name="p0y13" fmla="*/ 420 h 3660"/>
              <a:gd name="p0x14" fmla="*/ 0 w 8715"/>
              <a:gd name="p0y14" fmla="*/ 188 h 3660"/>
              <a:gd name="p0x15" fmla="*/ 188 w 8715"/>
              <a:gd name="p0y15" fmla="*/ 0 h 3660"/>
              <a:gd name="p0x16" fmla="*/ 420 w 8715"/>
              <a:gd name="p0y16" fmla="*/ 0 h 3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6429375" y="17430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515024" y="1800225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形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6886575" y="1731645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形象感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7762875" y="1828800"/>
            <a:ext cx="125589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探索至汇流</a:t>
            </a:r>
            <a:endParaRPr lang="zh-CN" sz="1350" b="1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6429375" y="2185988"/>
            <a:ext cx="50673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演员需创作性格各异的人物形象，经历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探索、体验、体现、汇流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及影响观众的完整流程。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6433820" y="3242945"/>
            <a:ext cx="5057775" cy="428625"/>
          </a:xfrm>
          <a:custGeom>
            <a:avLst/>
            <a:gdLst>
              <a:gd name="sw" fmla="*/ 1 w 7965"/>
              <a:gd name="sh" fmla="*/ 1 h 675"/>
              <a:gd name="mins" fmla="min sw sh"/>
              <a:gd name="dsw" fmla="+- 0 sw mins"/>
              <a:gd name="dsh" fmla="+- 0 sh mins"/>
              <a:gd name="p0x0" fmla="*/ 180 w 7965"/>
              <a:gd name="p0y0" fmla="*/ 0 h 675"/>
              <a:gd name="p0x1" fmla="*/ 7785 w 7965"/>
              <a:gd name="p0y1" fmla="*/ 0 h 675"/>
              <a:gd name="p0x2" fmla="*/ 7884 w 7965"/>
              <a:gd name="p0y2" fmla="*/ 0 h 675"/>
              <a:gd name="p0x3" fmla="*/ 7965 w 7965"/>
              <a:gd name="p0y3" fmla="*/ 80 h 675"/>
              <a:gd name="p0x4" fmla="*/ 7965 w 7965"/>
              <a:gd name="p0y4" fmla="*/ 180 h 675"/>
              <a:gd name="p0x5" fmla="*/ 7965 w 7965"/>
              <a:gd name="p0y5" fmla="*/ 495 h 675"/>
              <a:gd name="p0x6" fmla="*/ 7965 w 7965"/>
              <a:gd name="p0y6" fmla="*/ 594 h 675"/>
              <a:gd name="p0x7" fmla="*/ 7884 w 7965"/>
              <a:gd name="p0y7" fmla="*/ 675 h 675"/>
              <a:gd name="p0x8" fmla="*/ 7785 w 7965"/>
              <a:gd name="p0y8" fmla="*/ 675 h 675"/>
              <a:gd name="p0x9" fmla="*/ 180 w 7965"/>
              <a:gd name="p0y9" fmla="*/ 675 h 675"/>
              <a:gd name="p0x10" fmla="*/ 80 w 7965"/>
              <a:gd name="p0y10" fmla="*/ 675 h 675"/>
              <a:gd name="p0x11" fmla="*/ 0 w 7965"/>
              <a:gd name="p0y11" fmla="*/ 594 h 675"/>
              <a:gd name="p0x12" fmla="*/ 0 w 7965"/>
              <a:gd name="p0y12" fmla="*/ 495 h 675"/>
              <a:gd name="p0x13" fmla="*/ 0 w 7965"/>
              <a:gd name="p0y13" fmla="*/ 180 h 675"/>
              <a:gd name="p0x14" fmla="*/ 0 w 7965"/>
              <a:gd name="p0y14" fmla="*/ 80 h 675"/>
              <a:gd name="p0x15" fmla="*/ 80 w 7965"/>
              <a:gd name="p0y15" fmla="*/ 0 h 675"/>
              <a:gd name="p0x16" fmla="*/ 180 w 7965"/>
              <a:gd name="p0y16" fmla="*/ 0 h 6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6553200" y="3338195"/>
            <a:ext cx="838200" cy="238125"/>
          </a:xfrm>
          <a:custGeom>
            <a:avLst/>
            <a:gdLst>
              <a:gd name="sw" fmla="*/ 1 w 1320"/>
              <a:gd name="sh" fmla="*/ 1 h 375"/>
              <a:gd name="mins" fmla="min sw sh"/>
              <a:gd name="dsw" fmla="+- 0 sw mins"/>
              <a:gd name="dsh" fmla="+- 0 sh mins"/>
              <a:gd name="p0x0" fmla="*/ 187 w 1320"/>
              <a:gd name="p0y0" fmla="*/ 0 h 375"/>
              <a:gd name="p0x1" fmla="*/ 1132 w 1320"/>
              <a:gd name="p0y1" fmla="*/ 0 h 375"/>
              <a:gd name="p0x2" fmla="*/ 1236 w 1320"/>
              <a:gd name="p0y2" fmla="*/ 0 h 375"/>
              <a:gd name="p0x3" fmla="*/ 1320 w 1320"/>
              <a:gd name="p0y3" fmla="*/ 83 h 375"/>
              <a:gd name="p0x4" fmla="*/ 1320 w 1320"/>
              <a:gd name="p0y4" fmla="*/ 187 h 375"/>
              <a:gd name="p0x5" fmla="*/ 1320 w 1320"/>
              <a:gd name="p0y5" fmla="*/ 291 h 375"/>
              <a:gd name="p0x6" fmla="*/ 1236 w 1320"/>
              <a:gd name="p0y6" fmla="*/ 375 h 375"/>
              <a:gd name="p0x7" fmla="*/ 1132 w 1320"/>
              <a:gd name="p0y7" fmla="*/ 375 h 375"/>
              <a:gd name="p0x8" fmla="*/ 187 w 1320"/>
              <a:gd name="p0y8" fmla="*/ 375 h 375"/>
              <a:gd name="p0x9" fmla="*/ 83 w 1320"/>
              <a:gd name="p0y9" fmla="*/ 375 h 375"/>
              <a:gd name="p0x10" fmla="*/ 0 w 1320"/>
              <a:gd name="p0y10" fmla="*/ 291 h 375"/>
              <a:gd name="p0x11" fmla="*/ 0 w 1320"/>
              <a:gd name="p0y11" fmla="*/ 187 h 375"/>
              <a:gd name="p0x12" fmla="*/ 0 w 1320"/>
              <a:gd name="p0y12" fmla="*/ 83 h 375"/>
              <a:gd name="p0x13" fmla="*/ 83 w 1320"/>
              <a:gd name="p0y13" fmla="*/ 0 h 375"/>
              <a:gd name="p0x14" fmla="*/ 187 w 132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6667500" y="3357563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7472045" y="3328670"/>
            <a:ext cx="923925" cy="257175"/>
          </a:xfrm>
          <a:custGeom>
            <a:avLst/>
            <a:gdLst>
              <a:gd name="sw" fmla="*/ 1 w 1455"/>
              <a:gd name="sh" fmla="*/ 1 h 405"/>
              <a:gd name="mins" fmla="min sw sh"/>
              <a:gd name="dsw" fmla="+- 0 sw mins"/>
              <a:gd name="dsh" fmla="+- 0 sh mins"/>
              <a:gd name="p0x0" fmla="*/ 202 w 1455"/>
              <a:gd name="p0y0" fmla="*/ 0 h 405"/>
              <a:gd name="p0x1" fmla="*/ 1252 w 1455"/>
              <a:gd name="p0y1" fmla="*/ 0 h 405"/>
              <a:gd name="p0x2" fmla="*/ 1364 w 1455"/>
              <a:gd name="p0y2" fmla="*/ 0 h 405"/>
              <a:gd name="p0x3" fmla="*/ 1455 w 1455"/>
              <a:gd name="p0y3" fmla="*/ 90 h 405"/>
              <a:gd name="p0x4" fmla="*/ 1455 w 1455"/>
              <a:gd name="p0y4" fmla="*/ 202 h 405"/>
              <a:gd name="p0x5" fmla="*/ 1455 w 1455"/>
              <a:gd name="p0y5" fmla="*/ 314 h 405"/>
              <a:gd name="p0x6" fmla="*/ 1364 w 1455"/>
              <a:gd name="p0y6" fmla="*/ 405 h 405"/>
              <a:gd name="p0x7" fmla="*/ 1252 w 1455"/>
              <a:gd name="p0y7" fmla="*/ 405 h 405"/>
              <a:gd name="p0x8" fmla="*/ 202 w 1455"/>
              <a:gd name="p0y8" fmla="*/ 405 h 405"/>
              <a:gd name="p0x9" fmla="*/ 90 w 1455"/>
              <a:gd name="p0y9" fmla="*/ 405 h 405"/>
              <a:gd name="p0x10" fmla="*/ 0 w 1455"/>
              <a:gd name="p0y10" fmla="*/ 314 h 405"/>
              <a:gd name="p0x11" fmla="*/ 0 w 1455"/>
              <a:gd name="p0y11" fmla="*/ 202 h 405"/>
              <a:gd name="p0x12" fmla="*/ 0 w 1455"/>
              <a:gd name="p0y12" fmla="*/ 90 h 405"/>
              <a:gd name="p0x13" fmla="*/ 90 w 1455"/>
              <a:gd name="p0y13" fmla="*/ 0 h 405"/>
              <a:gd name="p0x14" fmla="*/ 202 w 145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7553401" y="3353753"/>
            <a:ext cx="9144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全家福造型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8443595" y="3328670"/>
            <a:ext cx="1076325" cy="257175"/>
          </a:xfrm>
          <a:custGeom>
            <a:avLst/>
            <a:gdLst>
              <a:gd name="sw" fmla="*/ 1 w 1695"/>
              <a:gd name="sh" fmla="*/ 1 h 405"/>
              <a:gd name="mins" fmla="min sw sh"/>
              <a:gd name="dsw" fmla="+- 0 sw mins"/>
              <a:gd name="dsh" fmla="+- 0 sh mins"/>
              <a:gd name="p0x0" fmla="*/ 202 w 1695"/>
              <a:gd name="p0y0" fmla="*/ 0 h 405"/>
              <a:gd name="p0x1" fmla="*/ 1492 w 1695"/>
              <a:gd name="p0y1" fmla="*/ 0 h 405"/>
              <a:gd name="p0x2" fmla="*/ 1604 w 1695"/>
              <a:gd name="p0y2" fmla="*/ 0 h 405"/>
              <a:gd name="p0x3" fmla="*/ 1695 w 1695"/>
              <a:gd name="p0y3" fmla="*/ 90 h 405"/>
              <a:gd name="p0x4" fmla="*/ 1695 w 1695"/>
              <a:gd name="p0y4" fmla="*/ 202 h 405"/>
              <a:gd name="p0x5" fmla="*/ 1695 w 1695"/>
              <a:gd name="p0y5" fmla="*/ 314 h 405"/>
              <a:gd name="p0x6" fmla="*/ 1604 w 1695"/>
              <a:gd name="p0y6" fmla="*/ 405 h 405"/>
              <a:gd name="p0x7" fmla="*/ 1492 w 1695"/>
              <a:gd name="p0y7" fmla="*/ 405 h 405"/>
              <a:gd name="p0x8" fmla="*/ 202 w 1695"/>
              <a:gd name="p0y8" fmla="*/ 405 h 405"/>
              <a:gd name="p0x9" fmla="*/ 90 w 1695"/>
              <a:gd name="p0y9" fmla="*/ 405 h 405"/>
              <a:gd name="p0x10" fmla="*/ 0 w 1695"/>
              <a:gd name="p0y10" fmla="*/ 314 h 405"/>
              <a:gd name="p0x11" fmla="*/ 0 w 1695"/>
              <a:gd name="p0y11" fmla="*/ 202 h 405"/>
              <a:gd name="p0x12" fmla="*/ 0 w 1695"/>
              <a:gd name="p0y12" fmla="*/ 90 h 405"/>
              <a:gd name="p0x13" fmla="*/ 90 w 1695"/>
              <a:gd name="p0y13" fmla="*/ 0 h 405"/>
              <a:gd name="p0x14" fmla="*/ 202 w 169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8525028" y="3353753"/>
            <a:ext cx="10668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青蛙王子变身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9567545" y="3328670"/>
            <a:ext cx="1076325" cy="257175"/>
          </a:xfrm>
          <a:custGeom>
            <a:avLst/>
            <a:gdLst>
              <a:gd name="sw" fmla="*/ 1 w 1695"/>
              <a:gd name="sh" fmla="*/ 1 h 405"/>
              <a:gd name="mins" fmla="min sw sh"/>
              <a:gd name="dsw" fmla="+- 0 sw mins"/>
              <a:gd name="dsh" fmla="+- 0 sh mins"/>
              <a:gd name="p0x0" fmla="*/ 202 w 1695"/>
              <a:gd name="p0y0" fmla="*/ 0 h 405"/>
              <a:gd name="p0x1" fmla="*/ 1492 w 1695"/>
              <a:gd name="p0y1" fmla="*/ 0 h 405"/>
              <a:gd name="p0x2" fmla="*/ 1604 w 1695"/>
              <a:gd name="p0y2" fmla="*/ 0 h 405"/>
              <a:gd name="p0x3" fmla="*/ 1695 w 1695"/>
              <a:gd name="p0y3" fmla="*/ 90 h 405"/>
              <a:gd name="p0x4" fmla="*/ 1695 w 1695"/>
              <a:gd name="p0y4" fmla="*/ 202 h 405"/>
              <a:gd name="p0x5" fmla="*/ 1695 w 1695"/>
              <a:gd name="p0y5" fmla="*/ 314 h 405"/>
              <a:gd name="p0x6" fmla="*/ 1604 w 1695"/>
              <a:gd name="p0y6" fmla="*/ 405 h 405"/>
              <a:gd name="p0x7" fmla="*/ 1492 w 1695"/>
              <a:gd name="p0y7" fmla="*/ 405 h 405"/>
              <a:gd name="p0x8" fmla="*/ 202 w 1695"/>
              <a:gd name="p0y8" fmla="*/ 405 h 405"/>
              <a:gd name="p0x9" fmla="*/ 90 w 1695"/>
              <a:gd name="p0y9" fmla="*/ 405 h 405"/>
              <a:gd name="p0x10" fmla="*/ 0 w 1695"/>
              <a:gd name="p0y10" fmla="*/ 314 h 405"/>
              <a:gd name="p0x11" fmla="*/ 0 w 1695"/>
              <a:gd name="p0y11" fmla="*/ 202 h 405"/>
              <a:gd name="p0x12" fmla="*/ 0 w 1695"/>
              <a:gd name="p0y12" fmla="*/ 90 h 405"/>
              <a:gd name="p0x13" fmla="*/ 90 w 1695"/>
              <a:gd name="p0y13" fmla="*/ 0 h 405"/>
              <a:gd name="p0x14" fmla="*/ 202 w 169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9649054" y="3353753"/>
            <a:ext cx="10668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采访角色练习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6"/>
            </p:custDataLst>
          </p:nvPr>
        </p:nvSpPr>
        <p:spPr>
          <a:xfrm>
            <a:off x="461645" y="4071620"/>
            <a:ext cx="5534025" cy="2324100"/>
          </a:xfrm>
          <a:custGeom>
            <a:avLst/>
            <a:gdLst>
              <a:gd name="sw" fmla="*/ 1 w 8715"/>
              <a:gd name="sh" fmla="*/ 1 h 3660"/>
              <a:gd name="mins" fmla="min sw sh"/>
              <a:gd name="dsw" fmla="+- 0 sw mins"/>
              <a:gd name="dsh" fmla="+- 0 sh mins"/>
              <a:gd name="p0x0" fmla="*/ 420 w 8715"/>
              <a:gd name="p0y0" fmla="*/ 0 h 3660"/>
              <a:gd name="p0x1" fmla="*/ 8295 w 8715"/>
              <a:gd name="p0y1" fmla="*/ 0 h 3660"/>
              <a:gd name="p0x2" fmla="*/ 8526 w 8715"/>
              <a:gd name="p0y2" fmla="*/ 0 h 3660"/>
              <a:gd name="p0x3" fmla="*/ 8715 w 8715"/>
              <a:gd name="p0y3" fmla="*/ 188 h 3660"/>
              <a:gd name="p0x4" fmla="*/ 8715 w 8715"/>
              <a:gd name="p0y4" fmla="*/ 420 h 3660"/>
              <a:gd name="p0x5" fmla="*/ 8715 w 8715"/>
              <a:gd name="p0y5" fmla="*/ 3240 h 3660"/>
              <a:gd name="p0x6" fmla="*/ 8715 w 8715"/>
              <a:gd name="p0y6" fmla="*/ 3471 h 3660"/>
              <a:gd name="p0x7" fmla="*/ 8526 w 8715"/>
              <a:gd name="p0y7" fmla="*/ 3660 h 3660"/>
              <a:gd name="p0x8" fmla="*/ 8295 w 8715"/>
              <a:gd name="p0y8" fmla="*/ 3660 h 3660"/>
              <a:gd name="p0x9" fmla="*/ 420 w 8715"/>
              <a:gd name="p0y9" fmla="*/ 3660 h 3660"/>
              <a:gd name="p0x10" fmla="*/ 188 w 8715"/>
              <a:gd name="p0y10" fmla="*/ 3660 h 3660"/>
              <a:gd name="p0x11" fmla="*/ 0 w 8715"/>
              <a:gd name="p0y11" fmla="*/ 3471 h 3660"/>
              <a:gd name="p0x12" fmla="*/ 0 w 8715"/>
              <a:gd name="p0y12" fmla="*/ 3240 h 3660"/>
              <a:gd name="p0x13" fmla="*/ 0 w 8715"/>
              <a:gd name="p0y13" fmla="*/ 420 h 3660"/>
              <a:gd name="p0x14" fmla="*/ 0 w 8715"/>
              <a:gd name="p0y14" fmla="*/ 188 h 3660"/>
              <a:gd name="p0x15" fmla="*/ 188 w 8715"/>
              <a:gd name="p0y15" fmla="*/ 0 h 3660"/>
              <a:gd name="p0x16" fmla="*/ 420 w 8715"/>
              <a:gd name="p0y16" fmla="*/ 0 h 3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695325" y="42672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780974" y="4324350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幽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1152525" y="42557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幽默感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2028825" y="4352925"/>
            <a:ext cx="125589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机敏与智慧</a:t>
            </a:r>
            <a:endParaRPr lang="zh-CN" sz="1350" b="1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1"/>
            </p:custDataLst>
          </p:nvPr>
        </p:nvSpPr>
        <p:spPr>
          <a:xfrm>
            <a:off x="695325" y="4710113"/>
            <a:ext cx="50673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演员机敏智慧的素质，领悟与表现喜剧因素的能力，可通过后天挖掘培养。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2"/>
            </p:custDataLst>
          </p:nvPr>
        </p:nvSpPr>
        <p:spPr>
          <a:xfrm>
            <a:off x="699770" y="5767070"/>
            <a:ext cx="5057775" cy="428625"/>
          </a:xfrm>
          <a:custGeom>
            <a:avLst/>
            <a:gdLst>
              <a:gd name="sw" fmla="*/ 1 w 7965"/>
              <a:gd name="sh" fmla="*/ 1 h 675"/>
              <a:gd name="mins" fmla="min sw sh"/>
              <a:gd name="dsw" fmla="+- 0 sw mins"/>
              <a:gd name="dsh" fmla="+- 0 sh mins"/>
              <a:gd name="p0x0" fmla="*/ 180 w 7965"/>
              <a:gd name="p0y0" fmla="*/ 0 h 675"/>
              <a:gd name="p0x1" fmla="*/ 7785 w 7965"/>
              <a:gd name="p0y1" fmla="*/ 0 h 675"/>
              <a:gd name="p0x2" fmla="*/ 7884 w 7965"/>
              <a:gd name="p0y2" fmla="*/ 0 h 675"/>
              <a:gd name="p0x3" fmla="*/ 7965 w 7965"/>
              <a:gd name="p0y3" fmla="*/ 80 h 675"/>
              <a:gd name="p0x4" fmla="*/ 7965 w 7965"/>
              <a:gd name="p0y4" fmla="*/ 180 h 675"/>
              <a:gd name="p0x5" fmla="*/ 7965 w 7965"/>
              <a:gd name="p0y5" fmla="*/ 495 h 675"/>
              <a:gd name="p0x6" fmla="*/ 7965 w 7965"/>
              <a:gd name="p0y6" fmla="*/ 594 h 675"/>
              <a:gd name="p0x7" fmla="*/ 7884 w 7965"/>
              <a:gd name="p0y7" fmla="*/ 675 h 675"/>
              <a:gd name="p0x8" fmla="*/ 7785 w 7965"/>
              <a:gd name="p0y8" fmla="*/ 675 h 675"/>
              <a:gd name="p0x9" fmla="*/ 180 w 7965"/>
              <a:gd name="p0y9" fmla="*/ 675 h 675"/>
              <a:gd name="p0x10" fmla="*/ 80 w 7965"/>
              <a:gd name="p0y10" fmla="*/ 675 h 675"/>
              <a:gd name="p0x11" fmla="*/ 0 w 7965"/>
              <a:gd name="p0y11" fmla="*/ 594 h 675"/>
              <a:gd name="p0x12" fmla="*/ 0 w 7965"/>
              <a:gd name="p0y12" fmla="*/ 495 h 675"/>
              <a:gd name="p0x13" fmla="*/ 0 w 7965"/>
              <a:gd name="p0y13" fmla="*/ 180 h 675"/>
              <a:gd name="p0x14" fmla="*/ 0 w 7965"/>
              <a:gd name="p0y14" fmla="*/ 80 h 675"/>
              <a:gd name="p0x15" fmla="*/ 80 w 7965"/>
              <a:gd name="p0y15" fmla="*/ 0 h 675"/>
              <a:gd name="p0x16" fmla="*/ 180 w 7965"/>
              <a:gd name="p0y16" fmla="*/ 0 h 6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43"/>
            </p:custDataLst>
          </p:nvPr>
        </p:nvSpPr>
        <p:spPr>
          <a:xfrm>
            <a:off x="819150" y="5862320"/>
            <a:ext cx="838200" cy="238125"/>
          </a:xfrm>
          <a:custGeom>
            <a:avLst/>
            <a:gdLst>
              <a:gd name="sw" fmla="*/ 1 w 1320"/>
              <a:gd name="sh" fmla="*/ 1 h 375"/>
              <a:gd name="mins" fmla="min sw sh"/>
              <a:gd name="dsw" fmla="+- 0 sw mins"/>
              <a:gd name="dsh" fmla="+- 0 sh mins"/>
              <a:gd name="p0x0" fmla="*/ 187 w 1320"/>
              <a:gd name="p0y0" fmla="*/ 0 h 375"/>
              <a:gd name="p0x1" fmla="*/ 1132 w 1320"/>
              <a:gd name="p0y1" fmla="*/ 0 h 375"/>
              <a:gd name="p0x2" fmla="*/ 1236 w 1320"/>
              <a:gd name="p0y2" fmla="*/ 0 h 375"/>
              <a:gd name="p0x3" fmla="*/ 1320 w 1320"/>
              <a:gd name="p0y3" fmla="*/ 83 h 375"/>
              <a:gd name="p0x4" fmla="*/ 1320 w 1320"/>
              <a:gd name="p0y4" fmla="*/ 187 h 375"/>
              <a:gd name="p0x5" fmla="*/ 1320 w 1320"/>
              <a:gd name="p0y5" fmla="*/ 291 h 375"/>
              <a:gd name="p0x6" fmla="*/ 1236 w 1320"/>
              <a:gd name="p0y6" fmla="*/ 375 h 375"/>
              <a:gd name="p0x7" fmla="*/ 1132 w 1320"/>
              <a:gd name="p0y7" fmla="*/ 375 h 375"/>
              <a:gd name="p0x8" fmla="*/ 187 w 1320"/>
              <a:gd name="p0y8" fmla="*/ 375 h 375"/>
              <a:gd name="p0x9" fmla="*/ 83 w 1320"/>
              <a:gd name="p0y9" fmla="*/ 375 h 375"/>
              <a:gd name="p0x10" fmla="*/ 0 w 1320"/>
              <a:gd name="p0y10" fmla="*/ 291 h 375"/>
              <a:gd name="p0x11" fmla="*/ 0 w 1320"/>
              <a:gd name="p0y11" fmla="*/ 187 h 375"/>
              <a:gd name="p0x12" fmla="*/ 0 w 1320"/>
              <a:gd name="p0y12" fmla="*/ 83 h 375"/>
              <a:gd name="p0x13" fmla="*/ 83 w 1320"/>
              <a:gd name="p0y13" fmla="*/ 0 h 375"/>
              <a:gd name="p0x14" fmla="*/ 187 w 132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44"/>
            </p:custDataLst>
          </p:nvPr>
        </p:nvSpPr>
        <p:spPr>
          <a:xfrm>
            <a:off x="933450" y="58816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5"/>
            </p:custDataLst>
          </p:nvPr>
        </p:nvSpPr>
        <p:spPr>
          <a:xfrm>
            <a:off x="1737995" y="5852795"/>
            <a:ext cx="1200150" cy="257175"/>
          </a:xfrm>
          <a:custGeom>
            <a:avLst/>
            <a:gdLst>
              <a:gd name="sw" fmla="*/ 1 w 1890"/>
              <a:gd name="sh" fmla="*/ 1 h 405"/>
              <a:gd name="mins" fmla="min sw sh"/>
              <a:gd name="dsw" fmla="+- 0 sw mins"/>
              <a:gd name="dsh" fmla="+- 0 sh mins"/>
              <a:gd name="p0x0" fmla="*/ 202 w 1890"/>
              <a:gd name="p0y0" fmla="*/ 0 h 405"/>
              <a:gd name="p0x1" fmla="*/ 1687 w 1890"/>
              <a:gd name="p0y1" fmla="*/ 0 h 405"/>
              <a:gd name="p0x2" fmla="*/ 1799 w 1890"/>
              <a:gd name="p0y2" fmla="*/ 0 h 405"/>
              <a:gd name="p0x3" fmla="*/ 1890 w 1890"/>
              <a:gd name="p0y3" fmla="*/ 90 h 405"/>
              <a:gd name="p0x4" fmla="*/ 1890 w 1890"/>
              <a:gd name="p0y4" fmla="*/ 202 h 405"/>
              <a:gd name="p0x5" fmla="*/ 1890 w 1890"/>
              <a:gd name="p0y5" fmla="*/ 314 h 405"/>
              <a:gd name="p0x6" fmla="*/ 1799 w 1890"/>
              <a:gd name="p0y6" fmla="*/ 405 h 405"/>
              <a:gd name="p0x7" fmla="*/ 1687 w 1890"/>
              <a:gd name="p0y7" fmla="*/ 405 h 405"/>
              <a:gd name="p0x8" fmla="*/ 202 w 1890"/>
              <a:gd name="p0y8" fmla="*/ 405 h 405"/>
              <a:gd name="p0x9" fmla="*/ 90 w 1890"/>
              <a:gd name="p0y9" fmla="*/ 405 h 405"/>
              <a:gd name="p0x10" fmla="*/ 0 w 1890"/>
              <a:gd name="p0y10" fmla="*/ 314 h 405"/>
              <a:gd name="p0x11" fmla="*/ 0 w 1890"/>
              <a:gd name="p0y11" fmla="*/ 202 h 405"/>
              <a:gd name="p0x12" fmla="*/ 0 w 1890"/>
              <a:gd name="p0y12" fmla="*/ 90 h 405"/>
              <a:gd name="p0x13" fmla="*/ 90 w 1890"/>
              <a:gd name="p0y13" fmla="*/ 0 h 405"/>
              <a:gd name="p0x14" fmla="*/ 202 w 1890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6"/>
            </p:custDataLst>
          </p:nvPr>
        </p:nvSpPr>
        <p:spPr>
          <a:xfrm>
            <a:off x="1819351" y="5877878"/>
            <a:ext cx="1190625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痒痒瘟疫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递增</a:t>
            </a:r>
            <a:endParaRPr lang="zh-CN" altLang="en-US"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47"/>
            </p:custDataLst>
          </p:nvPr>
        </p:nvSpPr>
        <p:spPr>
          <a:xfrm>
            <a:off x="2985770" y="5852795"/>
            <a:ext cx="1352550" cy="257175"/>
          </a:xfrm>
          <a:custGeom>
            <a:avLst/>
            <a:gdLst>
              <a:gd name="sw" fmla="*/ 1 w 2130"/>
              <a:gd name="sh" fmla="*/ 1 h 405"/>
              <a:gd name="mins" fmla="min sw sh"/>
              <a:gd name="dsw" fmla="+- 0 sw mins"/>
              <a:gd name="dsh" fmla="+- 0 sh mins"/>
              <a:gd name="p0x0" fmla="*/ 202 w 2130"/>
              <a:gd name="p0y0" fmla="*/ 0 h 405"/>
              <a:gd name="p0x1" fmla="*/ 1927 w 2130"/>
              <a:gd name="p0y1" fmla="*/ 0 h 405"/>
              <a:gd name="p0x2" fmla="*/ 2039 w 2130"/>
              <a:gd name="p0y2" fmla="*/ 0 h 405"/>
              <a:gd name="p0x3" fmla="*/ 2130 w 2130"/>
              <a:gd name="p0y3" fmla="*/ 90 h 405"/>
              <a:gd name="p0x4" fmla="*/ 2130 w 2130"/>
              <a:gd name="p0y4" fmla="*/ 202 h 405"/>
              <a:gd name="p0x5" fmla="*/ 2130 w 2130"/>
              <a:gd name="p0y5" fmla="*/ 314 h 405"/>
              <a:gd name="p0x6" fmla="*/ 2039 w 2130"/>
              <a:gd name="p0y6" fmla="*/ 405 h 405"/>
              <a:gd name="p0x7" fmla="*/ 1927 w 2130"/>
              <a:gd name="p0y7" fmla="*/ 405 h 405"/>
              <a:gd name="p0x8" fmla="*/ 202 w 2130"/>
              <a:gd name="p0y8" fmla="*/ 405 h 405"/>
              <a:gd name="p0x9" fmla="*/ 90 w 2130"/>
              <a:gd name="p0y9" fmla="*/ 405 h 405"/>
              <a:gd name="p0x10" fmla="*/ 0 w 2130"/>
              <a:gd name="p0y10" fmla="*/ 314 h 405"/>
              <a:gd name="p0x11" fmla="*/ 0 w 2130"/>
              <a:gd name="p0y11" fmla="*/ 202 h 405"/>
              <a:gd name="p0x12" fmla="*/ 0 w 2130"/>
              <a:gd name="p0y12" fmla="*/ 90 h 405"/>
              <a:gd name="p0x13" fmla="*/ 90 w 2130"/>
              <a:gd name="p0y13" fmla="*/ 0 h 405"/>
              <a:gd name="p0x14" fmla="*/ 202 w 2130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8"/>
            </p:custDataLst>
          </p:nvPr>
        </p:nvSpPr>
        <p:spPr>
          <a:xfrm>
            <a:off x="3067126" y="5877878"/>
            <a:ext cx="1343025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迪斯科摇摆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夸张</a:t>
            </a:r>
            <a:endParaRPr lang="zh-CN" altLang="en-US"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1" name="任意多边形 50"/>
          <p:cNvSpPr/>
          <p:nvPr>
            <p:custDataLst>
              <p:tags r:id="rId49"/>
            </p:custDataLst>
          </p:nvPr>
        </p:nvSpPr>
        <p:spPr>
          <a:xfrm>
            <a:off x="4385945" y="5852795"/>
            <a:ext cx="1076325" cy="257175"/>
          </a:xfrm>
          <a:custGeom>
            <a:avLst/>
            <a:gdLst>
              <a:gd name="sw" fmla="*/ 1 w 1695"/>
              <a:gd name="sh" fmla="*/ 1 h 405"/>
              <a:gd name="mins" fmla="min sw sh"/>
              <a:gd name="dsw" fmla="+- 0 sw mins"/>
              <a:gd name="dsh" fmla="+- 0 sh mins"/>
              <a:gd name="p0x0" fmla="*/ 202 w 1695"/>
              <a:gd name="p0y0" fmla="*/ 0 h 405"/>
              <a:gd name="p0x1" fmla="*/ 1492 w 1695"/>
              <a:gd name="p0y1" fmla="*/ 0 h 405"/>
              <a:gd name="p0x2" fmla="*/ 1604 w 1695"/>
              <a:gd name="p0y2" fmla="*/ 0 h 405"/>
              <a:gd name="p0x3" fmla="*/ 1695 w 1695"/>
              <a:gd name="p0y3" fmla="*/ 90 h 405"/>
              <a:gd name="p0x4" fmla="*/ 1695 w 1695"/>
              <a:gd name="p0y4" fmla="*/ 202 h 405"/>
              <a:gd name="p0x5" fmla="*/ 1695 w 1695"/>
              <a:gd name="p0y5" fmla="*/ 314 h 405"/>
              <a:gd name="p0x6" fmla="*/ 1604 w 1695"/>
              <a:gd name="p0y6" fmla="*/ 405 h 405"/>
              <a:gd name="p0x7" fmla="*/ 1492 w 1695"/>
              <a:gd name="p0y7" fmla="*/ 405 h 405"/>
              <a:gd name="p0x8" fmla="*/ 202 w 1695"/>
              <a:gd name="p0y8" fmla="*/ 405 h 405"/>
              <a:gd name="p0x9" fmla="*/ 90 w 1695"/>
              <a:gd name="p0y9" fmla="*/ 405 h 405"/>
              <a:gd name="p0x10" fmla="*/ 0 w 1695"/>
              <a:gd name="p0y10" fmla="*/ 314 h 405"/>
              <a:gd name="p0x11" fmla="*/ 0 w 1695"/>
              <a:gd name="p0y11" fmla="*/ 202 h 405"/>
              <a:gd name="p0x12" fmla="*/ 0 w 1695"/>
              <a:gd name="p0y12" fmla="*/ 90 h 405"/>
              <a:gd name="p0x13" fmla="*/ 90 w 1695"/>
              <a:gd name="p0y13" fmla="*/ 0 h 405"/>
              <a:gd name="p0x14" fmla="*/ 202 w 169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50"/>
            </p:custDataLst>
          </p:nvPr>
        </p:nvSpPr>
        <p:spPr>
          <a:xfrm>
            <a:off x="4467301" y="5877878"/>
            <a:ext cx="10668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糗事表演逗笑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52"/>
          <p:cNvSpPr/>
          <p:nvPr>
            <p:custDataLst>
              <p:tags r:id="rId51"/>
            </p:custDataLst>
          </p:nvPr>
        </p:nvSpPr>
        <p:spPr>
          <a:xfrm>
            <a:off x="6195695" y="4071620"/>
            <a:ext cx="5534025" cy="2324100"/>
          </a:xfrm>
          <a:custGeom>
            <a:avLst/>
            <a:gdLst>
              <a:gd name="sw" fmla="*/ 1 w 8715"/>
              <a:gd name="sh" fmla="*/ 1 h 3660"/>
              <a:gd name="mins" fmla="min sw sh"/>
              <a:gd name="dsw" fmla="+- 0 sw mins"/>
              <a:gd name="dsh" fmla="+- 0 sh mins"/>
              <a:gd name="p0x0" fmla="*/ 420 w 8715"/>
              <a:gd name="p0y0" fmla="*/ 0 h 3660"/>
              <a:gd name="p0x1" fmla="*/ 8295 w 8715"/>
              <a:gd name="p0y1" fmla="*/ 0 h 3660"/>
              <a:gd name="p0x2" fmla="*/ 8526 w 8715"/>
              <a:gd name="p0y2" fmla="*/ 0 h 3660"/>
              <a:gd name="p0x3" fmla="*/ 8715 w 8715"/>
              <a:gd name="p0y3" fmla="*/ 188 h 3660"/>
              <a:gd name="p0x4" fmla="*/ 8715 w 8715"/>
              <a:gd name="p0y4" fmla="*/ 420 h 3660"/>
              <a:gd name="p0x5" fmla="*/ 8715 w 8715"/>
              <a:gd name="p0y5" fmla="*/ 3240 h 3660"/>
              <a:gd name="p0x6" fmla="*/ 8715 w 8715"/>
              <a:gd name="p0y6" fmla="*/ 3471 h 3660"/>
              <a:gd name="p0x7" fmla="*/ 8526 w 8715"/>
              <a:gd name="p0y7" fmla="*/ 3660 h 3660"/>
              <a:gd name="p0x8" fmla="*/ 8295 w 8715"/>
              <a:gd name="p0y8" fmla="*/ 3660 h 3660"/>
              <a:gd name="p0x9" fmla="*/ 420 w 8715"/>
              <a:gd name="p0y9" fmla="*/ 3660 h 3660"/>
              <a:gd name="p0x10" fmla="*/ 188 w 8715"/>
              <a:gd name="p0y10" fmla="*/ 3660 h 3660"/>
              <a:gd name="p0x11" fmla="*/ 0 w 8715"/>
              <a:gd name="p0y11" fmla="*/ 3471 h 3660"/>
              <a:gd name="p0x12" fmla="*/ 0 w 8715"/>
              <a:gd name="p0y12" fmla="*/ 3240 h 3660"/>
              <a:gd name="p0x13" fmla="*/ 0 w 8715"/>
              <a:gd name="p0y13" fmla="*/ 420 h 3660"/>
              <a:gd name="p0x14" fmla="*/ 0 w 8715"/>
              <a:gd name="p0y14" fmla="*/ 188 h 3660"/>
              <a:gd name="p0x15" fmla="*/ 188 w 8715"/>
              <a:gd name="p0y15" fmla="*/ 0 h 3660"/>
              <a:gd name="p0x16" fmla="*/ 420 w 8715"/>
              <a:gd name="p0y16" fmla="*/ 0 h 3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>
            <p:custDataLst>
              <p:tags r:id="rId52"/>
            </p:custDataLst>
          </p:nvPr>
        </p:nvSpPr>
        <p:spPr>
          <a:xfrm>
            <a:off x="6429375" y="42672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3"/>
            </p:custDataLst>
          </p:nvPr>
        </p:nvSpPr>
        <p:spPr>
          <a:xfrm>
            <a:off x="6515024" y="4324350"/>
            <a:ext cx="34297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54"/>
            </p:custDataLst>
          </p:nvPr>
        </p:nvSpPr>
        <p:spPr>
          <a:xfrm>
            <a:off x="6886575" y="4255770"/>
            <a:ext cx="1066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节奏感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5"/>
            </p:custDataLst>
          </p:nvPr>
        </p:nvSpPr>
        <p:spPr>
          <a:xfrm>
            <a:off x="7762875" y="4352925"/>
            <a:ext cx="142734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</a:t>
            </a:r>
            <a:r>
              <a:rPr lang="zh-CN" sz="1350" b="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强弱长短张弛</a:t>
            </a:r>
            <a:endParaRPr lang="zh-CN" sz="1350" b="1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56"/>
            </p:custDataLst>
          </p:nvPr>
        </p:nvSpPr>
        <p:spPr>
          <a:xfrm>
            <a:off x="6429375" y="4710113"/>
            <a:ext cx="50673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内外部动作的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CE569E"/>
                </a:solidFill>
                <a:latin typeface="微软雅黑" panose="020B0503020204020204" charset="-122"/>
                <a:ea typeface="微软雅黑" panose="020B0503020204020204" charset="-122"/>
              </a:rPr>
              <a:t>强弱、长短、张弛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交替规律，取决于规定情境中人物任务与动作的准确把握。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57"/>
            </p:custDataLst>
          </p:nvPr>
        </p:nvSpPr>
        <p:spPr>
          <a:xfrm>
            <a:off x="6433820" y="5767070"/>
            <a:ext cx="5057775" cy="428625"/>
          </a:xfrm>
          <a:custGeom>
            <a:avLst/>
            <a:gdLst>
              <a:gd name="sw" fmla="*/ 1 w 7965"/>
              <a:gd name="sh" fmla="*/ 1 h 675"/>
              <a:gd name="mins" fmla="min sw sh"/>
              <a:gd name="dsw" fmla="+- 0 sw mins"/>
              <a:gd name="dsh" fmla="+- 0 sh mins"/>
              <a:gd name="p0x0" fmla="*/ 180 w 7965"/>
              <a:gd name="p0y0" fmla="*/ 0 h 675"/>
              <a:gd name="p0x1" fmla="*/ 7785 w 7965"/>
              <a:gd name="p0y1" fmla="*/ 0 h 675"/>
              <a:gd name="p0x2" fmla="*/ 7884 w 7965"/>
              <a:gd name="p0y2" fmla="*/ 0 h 675"/>
              <a:gd name="p0x3" fmla="*/ 7965 w 7965"/>
              <a:gd name="p0y3" fmla="*/ 80 h 675"/>
              <a:gd name="p0x4" fmla="*/ 7965 w 7965"/>
              <a:gd name="p0y4" fmla="*/ 180 h 675"/>
              <a:gd name="p0x5" fmla="*/ 7965 w 7965"/>
              <a:gd name="p0y5" fmla="*/ 495 h 675"/>
              <a:gd name="p0x6" fmla="*/ 7965 w 7965"/>
              <a:gd name="p0y6" fmla="*/ 594 h 675"/>
              <a:gd name="p0x7" fmla="*/ 7884 w 7965"/>
              <a:gd name="p0y7" fmla="*/ 675 h 675"/>
              <a:gd name="p0x8" fmla="*/ 7785 w 7965"/>
              <a:gd name="p0y8" fmla="*/ 675 h 675"/>
              <a:gd name="p0x9" fmla="*/ 180 w 7965"/>
              <a:gd name="p0y9" fmla="*/ 675 h 675"/>
              <a:gd name="p0x10" fmla="*/ 80 w 7965"/>
              <a:gd name="p0y10" fmla="*/ 675 h 675"/>
              <a:gd name="p0x11" fmla="*/ 0 w 7965"/>
              <a:gd name="p0y11" fmla="*/ 594 h 675"/>
              <a:gd name="p0x12" fmla="*/ 0 w 7965"/>
              <a:gd name="p0y12" fmla="*/ 495 h 675"/>
              <a:gd name="p0x13" fmla="*/ 0 w 7965"/>
              <a:gd name="p0y13" fmla="*/ 180 h 675"/>
              <a:gd name="p0x14" fmla="*/ 0 w 7965"/>
              <a:gd name="p0y14" fmla="*/ 80 h 675"/>
              <a:gd name="p0x15" fmla="*/ 80 w 7965"/>
              <a:gd name="p0y15" fmla="*/ 0 h 675"/>
              <a:gd name="p0x16" fmla="*/ 180 w 7965"/>
              <a:gd name="p0y16" fmla="*/ 0 h 6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>
            <p:custDataLst>
              <p:tags r:id="rId58"/>
            </p:custDataLst>
          </p:nvPr>
        </p:nvSpPr>
        <p:spPr>
          <a:xfrm>
            <a:off x="6553200" y="5862320"/>
            <a:ext cx="838200" cy="238125"/>
          </a:xfrm>
          <a:custGeom>
            <a:avLst/>
            <a:gdLst>
              <a:gd name="sw" fmla="*/ 1 w 1320"/>
              <a:gd name="sh" fmla="*/ 1 h 375"/>
              <a:gd name="mins" fmla="min sw sh"/>
              <a:gd name="dsw" fmla="+- 0 sw mins"/>
              <a:gd name="dsh" fmla="+- 0 sh mins"/>
              <a:gd name="p0x0" fmla="*/ 187 w 1320"/>
              <a:gd name="p0y0" fmla="*/ 0 h 375"/>
              <a:gd name="p0x1" fmla="*/ 1132 w 1320"/>
              <a:gd name="p0y1" fmla="*/ 0 h 375"/>
              <a:gd name="p0x2" fmla="*/ 1236 w 1320"/>
              <a:gd name="p0y2" fmla="*/ 0 h 375"/>
              <a:gd name="p0x3" fmla="*/ 1320 w 1320"/>
              <a:gd name="p0y3" fmla="*/ 83 h 375"/>
              <a:gd name="p0x4" fmla="*/ 1320 w 1320"/>
              <a:gd name="p0y4" fmla="*/ 187 h 375"/>
              <a:gd name="p0x5" fmla="*/ 1320 w 1320"/>
              <a:gd name="p0y5" fmla="*/ 291 h 375"/>
              <a:gd name="p0x6" fmla="*/ 1236 w 1320"/>
              <a:gd name="p0y6" fmla="*/ 375 h 375"/>
              <a:gd name="p0x7" fmla="*/ 1132 w 1320"/>
              <a:gd name="p0y7" fmla="*/ 375 h 375"/>
              <a:gd name="p0x8" fmla="*/ 187 w 1320"/>
              <a:gd name="p0y8" fmla="*/ 375 h 375"/>
              <a:gd name="p0x9" fmla="*/ 83 w 1320"/>
              <a:gd name="p0y9" fmla="*/ 375 h 375"/>
              <a:gd name="p0x10" fmla="*/ 0 w 1320"/>
              <a:gd name="p0y10" fmla="*/ 291 h 375"/>
              <a:gd name="p0x11" fmla="*/ 0 w 1320"/>
              <a:gd name="p0y11" fmla="*/ 187 h 375"/>
              <a:gd name="p0x12" fmla="*/ 0 w 1320"/>
              <a:gd name="p0y12" fmla="*/ 83 h 375"/>
              <a:gd name="p0x13" fmla="*/ 83 w 1320"/>
              <a:gd name="p0y13" fmla="*/ 0 h 375"/>
              <a:gd name="p0x14" fmla="*/ 187 w 132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59"/>
            </p:custDataLst>
          </p:nvPr>
        </p:nvSpPr>
        <p:spPr>
          <a:xfrm>
            <a:off x="6667500" y="58816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训练方法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 61"/>
          <p:cNvSpPr/>
          <p:nvPr>
            <p:custDataLst>
              <p:tags r:id="rId60"/>
            </p:custDataLst>
          </p:nvPr>
        </p:nvSpPr>
        <p:spPr>
          <a:xfrm>
            <a:off x="7472045" y="5852795"/>
            <a:ext cx="1076325" cy="257175"/>
          </a:xfrm>
          <a:custGeom>
            <a:avLst/>
            <a:gdLst>
              <a:gd name="sw" fmla="*/ 1 w 1695"/>
              <a:gd name="sh" fmla="*/ 1 h 405"/>
              <a:gd name="mins" fmla="min sw sh"/>
              <a:gd name="dsw" fmla="+- 0 sw mins"/>
              <a:gd name="dsh" fmla="+- 0 sh mins"/>
              <a:gd name="p0x0" fmla="*/ 202 w 1695"/>
              <a:gd name="p0y0" fmla="*/ 0 h 405"/>
              <a:gd name="p0x1" fmla="*/ 1492 w 1695"/>
              <a:gd name="p0y1" fmla="*/ 0 h 405"/>
              <a:gd name="p0x2" fmla="*/ 1604 w 1695"/>
              <a:gd name="p0y2" fmla="*/ 0 h 405"/>
              <a:gd name="p0x3" fmla="*/ 1695 w 1695"/>
              <a:gd name="p0y3" fmla="*/ 90 h 405"/>
              <a:gd name="p0x4" fmla="*/ 1695 w 1695"/>
              <a:gd name="p0y4" fmla="*/ 202 h 405"/>
              <a:gd name="p0x5" fmla="*/ 1695 w 1695"/>
              <a:gd name="p0y5" fmla="*/ 314 h 405"/>
              <a:gd name="p0x6" fmla="*/ 1604 w 1695"/>
              <a:gd name="p0y6" fmla="*/ 405 h 405"/>
              <a:gd name="p0x7" fmla="*/ 1492 w 1695"/>
              <a:gd name="p0y7" fmla="*/ 405 h 405"/>
              <a:gd name="p0x8" fmla="*/ 202 w 1695"/>
              <a:gd name="p0y8" fmla="*/ 405 h 405"/>
              <a:gd name="p0x9" fmla="*/ 90 w 1695"/>
              <a:gd name="p0y9" fmla="*/ 405 h 405"/>
              <a:gd name="p0x10" fmla="*/ 0 w 1695"/>
              <a:gd name="p0y10" fmla="*/ 314 h 405"/>
              <a:gd name="p0x11" fmla="*/ 0 w 1695"/>
              <a:gd name="p0y11" fmla="*/ 202 h 405"/>
              <a:gd name="p0x12" fmla="*/ 0 w 1695"/>
              <a:gd name="p0y12" fmla="*/ 90 h 405"/>
              <a:gd name="p0x13" fmla="*/ 90 w 1695"/>
              <a:gd name="p0y13" fmla="*/ 0 h 405"/>
              <a:gd name="p0x14" fmla="*/ 202 w 169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>
            <p:custDataLst>
              <p:tags r:id="rId61"/>
            </p:custDataLst>
          </p:nvPr>
        </p:nvSpPr>
        <p:spPr>
          <a:xfrm>
            <a:off x="7553401" y="5877878"/>
            <a:ext cx="10668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听音乐变节奏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62"/>
            </p:custDataLst>
          </p:nvPr>
        </p:nvSpPr>
        <p:spPr>
          <a:xfrm>
            <a:off x="8595995" y="5852795"/>
            <a:ext cx="1076325" cy="257175"/>
          </a:xfrm>
          <a:custGeom>
            <a:avLst/>
            <a:gdLst>
              <a:gd name="sw" fmla="*/ 1 w 1695"/>
              <a:gd name="sh" fmla="*/ 1 h 405"/>
              <a:gd name="mins" fmla="min sw sh"/>
              <a:gd name="dsw" fmla="+- 0 sw mins"/>
              <a:gd name="dsh" fmla="+- 0 sh mins"/>
              <a:gd name="p0x0" fmla="*/ 202 w 1695"/>
              <a:gd name="p0y0" fmla="*/ 0 h 405"/>
              <a:gd name="p0x1" fmla="*/ 1492 w 1695"/>
              <a:gd name="p0y1" fmla="*/ 0 h 405"/>
              <a:gd name="p0x2" fmla="*/ 1604 w 1695"/>
              <a:gd name="p0y2" fmla="*/ 0 h 405"/>
              <a:gd name="p0x3" fmla="*/ 1695 w 1695"/>
              <a:gd name="p0y3" fmla="*/ 90 h 405"/>
              <a:gd name="p0x4" fmla="*/ 1695 w 1695"/>
              <a:gd name="p0y4" fmla="*/ 202 h 405"/>
              <a:gd name="p0x5" fmla="*/ 1695 w 1695"/>
              <a:gd name="p0y5" fmla="*/ 314 h 405"/>
              <a:gd name="p0x6" fmla="*/ 1604 w 1695"/>
              <a:gd name="p0y6" fmla="*/ 405 h 405"/>
              <a:gd name="p0x7" fmla="*/ 1492 w 1695"/>
              <a:gd name="p0y7" fmla="*/ 405 h 405"/>
              <a:gd name="p0x8" fmla="*/ 202 w 1695"/>
              <a:gd name="p0y8" fmla="*/ 405 h 405"/>
              <a:gd name="p0x9" fmla="*/ 90 w 1695"/>
              <a:gd name="p0y9" fmla="*/ 405 h 405"/>
              <a:gd name="p0x10" fmla="*/ 0 w 1695"/>
              <a:gd name="p0y10" fmla="*/ 314 h 405"/>
              <a:gd name="p0x11" fmla="*/ 0 w 1695"/>
              <a:gd name="p0y11" fmla="*/ 202 h 405"/>
              <a:gd name="p0x12" fmla="*/ 0 w 1695"/>
              <a:gd name="p0y12" fmla="*/ 90 h 405"/>
              <a:gd name="p0x13" fmla="*/ 90 w 1695"/>
              <a:gd name="p0y13" fmla="*/ 0 h 405"/>
              <a:gd name="p0x14" fmla="*/ 202 w 169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>
            <p:custDataLst>
              <p:tags r:id="rId63"/>
            </p:custDataLst>
          </p:nvPr>
        </p:nvSpPr>
        <p:spPr>
          <a:xfrm>
            <a:off x="8677428" y="5877878"/>
            <a:ext cx="10668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情境突变练习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任意多边形 65"/>
          <p:cNvSpPr/>
          <p:nvPr>
            <p:custDataLst>
              <p:tags r:id="rId64"/>
            </p:custDataLst>
          </p:nvPr>
        </p:nvSpPr>
        <p:spPr>
          <a:xfrm>
            <a:off x="9719945" y="5852795"/>
            <a:ext cx="1228725" cy="257175"/>
          </a:xfrm>
          <a:custGeom>
            <a:avLst/>
            <a:gdLst>
              <a:gd name="sw" fmla="*/ 1 w 1935"/>
              <a:gd name="sh" fmla="*/ 1 h 405"/>
              <a:gd name="mins" fmla="min sw sh"/>
              <a:gd name="dsw" fmla="+- 0 sw mins"/>
              <a:gd name="dsh" fmla="+- 0 sh mins"/>
              <a:gd name="p0x0" fmla="*/ 202 w 1935"/>
              <a:gd name="p0y0" fmla="*/ 0 h 405"/>
              <a:gd name="p0x1" fmla="*/ 1732 w 1935"/>
              <a:gd name="p0y1" fmla="*/ 0 h 405"/>
              <a:gd name="p0x2" fmla="*/ 1844 w 1935"/>
              <a:gd name="p0y2" fmla="*/ 0 h 405"/>
              <a:gd name="p0x3" fmla="*/ 1935 w 1935"/>
              <a:gd name="p0y3" fmla="*/ 90 h 405"/>
              <a:gd name="p0x4" fmla="*/ 1935 w 1935"/>
              <a:gd name="p0y4" fmla="*/ 202 h 405"/>
              <a:gd name="p0x5" fmla="*/ 1935 w 1935"/>
              <a:gd name="p0y5" fmla="*/ 314 h 405"/>
              <a:gd name="p0x6" fmla="*/ 1844 w 1935"/>
              <a:gd name="p0y6" fmla="*/ 405 h 405"/>
              <a:gd name="p0x7" fmla="*/ 1732 w 1935"/>
              <a:gd name="p0y7" fmla="*/ 405 h 405"/>
              <a:gd name="p0x8" fmla="*/ 202 w 1935"/>
              <a:gd name="p0y8" fmla="*/ 405 h 405"/>
              <a:gd name="p0x9" fmla="*/ 90 w 1935"/>
              <a:gd name="p0y9" fmla="*/ 405 h 405"/>
              <a:gd name="p0x10" fmla="*/ 0 w 1935"/>
              <a:gd name="p0y10" fmla="*/ 314 h 405"/>
              <a:gd name="p0x11" fmla="*/ 0 w 1935"/>
              <a:gd name="p0y11" fmla="*/ 202 h 405"/>
              <a:gd name="p0x12" fmla="*/ 0 w 1935"/>
              <a:gd name="p0y12" fmla="*/ 90 h 405"/>
              <a:gd name="p0x13" fmla="*/ 90 w 1935"/>
              <a:gd name="p0y13" fmla="*/ 0 h 405"/>
              <a:gd name="p0x14" fmla="*/ 202 w 1935"/>
              <a:gd name="p0y14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>
            <p:custDataLst>
              <p:tags r:id="rId65"/>
            </p:custDataLst>
          </p:nvPr>
        </p:nvSpPr>
        <p:spPr>
          <a:xfrm>
            <a:off x="9801454" y="5877878"/>
            <a:ext cx="12192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节拍器想象练习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03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表演元素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477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情感与情绪：表演艺术的核心驱动力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57200" y="1123950"/>
            <a:ext cx="11277600" cy="978535"/>
          </a:xfrm>
          <a:custGeom>
            <a:avLst/>
            <a:gdLst>
              <a:gd name="sw" fmla="*/ 1 w 17760"/>
              <a:gd name="sh" fmla="*/ 1 h 1541"/>
              <a:gd name="mins" fmla="min sw sh"/>
              <a:gd name="dsw" fmla="+- 0 sw mins"/>
              <a:gd name="dsh" fmla="+- 0 sh mins"/>
              <a:gd name="p0x0" fmla="*/ 420 w 17760"/>
              <a:gd name="p0y0" fmla="*/ 0 h 1541"/>
              <a:gd name="p0x1" fmla="*/ 17340 w 17760"/>
              <a:gd name="p0y1" fmla="*/ 0 h 1541"/>
              <a:gd name="p0x2" fmla="*/ 17571 w 17760"/>
              <a:gd name="p0y2" fmla="*/ 0 h 1541"/>
              <a:gd name="p0x3" fmla="*/ 17760 w 17760"/>
              <a:gd name="p0y3" fmla="*/ 188 h 1541"/>
              <a:gd name="p0x4" fmla="*/ 17760 w 17760"/>
              <a:gd name="p0y4" fmla="*/ 420 h 1541"/>
              <a:gd name="p0x5" fmla="*/ 17760 w 17760"/>
              <a:gd name="p0y5" fmla="*/ 1121 h 1541"/>
              <a:gd name="p0x6" fmla="*/ 17760 w 17760"/>
              <a:gd name="p0y6" fmla="*/ 1353 h 1541"/>
              <a:gd name="p0x7" fmla="*/ 17571 w 17760"/>
              <a:gd name="p0y7" fmla="*/ 1541 h 1541"/>
              <a:gd name="p0x8" fmla="*/ 17340 w 17760"/>
              <a:gd name="p0y8" fmla="*/ 1541 h 1541"/>
              <a:gd name="p0x9" fmla="*/ 420 w 17760"/>
              <a:gd name="p0y9" fmla="*/ 1541 h 1541"/>
              <a:gd name="p0x10" fmla="*/ 188 w 17760"/>
              <a:gd name="p0y10" fmla="*/ 1541 h 1541"/>
              <a:gd name="p0x11" fmla="*/ 0 w 17760"/>
              <a:gd name="p0y11" fmla="*/ 1353 h 1541"/>
              <a:gd name="p0x12" fmla="*/ 0 w 17760"/>
              <a:gd name="p0y12" fmla="*/ 1121 h 1541"/>
              <a:gd name="p0x13" fmla="*/ 0 w 17760"/>
              <a:gd name="p0y13" fmla="*/ 420 h 1541"/>
              <a:gd name="p0x14" fmla="*/ 0 w 17760"/>
              <a:gd name="p0y14" fmla="*/ 188 h 1541"/>
              <a:gd name="p0x15" fmla="*/ 188 w 17760"/>
              <a:gd name="p0y15" fmla="*/ 0 h 1541"/>
              <a:gd name="p0x16" fmla="*/ 420 w 17760"/>
              <a:gd name="p0y16" fmla="*/ 0 h 15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685800" y="14033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83431" y="1451591"/>
            <a:ext cx="471488" cy="32385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950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♥</a:t>
            </a:r>
            <a:endParaRPr sz="1950">
              <a:solidFill>
                <a:srgbClr val="FFD8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295400" y="1299210"/>
            <a:ext cx="5560819" cy="3114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情感共鸣伴随任何一种艺术，是</a:t>
            </a:r>
            <a:r>
              <a:rPr lang="en-US" altLang="zh-CN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艺术的核心与实质</a:t>
            </a:r>
            <a:endParaRPr b="1">
              <a:solidFill>
                <a:srgbClr val="FFD85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461645" y="2298065"/>
            <a:ext cx="5534025" cy="1948815"/>
          </a:xfrm>
          <a:custGeom>
            <a:avLst/>
            <a:gdLst>
              <a:gd name="sw" fmla="*/ 1 w 8715"/>
              <a:gd name="sh" fmla="*/ 1 h 3069"/>
              <a:gd name="mins" fmla="min sw sh"/>
              <a:gd name="dsw" fmla="+- 0 sw mins"/>
              <a:gd name="dsh" fmla="+- 0 sh mins"/>
              <a:gd name="p0x0" fmla="*/ 420 w 8715"/>
              <a:gd name="p0y0" fmla="*/ 0 h 3069"/>
              <a:gd name="p0x1" fmla="*/ 8295 w 8715"/>
              <a:gd name="p0y1" fmla="*/ 0 h 3069"/>
              <a:gd name="p0x2" fmla="*/ 8526 w 8715"/>
              <a:gd name="p0y2" fmla="*/ 0 h 3069"/>
              <a:gd name="p0x3" fmla="*/ 8715 w 8715"/>
              <a:gd name="p0y3" fmla="*/ 188 h 3069"/>
              <a:gd name="p0x4" fmla="*/ 8715 w 8715"/>
              <a:gd name="p0y4" fmla="*/ 420 h 3069"/>
              <a:gd name="p0x5" fmla="*/ 8715 w 8715"/>
              <a:gd name="p0y5" fmla="*/ 2649 h 3069"/>
              <a:gd name="p0x6" fmla="*/ 8715 w 8715"/>
              <a:gd name="p0y6" fmla="*/ 2880 h 3069"/>
              <a:gd name="p0x7" fmla="*/ 8526 w 8715"/>
              <a:gd name="p0y7" fmla="*/ 3069 h 3069"/>
              <a:gd name="p0x8" fmla="*/ 8295 w 8715"/>
              <a:gd name="p0y8" fmla="*/ 3069 h 3069"/>
              <a:gd name="p0x9" fmla="*/ 420 w 8715"/>
              <a:gd name="p0y9" fmla="*/ 3069 h 3069"/>
              <a:gd name="p0x10" fmla="*/ 188 w 8715"/>
              <a:gd name="p0y10" fmla="*/ 3069 h 3069"/>
              <a:gd name="p0x11" fmla="*/ 0 w 8715"/>
              <a:gd name="p0y11" fmla="*/ 2880 h 3069"/>
              <a:gd name="p0x12" fmla="*/ 0 w 8715"/>
              <a:gd name="p0y12" fmla="*/ 2649 h 3069"/>
              <a:gd name="p0x13" fmla="*/ 0 w 8715"/>
              <a:gd name="p0y13" fmla="*/ 420 h 3069"/>
              <a:gd name="p0x14" fmla="*/ 0 w 8715"/>
              <a:gd name="p0y14" fmla="*/ 188 h 3069"/>
              <a:gd name="p0x15" fmla="*/ 188 w 8715"/>
              <a:gd name="p0y15" fmla="*/ 0 h 3069"/>
              <a:gd name="p0x16" fmla="*/ 420 w 8715"/>
              <a:gd name="p0y16" fmla="*/ 0 h 306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657225" y="2493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81126" y="2565054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1114425" y="248218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夸张情绪练习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657225" y="2991745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两人一组，赠予方递出礼物，接受方以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不可思议的夸张表情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展现喜悦。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657225" y="3677545"/>
            <a:ext cx="514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在完成动作的瞬间，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打开情绪的开关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>
          <a:xfrm>
            <a:off x="6195695" y="2298065"/>
            <a:ext cx="5534025" cy="1948815"/>
          </a:xfrm>
          <a:custGeom>
            <a:avLst/>
            <a:gdLst>
              <a:gd name="sw" fmla="*/ 1 w 8715"/>
              <a:gd name="sh" fmla="*/ 1 h 3069"/>
              <a:gd name="mins" fmla="min sw sh"/>
              <a:gd name="dsw" fmla="+- 0 sw mins"/>
              <a:gd name="dsh" fmla="+- 0 sh mins"/>
              <a:gd name="p0x0" fmla="*/ 420 w 8715"/>
              <a:gd name="p0y0" fmla="*/ 0 h 3069"/>
              <a:gd name="p0x1" fmla="*/ 8295 w 8715"/>
              <a:gd name="p0y1" fmla="*/ 0 h 3069"/>
              <a:gd name="p0x2" fmla="*/ 8526 w 8715"/>
              <a:gd name="p0y2" fmla="*/ 0 h 3069"/>
              <a:gd name="p0x3" fmla="*/ 8715 w 8715"/>
              <a:gd name="p0y3" fmla="*/ 188 h 3069"/>
              <a:gd name="p0x4" fmla="*/ 8715 w 8715"/>
              <a:gd name="p0y4" fmla="*/ 420 h 3069"/>
              <a:gd name="p0x5" fmla="*/ 8715 w 8715"/>
              <a:gd name="p0y5" fmla="*/ 2649 h 3069"/>
              <a:gd name="p0x6" fmla="*/ 8715 w 8715"/>
              <a:gd name="p0y6" fmla="*/ 2880 h 3069"/>
              <a:gd name="p0x7" fmla="*/ 8526 w 8715"/>
              <a:gd name="p0y7" fmla="*/ 3069 h 3069"/>
              <a:gd name="p0x8" fmla="*/ 8295 w 8715"/>
              <a:gd name="p0y8" fmla="*/ 3069 h 3069"/>
              <a:gd name="p0x9" fmla="*/ 420 w 8715"/>
              <a:gd name="p0y9" fmla="*/ 3069 h 3069"/>
              <a:gd name="p0x10" fmla="*/ 188 w 8715"/>
              <a:gd name="p0y10" fmla="*/ 3069 h 3069"/>
              <a:gd name="p0x11" fmla="*/ 0 w 8715"/>
              <a:gd name="p0y11" fmla="*/ 2880 h 3069"/>
              <a:gd name="p0x12" fmla="*/ 0 w 8715"/>
              <a:gd name="p0y12" fmla="*/ 2649 h 3069"/>
              <a:gd name="p0x13" fmla="*/ 0 w 8715"/>
              <a:gd name="p0y13" fmla="*/ 420 h 3069"/>
              <a:gd name="p0x14" fmla="*/ 0 w 8715"/>
              <a:gd name="p0y14" fmla="*/ 188 h 3069"/>
              <a:gd name="p0x15" fmla="*/ 188 w 8715"/>
              <a:gd name="p0y15" fmla="*/ 0 h 3069"/>
              <a:gd name="p0x16" fmla="*/ 420 w 8715"/>
              <a:gd name="p0y16" fmla="*/ 0 h 306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4"/>
            </p:custDataLst>
          </p:nvPr>
        </p:nvSpPr>
        <p:spPr>
          <a:xfrm>
            <a:off x="6391275" y="249301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6515176" y="2565054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6848475" y="2482186"/>
            <a:ext cx="2400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身体释放情感练习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6391275" y="2839422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积极情感：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从孤独状态小声说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开心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，逐渐放声并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环视四周传递情绪。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6391275" y="3525222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消极情感：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将愤怒发泄到布上，用力拧紧、拍打，让澎湃情绪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得以消解。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19"/>
            </p:custDataLst>
          </p:nvPr>
        </p:nvSpPr>
        <p:spPr>
          <a:xfrm>
            <a:off x="461645" y="4446905"/>
            <a:ext cx="5534025" cy="1948815"/>
          </a:xfrm>
          <a:custGeom>
            <a:avLst/>
            <a:gdLst>
              <a:gd name="sw" fmla="*/ 1 w 8715"/>
              <a:gd name="sh" fmla="*/ 1 h 3069"/>
              <a:gd name="mins" fmla="min sw sh"/>
              <a:gd name="dsw" fmla="+- 0 sw mins"/>
              <a:gd name="dsh" fmla="+- 0 sh mins"/>
              <a:gd name="p0x0" fmla="*/ 420 w 8715"/>
              <a:gd name="p0y0" fmla="*/ 0 h 3069"/>
              <a:gd name="p0x1" fmla="*/ 8295 w 8715"/>
              <a:gd name="p0y1" fmla="*/ 0 h 3069"/>
              <a:gd name="p0x2" fmla="*/ 8526 w 8715"/>
              <a:gd name="p0y2" fmla="*/ 0 h 3069"/>
              <a:gd name="p0x3" fmla="*/ 8715 w 8715"/>
              <a:gd name="p0y3" fmla="*/ 188 h 3069"/>
              <a:gd name="p0x4" fmla="*/ 8715 w 8715"/>
              <a:gd name="p0y4" fmla="*/ 420 h 3069"/>
              <a:gd name="p0x5" fmla="*/ 8715 w 8715"/>
              <a:gd name="p0y5" fmla="*/ 2649 h 3069"/>
              <a:gd name="p0x6" fmla="*/ 8715 w 8715"/>
              <a:gd name="p0y6" fmla="*/ 2880 h 3069"/>
              <a:gd name="p0x7" fmla="*/ 8526 w 8715"/>
              <a:gd name="p0y7" fmla="*/ 3069 h 3069"/>
              <a:gd name="p0x8" fmla="*/ 8295 w 8715"/>
              <a:gd name="p0y8" fmla="*/ 3069 h 3069"/>
              <a:gd name="p0x9" fmla="*/ 420 w 8715"/>
              <a:gd name="p0y9" fmla="*/ 3069 h 3069"/>
              <a:gd name="p0x10" fmla="*/ 188 w 8715"/>
              <a:gd name="p0y10" fmla="*/ 3069 h 3069"/>
              <a:gd name="p0x11" fmla="*/ 0 w 8715"/>
              <a:gd name="p0y11" fmla="*/ 2880 h 3069"/>
              <a:gd name="p0x12" fmla="*/ 0 w 8715"/>
              <a:gd name="p0y12" fmla="*/ 2649 h 3069"/>
              <a:gd name="p0x13" fmla="*/ 0 w 8715"/>
              <a:gd name="p0y13" fmla="*/ 420 h 3069"/>
              <a:gd name="p0x14" fmla="*/ 0 w 8715"/>
              <a:gd name="p0y14" fmla="*/ 188 h 3069"/>
              <a:gd name="p0x15" fmla="*/ 188 w 8715"/>
              <a:gd name="p0y15" fmla="*/ 0 h 3069"/>
              <a:gd name="p0x16" fmla="*/ 420 w 8715"/>
              <a:gd name="p0y16" fmla="*/ 0 h 306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0"/>
            </p:custDataLst>
          </p:nvPr>
        </p:nvSpPr>
        <p:spPr>
          <a:xfrm>
            <a:off x="657225" y="46418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781126" y="4713913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1114425" y="463104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情感机器练习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657225" y="5140604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每组至少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，每人选定与某种情感关联的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音效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短语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+ 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配合动作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657225" y="5826404"/>
            <a:ext cx="52054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像齿轮一样运转，每个人的身体被他人动作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激发并传递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5"/>
            </p:custDataLst>
          </p:nvPr>
        </p:nvSpPr>
        <p:spPr>
          <a:xfrm>
            <a:off x="6195695" y="4446905"/>
            <a:ext cx="5534025" cy="1948815"/>
          </a:xfrm>
          <a:custGeom>
            <a:avLst/>
            <a:gdLst>
              <a:gd name="sw" fmla="*/ 1 w 8715"/>
              <a:gd name="sh" fmla="*/ 1 h 3069"/>
              <a:gd name="mins" fmla="min sw sh"/>
              <a:gd name="dsw" fmla="+- 0 sw mins"/>
              <a:gd name="dsh" fmla="+- 0 sh mins"/>
              <a:gd name="p0x0" fmla="*/ 420 w 8715"/>
              <a:gd name="p0y0" fmla="*/ 0 h 3069"/>
              <a:gd name="p0x1" fmla="*/ 8295 w 8715"/>
              <a:gd name="p0y1" fmla="*/ 0 h 3069"/>
              <a:gd name="p0x2" fmla="*/ 8526 w 8715"/>
              <a:gd name="p0y2" fmla="*/ 0 h 3069"/>
              <a:gd name="p0x3" fmla="*/ 8715 w 8715"/>
              <a:gd name="p0y3" fmla="*/ 188 h 3069"/>
              <a:gd name="p0x4" fmla="*/ 8715 w 8715"/>
              <a:gd name="p0y4" fmla="*/ 420 h 3069"/>
              <a:gd name="p0x5" fmla="*/ 8715 w 8715"/>
              <a:gd name="p0y5" fmla="*/ 2649 h 3069"/>
              <a:gd name="p0x6" fmla="*/ 8715 w 8715"/>
              <a:gd name="p0y6" fmla="*/ 2880 h 3069"/>
              <a:gd name="p0x7" fmla="*/ 8526 w 8715"/>
              <a:gd name="p0y7" fmla="*/ 3069 h 3069"/>
              <a:gd name="p0x8" fmla="*/ 8295 w 8715"/>
              <a:gd name="p0y8" fmla="*/ 3069 h 3069"/>
              <a:gd name="p0x9" fmla="*/ 420 w 8715"/>
              <a:gd name="p0y9" fmla="*/ 3069 h 3069"/>
              <a:gd name="p0x10" fmla="*/ 188 w 8715"/>
              <a:gd name="p0y10" fmla="*/ 3069 h 3069"/>
              <a:gd name="p0x11" fmla="*/ 0 w 8715"/>
              <a:gd name="p0y11" fmla="*/ 2880 h 3069"/>
              <a:gd name="p0x12" fmla="*/ 0 w 8715"/>
              <a:gd name="p0y12" fmla="*/ 2649 h 3069"/>
              <a:gd name="p0x13" fmla="*/ 0 w 8715"/>
              <a:gd name="p0y13" fmla="*/ 420 h 3069"/>
              <a:gd name="p0x14" fmla="*/ 0 w 8715"/>
              <a:gd name="p0y14" fmla="*/ 188 h 3069"/>
              <a:gd name="p0x15" fmla="*/ 188 w 8715"/>
              <a:gd name="p0y15" fmla="*/ 0 h 3069"/>
              <a:gd name="p0x16" fmla="*/ 420 w 8715"/>
              <a:gd name="p0y16" fmla="*/ 0 h 306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6"/>
            </p:custDataLst>
          </p:nvPr>
        </p:nvSpPr>
        <p:spPr>
          <a:xfrm>
            <a:off x="6391275" y="46418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6515176" y="4713913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8"/>
            </p:custDataLst>
          </p:nvPr>
        </p:nvSpPr>
        <p:spPr>
          <a:xfrm>
            <a:off x="6848475" y="4631046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情感弹弓游戏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9"/>
            </p:custDataLst>
          </p:nvPr>
        </p:nvSpPr>
        <p:spPr>
          <a:xfrm>
            <a:off x="6391275" y="5293004"/>
            <a:ext cx="514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两排面对面，一人即兴说一句话，对方用短句回答。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0"/>
            </p:custDataLst>
          </p:nvPr>
        </p:nvSpPr>
        <p:spPr>
          <a:xfrm>
            <a:off x="6391275" y="5674004"/>
            <a:ext cx="514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每轮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迈近一步并变换一种情绪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，鼓励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突破预先判断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1"/>
            </p:custDataLst>
          </p:nvPr>
        </p:nvSpPr>
        <p:spPr>
          <a:xfrm>
            <a:off x="1295400" y="1623060"/>
            <a:ext cx="102108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>
                    <a:alpha val="85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演员必须真挚地深入角色的规定情境，创造出角色的情绪体验；角色情感需要具有创造力，是一种诗意的美感。</a:t>
            </a:r>
            <a:endParaRPr sz="1350">
              <a:solidFill>
                <a:srgbClr val="FFFFFF">
                  <a:alpha val="85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858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交流与适应：演员之间的内在情绪联动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 descr="5f1a7958-9f84-11f1-9dbf-1efedbeae05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3" r="5" b="3"/>
          <a:stretch>
            <a:fillRect/>
          </a:stretch>
        </p:blipFill>
        <p:spPr>
          <a:xfrm>
            <a:off x="457200" y="3476635"/>
            <a:ext cx="5039359" cy="292415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36" h="4605">
                <a:moveTo>
                  <a:pt x="300" y="0"/>
                </a:moveTo>
                <a:lnTo>
                  <a:pt x="7636" y="0"/>
                </a:lnTo>
                <a:cubicBezTo>
                  <a:pt x="7801" y="0"/>
                  <a:pt x="7935" y="134"/>
                  <a:pt x="7936" y="299"/>
                </a:cubicBezTo>
                <a:lnTo>
                  <a:pt x="7936" y="4306"/>
                </a:lnTo>
                <a:cubicBezTo>
                  <a:pt x="7935" y="4471"/>
                  <a:pt x="7801" y="4605"/>
                  <a:pt x="7636" y="4605"/>
                </a:cubicBezTo>
                <a:lnTo>
                  <a:pt x="300" y="4605"/>
                </a:lnTo>
                <a:cubicBezTo>
                  <a:pt x="134" y="4605"/>
                  <a:pt x="0" y="4471"/>
                  <a:pt x="0" y="4305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</p:spPr>
      </p:pic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5687320" y="1069657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经典练习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6"/>
            </p:custDataLst>
          </p:nvPr>
        </p:nvSpPr>
        <p:spPr>
          <a:xfrm>
            <a:off x="6830060" y="1242695"/>
            <a:ext cx="4904740" cy="19050"/>
          </a:xfrm>
          <a:custGeom>
            <a:avLst/>
            <a:gdLst>
              <a:gd name="sw" fmla="*/ 1 w 7723"/>
              <a:gd name="sh" fmla="*/ 1 h 30"/>
              <a:gd name="mins" fmla="min sw sh"/>
              <a:gd name="dsw" fmla="+- 0 sw mins"/>
              <a:gd name="dsh" fmla="+- 0 sh mins"/>
              <a:gd name="p0x0" fmla="*/ 15 w 7723"/>
              <a:gd name="p0y0" fmla="*/ 0 h 30"/>
              <a:gd name="p0x1" fmla="*/ 7708 w 7723"/>
              <a:gd name="p0y1" fmla="*/ 0 h 30"/>
              <a:gd name="p0x2" fmla="*/ 7716 w 7723"/>
              <a:gd name="p0y2" fmla="*/ 0 h 30"/>
              <a:gd name="p0x3" fmla="*/ 7723 w 7723"/>
              <a:gd name="p0y3" fmla="*/ 6 h 30"/>
              <a:gd name="p0x4" fmla="*/ 7723 w 7723"/>
              <a:gd name="p0y4" fmla="*/ 15 h 30"/>
              <a:gd name="p0x5" fmla="*/ 7723 w 7723"/>
              <a:gd name="p0y5" fmla="*/ 23 h 30"/>
              <a:gd name="p0x6" fmla="*/ 7716 w 7723"/>
              <a:gd name="p0y6" fmla="*/ 30 h 30"/>
              <a:gd name="p0x7" fmla="*/ 7708 w 7723"/>
              <a:gd name="p0y7" fmla="*/ 30 h 30"/>
              <a:gd name="p0x8" fmla="*/ 15 w 7723"/>
              <a:gd name="p0y8" fmla="*/ 30 h 30"/>
              <a:gd name="p0x9" fmla="*/ 6 w 7723"/>
              <a:gd name="p0y9" fmla="*/ 30 h 30"/>
              <a:gd name="p0x10" fmla="*/ 0 w 7723"/>
              <a:gd name="p0y10" fmla="*/ 23 h 30"/>
              <a:gd name="p0x11" fmla="*/ 0 w 7723"/>
              <a:gd name="p0y11" fmla="*/ 15 h 30"/>
              <a:gd name="p0x12" fmla="*/ 0 w 7723"/>
              <a:gd name="p0y12" fmla="*/ 6 h 30"/>
              <a:gd name="p0x13" fmla="*/ 6 w 7723"/>
              <a:gd name="p0y13" fmla="*/ 0 h 30"/>
              <a:gd name="p0x14" fmla="*/ 15 w 7723"/>
              <a:gd name="p0y14" fmla="*/ 0 h 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7"/>
            </p:custDataLst>
          </p:nvPr>
        </p:nvSpPr>
        <p:spPr>
          <a:xfrm>
            <a:off x="461645" y="1090295"/>
            <a:ext cx="5029835" cy="2228850"/>
          </a:xfrm>
          <a:custGeom>
            <a:avLst/>
            <a:gdLst>
              <a:gd name="sw" fmla="*/ 1 w 7921"/>
              <a:gd name="sh" fmla="*/ 1 h 3510"/>
              <a:gd name="mins" fmla="min sw sh"/>
              <a:gd name="dsw" fmla="+- 0 sw mins"/>
              <a:gd name="dsh" fmla="+- 0 sh mins"/>
              <a:gd name="p0x0" fmla="*/ 420 w 7921"/>
              <a:gd name="p0y0" fmla="*/ 0 h 3510"/>
              <a:gd name="p0x1" fmla="*/ 7501 w 7921"/>
              <a:gd name="p0y1" fmla="*/ 0 h 3510"/>
              <a:gd name="p0x2" fmla="*/ 7733 w 7921"/>
              <a:gd name="p0y2" fmla="*/ 0 h 3510"/>
              <a:gd name="p0x3" fmla="*/ 7921 w 7921"/>
              <a:gd name="p0y3" fmla="*/ 188 h 3510"/>
              <a:gd name="p0x4" fmla="*/ 7921 w 7921"/>
              <a:gd name="p0y4" fmla="*/ 420 h 3510"/>
              <a:gd name="p0x5" fmla="*/ 7921 w 7921"/>
              <a:gd name="p0y5" fmla="*/ 3090 h 3510"/>
              <a:gd name="p0x6" fmla="*/ 7921 w 7921"/>
              <a:gd name="p0y6" fmla="*/ 3321 h 3510"/>
              <a:gd name="p0x7" fmla="*/ 7733 w 7921"/>
              <a:gd name="p0y7" fmla="*/ 3510 h 3510"/>
              <a:gd name="p0x8" fmla="*/ 7501 w 7921"/>
              <a:gd name="p0y8" fmla="*/ 3510 h 3510"/>
              <a:gd name="p0x9" fmla="*/ 420 w 7921"/>
              <a:gd name="p0y9" fmla="*/ 3510 h 3510"/>
              <a:gd name="p0x10" fmla="*/ 188 w 7921"/>
              <a:gd name="p0y10" fmla="*/ 3510 h 3510"/>
              <a:gd name="p0x11" fmla="*/ 0 w 7921"/>
              <a:gd name="p0y11" fmla="*/ 3321 h 3510"/>
              <a:gd name="p0x12" fmla="*/ 0 w 7921"/>
              <a:gd name="p0y12" fmla="*/ 3090 h 3510"/>
              <a:gd name="p0x13" fmla="*/ 0 w 7921"/>
              <a:gd name="p0y13" fmla="*/ 420 h 3510"/>
              <a:gd name="p0x14" fmla="*/ 0 w 7921"/>
              <a:gd name="p0y14" fmla="*/ 188 h 3510"/>
              <a:gd name="p0x15" fmla="*/ 188 w 7921"/>
              <a:gd name="p0y15" fmla="*/ 0 h 3510"/>
              <a:gd name="p0x16" fmla="*/ 420 w 7921"/>
              <a:gd name="p0y16" fmla="*/ 0 h 35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8"/>
            </p:custDataLst>
          </p:nvPr>
        </p:nvSpPr>
        <p:spPr>
          <a:xfrm>
            <a:off x="657225" y="1266825"/>
            <a:ext cx="609600" cy="314325"/>
          </a:xfrm>
          <a:custGeom>
            <a:avLst/>
            <a:gdLst>
              <a:gd name="sw" fmla="*/ 1 w 960"/>
              <a:gd name="sh" fmla="*/ 1 h 495"/>
              <a:gd name="mins" fmla="min sw sh"/>
              <a:gd name="dsw" fmla="+- 0 sw mins"/>
              <a:gd name="dsh" fmla="+- 0 sh mins"/>
              <a:gd name="p0x0" fmla="*/ 180 w 960"/>
              <a:gd name="p0y0" fmla="*/ 0 h 495"/>
              <a:gd name="p0x1" fmla="*/ 780 w 960"/>
              <a:gd name="p0y1" fmla="*/ 0 h 495"/>
              <a:gd name="p0x2" fmla="*/ 879 w 960"/>
              <a:gd name="p0y2" fmla="*/ 0 h 495"/>
              <a:gd name="p0x3" fmla="*/ 960 w 960"/>
              <a:gd name="p0y3" fmla="*/ 80 h 495"/>
              <a:gd name="p0x4" fmla="*/ 960 w 960"/>
              <a:gd name="p0y4" fmla="*/ 180 h 495"/>
              <a:gd name="p0x5" fmla="*/ 960 w 960"/>
              <a:gd name="p0y5" fmla="*/ 315 h 495"/>
              <a:gd name="p0x6" fmla="*/ 960 w 960"/>
              <a:gd name="p0y6" fmla="*/ 414 h 495"/>
              <a:gd name="p0x7" fmla="*/ 879 w 960"/>
              <a:gd name="p0y7" fmla="*/ 495 h 495"/>
              <a:gd name="p0x8" fmla="*/ 780 w 960"/>
              <a:gd name="p0y8" fmla="*/ 495 h 495"/>
              <a:gd name="p0x9" fmla="*/ 180 w 960"/>
              <a:gd name="p0y9" fmla="*/ 495 h 495"/>
              <a:gd name="p0x10" fmla="*/ 80 w 960"/>
              <a:gd name="p0y10" fmla="*/ 495 h 495"/>
              <a:gd name="p0x11" fmla="*/ 0 w 960"/>
              <a:gd name="p0y11" fmla="*/ 414 h 495"/>
              <a:gd name="p0x12" fmla="*/ 0 w 960"/>
              <a:gd name="p0y12" fmla="*/ 315 h 495"/>
              <a:gd name="p0x13" fmla="*/ 0 w 960"/>
              <a:gd name="p0y13" fmla="*/ 180 h 495"/>
              <a:gd name="p0x14" fmla="*/ 0 w 960"/>
              <a:gd name="p0y14" fmla="*/ 80 h 495"/>
              <a:gd name="p0x15" fmla="*/ 80 w 960"/>
              <a:gd name="p0y15" fmla="*/ 0 h 495"/>
              <a:gd name="p0x16" fmla="*/ 180 w 960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771525" y="1290638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交流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1381125" y="1233488"/>
            <a:ext cx="391567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演员与对手之间思想、感情、意志、愿望、动作等相互传递、相互作用和相互影响的过程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11"/>
            </p:custDataLst>
          </p:nvPr>
        </p:nvSpPr>
        <p:spPr>
          <a:xfrm>
            <a:off x="657225" y="1990725"/>
            <a:ext cx="609600" cy="314325"/>
          </a:xfrm>
          <a:custGeom>
            <a:avLst/>
            <a:gdLst>
              <a:gd name="sw" fmla="*/ 1 w 960"/>
              <a:gd name="sh" fmla="*/ 1 h 495"/>
              <a:gd name="mins" fmla="min sw sh"/>
              <a:gd name="dsw" fmla="+- 0 sw mins"/>
              <a:gd name="dsh" fmla="+- 0 sh mins"/>
              <a:gd name="p0x0" fmla="*/ 180 w 960"/>
              <a:gd name="p0y0" fmla="*/ 0 h 495"/>
              <a:gd name="p0x1" fmla="*/ 780 w 960"/>
              <a:gd name="p0y1" fmla="*/ 0 h 495"/>
              <a:gd name="p0x2" fmla="*/ 879 w 960"/>
              <a:gd name="p0y2" fmla="*/ 0 h 495"/>
              <a:gd name="p0x3" fmla="*/ 960 w 960"/>
              <a:gd name="p0y3" fmla="*/ 80 h 495"/>
              <a:gd name="p0x4" fmla="*/ 960 w 960"/>
              <a:gd name="p0y4" fmla="*/ 180 h 495"/>
              <a:gd name="p0x5" fmla="*/ 960 w 960"/>
              <a:gd name="p0y5" fmla="*/ 315 h 495"/>
              <a:gd name="p0x6" fmla="*/ 960 w 960"/>
              <a:gd name="p0y6" fmla="*/ 414 h 495"/>
              <a:gd name="p0x7" fmla="*/ 879 w 960"/>
              <a:gd name="p0y7" fmla="*/ 495 h 495"/>
              <a:gd name="p0x8" fmla="*/ 780 w 960"/>
              <a:gd name="p0y8" fmla="*/ 495 h 495"/>
              <a:gd name="p0x9" fmla="*/ 180 w 960"/>
              <a:gd name="p0y9" fmla="*/ 495 h 495"/>
              <a:gd name="p0x10" fmla="*/ 80 w 960"/>
              <a:gd name="p0y10" fmla="*/ 495 h 495"/>
              <a:gd name="p0x11" fmla="*/ 0 w 960"/>
              <a:gd name="p0y11" fmla="*/ 414 h 495"/>
              <a:gd name="p0x12" fmla="*/ 0 w 960"/>
              <a:gd name="p0y12" fmla="*/ 315 h 495"/>
              <a:gd name="p0x13" fmla="*/ 0 w 960"/>
              <a:gd name="p0y13" fmla="*/ 180 h 495"/>
              <a:gd name="p0x14" fmla="*/ 0 w 960"/>
              <a:gd name="p0y14" fmla="*/ 80 h 495"/>
              <a:gd name="p0x15" fmla="*/ 80 w 960"/>
              <a:gd name="p0y15" fmla="*/ 0 h 495"/>
              <a:gd name="p0x16" fmla="*/ 180 w 960"/>
              <a:gd name="p0y16" fmla="*/ 0 h 4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771525" y="2014538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适应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1381125" y="1957388"/>
            <a:ext cx="391567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演员在交流时彼此做出的各种不同反应并影响对手的技能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57225" y="2695575"/>
            <a:ext cx="4639310" cy="466090"/>
            <a:chOff x="1035" y="4245"/>
            <a:chExt cx="7306" cy="734"/>
          </a:xfrm>
        </p:grpSpPr>
        <p:sp>
          <p:nvSpPr>
            <p:cNvPr id="12" name="任意多边形 11"/>
            <p:cNvSpPr/>
            <p:nvPr>
              <p:custDataLst>
                <p:tags r:id="rId14"/>
              </p:custDataLst>
            </p:nvPr>
          </p:nvSpPr>
          <p:spPr>
            <a:xfrm>
              <a:off x="1035" y="4245"/>
              <a:ext cx="7306" cy="735"/>
            </a:xfrm>
            <a:custGeom>
              <a:avLst/>
              <a:gdLst>
                <a:gd name="sw" fmla="*/ 1 w 7306"/>
                <a:gd name="sh" fmla="*/ 1 h 735"/>
                <a:gd name="mins" fmla="min sw sh"/>
                <a:gd name="dsw" fmla="+- 0 sw mins"/>
                <a:gd name="dsh" fmla="+- 0 sh mins"/>
                <a:gd name="p0x0" fmla="*/ 180 w 7306"/>
                <a:gd name="p0y0" fmla="*/ 0 h 735"/>
                <a:gd name="p0x1" fmla="*/ 7126 w 7306"/>
                <a:gd name="p0y1" fmla="*/ 0 h 735"/>
                <a:gd name="p0x2" fmla="*/ 7225 w 7306"/>
                <a:gd name="p0y2" fmla="*/ 0 h 735"/>
                <a:gd name="p0x3" fmla="*/ 7306 w 7306"/>
                <a:gd name="p0y3" fmla="*/ 80 h 735"/>
                <a:gd name="p0x4" fmla="*/ 7306 w 7306"/>
                <a:gd name="p0y4" fmla="*/ 180 h 735"/>
                <a:gd name="p0x5" fmla="*/ 7306 w 7306"/>
                <a:gd name="p0y5" fmla="*/ 555 h 735"/>
                <a:gd name="p0x6" fmla="*/ 7306 w 7306"/>
                <a:gd name="p0y6" fmla="*/ 654 h 735"/>
                <a:gd name="p0x7" fmla="*/ 7225 w 7306"/>
                <a:gd name="p0y7" fmla="*/ 735 h 735"/>
                <a:gd name="p0x8" fmla="*/ 7126 w 7306"/>
                <a:gd name="p0y8" fmla="*/ 735 h 735"/>
                <a:gd name="p0x9" fmla="*/ 180 w 7306"/>
                <a:gd name="p0y9" fmla="*/ 735 h 735"/>
                <a:gd name="p0x10" fmla="*/ 80 w 7306"/>
                <a:gd name="p0y10" fmla="*/ 735 h 735"/>
                <a:gd name="p0x11" fmla="*/ 0 w 7306"/>
                <a:gd name="p0y11" fmla="*/ 654 h 735"/>
                <a:gd name="p0x12" fmla="*/ 0 w 7306"/>
                <a:gd name="p0y12" fmla="*/ 555 h 735"/>
                <a:gd name="p0x13" fmla="*/ 0 w 7306"/>
                <a:gd name="p0y13" fmla="*/ 180 h 735"/>
                <a:gd name="p0x14" fmla="*/ 0 w 7306"/>
                <a:gd name="p0y14" fmla="*/ 80 h 735"/>
                <a:gd name="p0x15" fmla="*/ 80 w 7306"/>
                <a:gd name="p0y15" fmla="*/ 0 h 735"/>
                <a:gd name="p0x16" fmla="*/ 180 w 7306"/>
                <a:gd name="p0y16" fmla="*/ 0 h 73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17424"/>
                <a:lumOff val="82576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>
              <p:custDataLst>
                <p:tags r:id="rId15"/>
              </p:custDataLst>
            </p:nvPr>
          </p:nvSpPr>
          <p:spPr>
            <a:xfrm>
              <a:off x="1035" y="4245"/>
              <a:ext cx="180" cy="735"/>
            </a:xfrm>
            <a:custGeom>
              <a:avLst/>
              <a:gdLst>
                <a:gd name="sw" fmla="*/ 1 w 180"/>
                <a:gd name="sh" fmla="*/ 1 h 735"/>
                <a:gd name="mins" fmla="min sw sh"/>
                <a:gd name="dsw" fmla="+- 0 sw mins"/>
                <a:gd name="dsh" fmla="+- 0 sh mins"/>
                <a:gd name="p0x0" fmla="*/ 0 w 180"/>
                <a:gd name="p0y0" fmla="*/ 555 h 735"/>
                <a:gd name="p0x1" fmla="*/ 0 w 180"/>
                <a:gd name="p0y1" fmla="*/ 180 h 735"/>
                <a:gd name="p0x2" fmla="*/ 0 w 180"/>
                <a:gd name="p0y2" fmla="*/ 80 h 735"/>
                <a:gd name="p0x3" fmla="*/ 80 w 180"/>
                <a:gd name="p0y3" fmla="*/ 0 h 735"/>
                <a:gd name="p0x4" fmla="*/ 180 w 180"/>
                <a:gd name="p0y4" fmla="*/ 0 h 735"/>
                <a:gd name="p0x5" fmla="*/ 113 w 180"/>
                <a:gd name="p0y5" fmla="*/ 0 h 735"/>
                <a:gd name="p0x6" fmla="*/ 60 w 180"/>
                <a:gd name="p0y6" fmla="*/ 80 h 735"/>
                <a:gd name="p0x7" fmla="*/ 60 w 180"/>
                <a:gd name="p0y7" fmla="*/ 180 h 735"/>
                <a:gd name="p0x8" fmla="*/ 60 w 180"/>
                <a:gd name="p0y8" fmla="*/ 555 h 735"/>
                <a:gd name="p0x9" fmla="*/ 60 w 180"/>
                <a:gd name="p0y9" fmla="*/ 654 h 735"/>
                <a:gd name="p0x10" fmla="*/ 113 w 180"/>
                <a:gd name="p0y10" fmla="*/ 735 h 735"/>
                <a:gd name="p0x11" fmla="*/ 180 w 180"/>
                <a:gd name="p0y11" fmla="*/ 735 h 735"/>
                <a:gd name="p0x12" fmla="*/ 80 w 180"/>
                <a:gd name="p0y12" fmla="*/ 735 h 735"/>
                <a:gd name="p0x13" fmla="*/ 0 w 180"/>
                <a:gd name="p0y13" fmla="*/ 654 h 735"/>
                <a:gd name="p0x14" fmla="*/ 0 w 180"/>
                <a:gd name="p0y14" fmla="*/ 555 h 73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847725" y="2795588"/>
            <a:ext cx="429667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真实的交流过程会激发演员的创作天性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7"/>
            </p:custDataLst>
          </p:nvPr>
        </p:nvSpPr>
        <p:spPr>
          <a:xfrm>
            <a:off x="5691505" y="1576070"/>
            <a:ext cx="6038215" cy="1524000"/>
          </a:xfrm>
          <a:custGeom>
            <a:avLst/>
            <a:gdLst>
              <a:gd name="sw" fmla="*/ 1 w 9508"/>
              <a:gd name="sh" fmla="*/ 1 h 2400"/>
              <a:gd name="mins" fmla="min sw sh"/>
              <a:gd name="dsw" fmla="+- 0 sw mins"/>
              <a:gd name="dsh" fmla="+- 0 sh mins"/>
              <a:gd name="p0x0" fmla="*/ 420 w 9508"/>
              <a:gd name="p0y0" fmla="*/ 0 h 2400"/>
              <a:gd name="p0x1" fmla="*/ 9088 w 9508"/>
              <a:gd name="p0y1" fmla="*/ 0 h 2400"/>
              <a:gd name="p0x2" fmla="*/ 9320 w 9508"/>
              <a:gd name="p0y2" fmla="*/ 0 h 2400"/>
              <a:gd name="p0x3" fmla="*/ 9508 w 9508"/>
              <a:gd name="p0y3" fmla="*/ 188 h 2400"/>
              <a:gd name="p0x4" fmla="*/ 9508 w 9508"/>
              <a:gd name="p0y4" fmla="*/ 420 h 2400"/>
              <a:gd name="p0x5" fmla="*/ 9508 w 9508"/>
              <a:gd name="p0y5" fmla="*/ 1980 h 2400"/>
              <a:gd name="p0x6" fmla="*/ 9508 w 9508"/>
              <a:gd name="p0y6" fmla="*/ 2211 h 2400"/>
              <a:gd name="p0x7" fmla="*/ 9320 w 9508"/>
              <a:gd name="p0y7" fmla="*/ 2400 h 2400"/>
              <a:gd name="p0x8" fmla="*/ 9088 w 9508"/>
              <a:gd name="p0y8" fmla="*/ 2400 h 2400"/>
              <a:gd name="p0x9" fmla="*/ 420 w 9508"/>
              <a:gd name="p0y9" fmla="*/ 2400 h 2400"/>
              <a:gd name="p0x10" fmla="*/ 188 w 9508"/>
              <a:gd name="p0y10" fmla="*/ 2400 h 2400"/>
              <a:gd name="p0x11" fmla="*/ 0 w 9508"/>
              <a:gd name="p0y11" fmla="*/ 2211 h 2400"/>
              <a:gd name="p0x12" fmla="*/ 0 w 9508"/>
              <a:gd name="p0y12" fmla="*/ 1980 h 2400"/>
              <a:gd name="p0x13" fmla="*/ 0 w 9508"/>
              <a:gd name="p0y13" fmla="*/ 420 h 2400"/>
              <a:gd name="p0x14" fmla="*/ 0 w 9508"/>
              <a:gd name="p0y14" fmla="*/ 188 h 2400"/>
              <a:gd name="p0x15" fmla="*/ 188 w 9508"/>
              <a:gd name="p0y15" fmla="*/ 0 h 2400"/>
              <a:gd name="p0x16" fmla="*/ 420 w 9508"/>
              <a:gd name="p0y16" fmla="*/ 0 h 24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8"/>
            </p:custDataLst>
          </p:nvPr>
        </p:nvSpPr>
        <p:spPr>
          <a:xfrm>
            <a:off x="5887085" y="1733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5993387" y="1764506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6382645" y="1718310"/>
            <a:ext cx="5152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抛球练习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6382645" y="2043113"/>
            <a:ext cx="515213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围成圆圈抛球并喊出对方名字，眼睛跟随球的运动，逐渐增加球的数量；通过抛球获取能量，转化为表演能量并释放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2"/>
            </p:custDataLst>
          </p:nvPr>
        </p:nvSpPr>
        <p:spPr>
          <a:xfrm>
            <a:off x="5691505" y="3223895"/>
            <a:ext cx="6038215" cy="1524000"/>
          </a:xfrm>
          <a:custGeom>
            <a:avLst/>
            <a:gdLst>
              <a:gd name="sw" fmla="*/ 1 w 9508"/>
              <a:gd name="sh" fmla="*/ 1 h 2400"/>
              <a:gd name="mins" fmla="min sw sh"/>
              <a:gd name="dsw" fmla="+- 0 sw mins"/>
              <a:gd name="dsh" fmla="+- 0 sh mins"/>
              <a:gd name="p0x0" fmla="*/ 420 w 9508"/>
              <a:gd name="p0y0" fmla="*/ 0 h 2400"/>
              <a:gd name="p0x1" fmla="*/ 9088 w 9508"/>
              <a:gd name="p0y1" fmla="*/ 0 h 2400"/>
              <a:gd name="p0x2" fmla="*/ 9320 w 9508"/>
              <a:gd name="p0y2" fmla="*/ 0 h 2400"/>
              <a:gd name="p0x3" fmla="*/ 9508 w 9508"/>
              <a:gd name="p0y3" fmla="*/ 188 h 2400"/>
              <a:gd name="p0x4" fmla="*/ 9508 w 9508"/>
              <a:gd name="p0y4" fmla="*/ 420 h 2400"/>
              <a:gd name="p0x5" fmla="*/ 9508 w 9508"/>
              <a:gd name="p0y5" fmla="*/ 1980 h 2400"/>
              <a:gd name="p0x6" fmla="*/ 9508 w 9508"/>
              <a:gd name="p0y6" fmla="*/ 2211 h 2400"/>
              <a:gd name="p0x7" fmla="*/ 9320 w 9508"/>
              <a:gd name="p0y7" fmla="*/ 2400 h 2400"/>
              <a:gd name="p0x8" fmla="*/ 9088 w 9508"/>
              <a:gd name="p0y8" fmla="*/ 2400 h 2400"/>
              <a:gd name="p0x9" fmla="*/ 420 w 9508"/>
              <a:gd name="p0y9" fmla="*/ 2400 h 2400"/>
              <a:gd name="p0x10" fmla="*/ 188 w 9508"/>
              <a:gd name="p0y10" fmla="*/ 2400 h 2400"/>
              <a:gd name="p0x11" fmla="*/ 0 w 9508"/>
              <a:gd name="p0y11" fmla="*/ 2211 h 2400"/>
              <a:gd name="p0x12" fmla="*/ 0 w 9508"/>
              <a:gd name="p0y12" fmla="*/ 1980 h 2400"/>
              <a:gd name="p0x13" fmla="*/ 0 w 9508"/>
              <a:gd name="p0y13" fmla="*/ 420 h 2400"/>
              <a:gd name="p0x14" fmla="*/ 0 w 9508"/>
              <a:gd name="p0y14" fmla="*/ 188 h 2400"/>
              <a:gd name="p0x15" fmla="*/ 188 w 9508"/>
              <a:gd name="p0y15" fmla="*/ 0 h 2400"/>
              <a:gd name="p0x16" fmla="*/ 420 w 9508"/>
              <a:gd name="p0y16" fmla="*/ 0 h 24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3"/>
            </p:custDataLst>
          </p:nvPr>
        </p:nvSpPr>
        <p:spPr>
          <a:xfrm>
            <a:off x="5887085" y="33813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4"/>
            </p:custDataLst>
          </p:nvPr>
        </p:nvSpPr>
        <p:spPr>
          <a:xfrm>
            <a:off x="5993387" y="3412331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6382645" y="3366135"/>
            <a:ext cx="5152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眼神杀手练习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6382645" y="3690938"/>
            <a:ext cx="515213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抽签选定杀手，杀手通过眨眼睛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杀人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，其他同学不能眨眼，被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杀害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者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秒后倒地，怀疑者可向教师举报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7"/>
            </p:custDataLst>
          </p:nvPr>
        </p:nvSpPr>
        <p:spPr>
          <a:xfrm>
            <a:off x="5691505" y="4871720"/>
            <a:ext cx="6038215" cy="1524000"/>
          </a:xfrm>
          <a:custGeom>
            <a:avLst/>
            <a:gdLst>
              <a:gd name="sw" fmla="*/ 1 w 9508"/>
              <a:gd name="sh" fmla="*/ 1 h 2400"/>
              <a:gd name="mins" fmla="min sw sh"/>
              <a:gd name="dsw" fmla="+- 0 sw mins"/>
              <a:gd name="dsh" fmla="+- 0 sh mins"/>
              <a:gd name="p0x0" fmla="*/ 420 w 9508"/>
              <a:gd name="p0y0" fmla="*/ 0 h 2400"/>
              <a:gd name="p0x1" fmla="*/ 9088 w 9508"/>
              <a:gd name="p0y1" fmla="*/ 0 h 2400"/>
              <a:gd name="p0x2" fmla="*/ 9320 w 9508"/>
              <a:gd name="p0y2" fmla="*/ 0 h 2400"/>
              <a:gd name="p0x3" fmla="*/ 9508 w 9508"/>
              <a:gd name="p0y3" fmla="*/ 188 h 2400"/>
              <a:gd name="p0x4" fmla="*/ 9508 w 9508"/>
              <a:gd name="p0y4" fmla="*/ 420 h 2400"/>
              <a:gd name="p0x5" fmla="*/ 9508 w 9508"/>
              <a:gd name="p0y5" fmla="*/ 1980 h 2400"/>
              <a:gd name="p0x6" fmla="*/ 9508 w 9508"/>
              <a:gd name="p0y6" fmla="*/ 2211 h 2400"/>
              <a:gd name="p0x7" fmla="*/ 9320 w 9508"/>
              <a:gd name="p0y7" fmla="*/ 2400 h 2400"/>
              <a:gd name="p0x8" fmla="*/ 9088 w 9508"/>
              <a:gd name="p0y8" fmla="*/ 2400 h 2400"/>
              <a:gd name="p0x9" fmla="*/ 420 w 9508"/>
              <a:gd name="p0y9" fmla="*/ 2400 h 2400"/>
              <a:gd name="p0x10" fmla="*/ 188 w 9508"/>
              <a:gd name="p0y10" fmla="*/ 2400 h 2400"/>
              <a:gd name="p0x11" fmla="*/ 0 w 9508"/>
              <a:gd name="p0y11" fmla="*/ 2211 h 2400"/>
              <a:gd name="p0x12" fmla="*/ 0 w 9508"/>
              <a:gd name="p0y12" fmla="*/ 1980 h 2400"/>
              <a:gd name="p0x13" fmla="*/ 0 w 9508"/>
              <a:gd name="p0y13" fmla="*/ 420 h 2400"/>
              <a:gd name="p0x14" fmla="*/ 0 w 9508"/>
              <a:gd name="p0y14" fmla="*/ 188 h 2400"/>
              <a:gd name="p0x15" fmla="*/ 188 w 9508"/>
              <a:gd name="p0y15" fmla="*/ 0 h 2400"/>
              <a:gd name="p0x16" fmla="*/ 420 w 9508"/>
              <a:gd name="p0y16" fmla="*/ 0 h 24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28"/>
            </p:custDataLst>
          </p:nvPr>
        </p:nvSpPr>
        <p:spPr>
          <a:xfrm>
            <a:off x="5887085" y="50292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29"/>
            </p:custDataLst>
          </p:nvPr>
        </p:nvSpPr>
        <p:spPr>
          <a:xfrm>
            <a:off x="5993387" y="5060156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6382645" y="5013960"/>
            <a:ext cx="5152130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物物交换练习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6382645" y="5338763"/>
            <a:ext cx="5238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两两分组，设定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必须两人一起才能拿得动的重物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并研究搬运方式；各组之间进行物物交换，全程噤声，通过物品完成交流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33400" y="501015"/>
            <a:ext cx="2667000" cy="73152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4200" b="1">
                <a:solidFill>
                  <a:srgbClr val="29332A"/>
                </a:solidFill>
                <a:latin typeface="汉仪正圆-75W" panose="00020600040101010101" charset="-122"/>
                <a:ea typeface="汉仪正圆-75W" panose="00020600040101010101" charset="-122"/>
              </a:rPr>
              <a:t>课程导览</a:t>
            </a:r>
            <a:endParaRPr sz="4200" b="1">
              <a:solidFill>
                <a:srgbClr val="29332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895600" y="857250"/>
            <a:ext cx="1905000" cy="190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537845" y="1433195"/>
            <a:ext cx="5457825" cy="1071880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867146" y="1682591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01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42415" y="1706880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876425" y="16602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解放天性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876425" y="2034064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打破身心束缚，回归真实表达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6195695" y="1433195"/>
            <a:ext cx="5457825" cy="1071880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524996" y="1682591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02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7200265" y="1706880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7534275" y="166020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七力四感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7534275" y="2034064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系统培养演员核心创作能力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3"/>
            </p:custDataLst>
          </p:nvPr>
        </p:nvSpPr>
        <p:spPr>
          <a:xfrm>
            <a:off x="537845" y="2705100"/>
            <a:ext cx="5457825" cy="1071245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867146" y="2954179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03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1542415" y="2978785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1876425" y="293179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表演元素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1876425" y="3305651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掌握情感、交流与节奏的奥秘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8"/>
            </p:custDataLst>
          </p:nvPr>
        </p:nvSpPr>
        <p:spPr>
          <a:xfrm>
            <a:off x="6195695" y="2705100"/>
            <a:ext cx="5457825" cy="1071245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9"/>
            </p:custDataLst>
          </p:nvPr>
        </p:nvSpPr>
        <p:spPr>
          <a:xfrm>
            <a:off x="6524996" y="2954179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04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25" name="矩形 24"/>
          <p:cNvSpPr/>
          <p:nvPr>
            <p:custDataLst>
              <p:tags r:id="rId20"/>
            </p:custDataLst>
          </p:nvPr>
        </p:nvSpPr>
        <p:spPr>
          <a:xfrm>
            <a:off x="7200265" y="2978785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>
          <a:xfrm>
            <a:off x="7534275" y="2931795"/>
            <a:ext cx="1600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无实物训练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2"/>
            </p:custDataLst>
          </p:nvPr>
        </p:nvSpPr>
        <p:spPr>
          <a:xfrm>
            <a:off x="7534275" y="3305651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以身体为工具，建立真实信念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3"/>
            </p:custDataLst>
          </p:nvPr>
        </p:nvSpPr>
        <p:spPr>
          <a:xfrm>
            <a:off x="537845" y="3976370"/>
            <a:ext cx="5457825" cy="1071880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4"/>
            </p:custDataLst>
          </p:nvPr>
        </p:nvSpPr>
        <p:spPr>
          <a:xfrm>
            <a:off x="867146" y="4225766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05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31" name="矩形 30"/>
          <p:cNvSpPr/>
          <p:nvPr>
            <p:custDataLst>
              <p:tags r:id="rId25"/>
            </p:custDataLst>
          </p:nvPr>
        </p:nvSpPr>
        <p:spPr>
          <a:xfrm>
            <a:off x="1542415" y="4250055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1876425" y="4203383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即兴戏剧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7"/>
            </p:custDataLst>
          </p:nvPr>
        </p:nvSpPr>
        <p:spPr>
          <a:xfrm>
            <a:off x="1876425" y="4577239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在未知中创造，在协作中成长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28"/>
            </p:custDataLst>
          </p:nvPr>
        </p:nvSpPr>
        <p:spPr>
          <a:xfrm>
            <a:off x="6195695" y="3976370"/>
            <a:ext cx="5457825" cy="1071880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29"/>
            </p:custDataLst>
          </p:nvPr>
        </p:nvSpPr>
        <p:spPr>
          <a:xfrm>
            <a:off x="6524996" y="4225766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06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37" name="矩形 36"/>
          <p:cNvSpPr/>
          <p:nvPr>
            <p:custDataLst>
              <p:tags r:id="rId30"/>
            </p:custDataLst>
          </p:nvPr>
        </p:nvSpPr>
        <p:spPr>
          <a:xfrm>
            <a:off x="7200265" y="4250055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1"/>
            </p:custDataLst>
          </p:nvPr>
        </p:nvSpPr>
        <p:spPr>
          <a:xfrm>
            <a:off x="7534275" y="4203383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组织行动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2"/>
            </p:custDataLst>
          </p:nvPr>
        </p:nvSpPr>
        <p:spPr>
          <a:xfrm>
            <a:off x="7534275" y="4577239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从动作到行动，塑造鲜活人物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33"/>
            </p:custDataLst>
          </p:nvPr>
        </p:nvSpPr>
        <p:spPr>
          <a:xfrm>
            <a:off x="537845" y="5248275"/>
            <a:ext cx="5457825" cy="1071245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34"/>
            </p:custDataLst>
          </p:nvPr>
        </p:nvSpPr>
        <p:spPr>
          <a:xfrm>
            <a:off x="867146" y="5497354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07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43" name="矩形 42"/>
          <p:cNvSpPr/>
          <p:nvPr>
            <p:custDataLst>
              <p:tags r:id="rId35"/>
            </p:custDataLst>
          </p:nvPr>
        </p:nvSpPr>
        <p:spPr>
          <a:xfrm>
            <a:off x="1542415" y="5521960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36"/>
            </p:custDataLst>
          </p:nvPr>
        </p:nvSpPr>
        <p:spPr>
          <a:xfrm>
            <a:off x="1876425" y="54749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观察生活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7"/>
            </p:custDataLst>
          </p:nvPr>
        </p:nvSpPr>
        <p:spPr>
          <a:xfrm>
            <a:off x="1876425" y="5848826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在生活中发现艺术的原型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38"/>
            </p:custDataLst>
          </p:nvPr>
        </p:nvSpPr>
        <p:spPr>
          <a:xfrm>
            <a:off x="6195695" y="5248275"/>
            <a:ext cx="5457825" cy="1071245"/>
          </a:xfrm>
          <a:custGeom>
            <a:avLst/>
            <a:gdLst>
              <a:gd name="sw" fmla="*/ 1 w 8595"/>
              <a:gd name="sh" fmla="*/ 1 h 1687"/>
              <a:gd name="mins" fmla="min sw sh"/>
              <a:gd name="dsw" fmla="+- 0 sw mins"/>
              <a:gd name="dsh" fmla="+- 0 sh mins"/>
              <a:gd name="p0x0" fmla="*/ 300 w 8595"/>
              <a:gd name="p0y0" fmla="*/ 0 h 1687"/>
              <a:gd name="p0x1" fmla="*/ 8295 w 8595"/>
              <a:gd name="p0y1" fmla="*/ 0 h 1687"/>
              <a:gd name="p0x2" fmla="*/ 8460 w 8595"/>
              <a:gd name="p0y2" fmla="*/ 0 h 1687"/>
              <a:gd name="p0x3" fmla="*/ 8595 w 8595"/>
              <a:gd name="p0y3" fmla="*/ 134 h 1687"/>
              <a:gd name="p0x4" fmla="*/ 8595 w 8595"/>
              <a:gd name="p0y4" fmla="*/ 300 h 1687"/>
              <a:gd name="p0x5" fmla="*/ 8595 w 8595"/>
              <a:gd name="p0y5" fmla="*/ 1387 h 1687"/>
              <a:gd name="p0x6" fmla="*/ 8595 w 8595"/>
              <a:gd name="p0y6" fmla="*/ 1553 h 1687"/>
              <a:gd name="p0x7" fmla="*/ 8460 w 8595"/>
              <a:gd name="p0y7" fmla="*/ 1687 h 1687"/>
              <a:gd name="p0x8" fmla="*/ 8295 w 8595"/>
              <a:gd name="p0y8" fmla="*/ 1687 h 1687"/>
              <a:gd name="p0x9" fmla="*/ 300 w 8595"/>
              <a:gd name="p0y9" fmla="*/ 1687 h 1687"/>
              <a:gd name="p0x10" fmla="*/ 134 w 8595"/>
              <a:gd name="p0y10" fmla="*/ 1687 h 1687"/>
              <a:gd name="p0x11" fmla="*/ 0 w 8595"/>
              <a:gd name="p0y11" fmla="*/ 1553 h 1687"/>
              <a:gd name="p0x12" fmla="*/ 0 w 8595"/>
              <a:gd name="p0y12" fmla="*/ 1387 h 1687"/>
              <a:gd name="p0x13" fmla="*/ 0 w 8595"/>
              <a:gd name="p0y13" fmla="*/ 300 h 1687"/>
              <a:gd name="p0x14" fmla="*/ 0 w 8595"/>
              <a:gd name="p0y14" fmla="*/ 134 h 1687"/>
              <a:gd name="p0x15" fmla="*/ 134 w 8595"/>
              <a:gd name="p0y15" fmla="*/ 0 h 1687"/>
              <a:gd name="p0x16" fmla="*/ 300 w 8595"/>
              <a:gd name="p0y16" fmla="*/ 0 h 16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39"/>
            </p:custDataLst>
          </p:nvPr>
        </p:nvSpPr>
        <p:spPr>
          <a:xfrm>
            <a:off x="6524996" y="5497354"/>
            <a:ext cx="942156" cy="5734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300" b="1">
                <a:solidFill>
                  <a:srgbClr val="6BBC3A"/>
                </a:solidFill>
                <a:latin typeface="汉仪正圆-75W" panose="00020600040101010101" charset="-122"/>
                <a:ea typeface="汉仪正圆-75W" panose="00020600040101010101" charset="-122"/>
              </a:rPr>
              <a:t>08</a:t>
            </a:r>
            <a:endParaRPr sz="3300" b="1">
              <a:solidFill>
                <a:srgbClr val="6BBC3A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49" name="矩形 48"/>
          <p:cNvSpPr/>
          <p:nvPr>
            <p:custDataLst>
              <p:tags r:id="rId40"/>
            </p:custDataLst>
          </p:nvPr>
        </p:nvSpPr>
        <p:spPr>
          <a:xfrm>
            <a:off x="7200265" y="5521960"/>
            <a:ext cx="9525" cy="52387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1"/>
            </p:custDataLst>
          </p:nvPr>
        </p:nvSpPr>
        <p:spPr>
          <a:xfrm>
            <a:off x="7534275" y="547497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accent1"/>
                </a:solidFill>
                <a:latin typeface="汉仪正圆-75W" panose="00020600040101010101" charset="-122"/>
                <a:ea typeface="汉仪正圆-75W" panose="00020600040101010101" charset="-122"/>
              </a:rPr>
              <a:t>教学小品</a:t>
            </a:r>
            <a:endParaRPr sz="2100" b="1">
              <a:solidFill>
                <a:schemeClr val="accent1"/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2"/>
            </p:custDataLst>
          </p:nvPr>
        </p:nvSpPr>
        <p:spPr>
          <a:xfrm>
            <a:off x="7534275" y="5848826"/>
            <a:ext cx="4114800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汉仪正圆-75W" panose="00020600040101010101" charset="-122"/>
                <a:ea typeface="汉仪正圆-75W" panose="00020600040101010101" charset="-122"/>
              </a:rPr>
              <a:t>融会贯通，完成完整创作</a:t>
            </a:r>
            <a:endParaRPr sz="1350">
              <a:solidFill>
                <a:srgbClr val="29332A">
                  <a:alpha val="72157"/>
                </a:srgbClr>
              </a:solidFill>
              <a:latin typeface="汉仪正圆-75W" panose="00020600040101010101" charset="-122"/>
              <a:ea typeface="汉仪正圆-75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1435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47700" y="433388"/>
            <a:ext cx="110871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速度与节奏：控制戏剧情节张弛的艺术手法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47700" y="995363"/>
            <a:ext cx="110871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 spc="3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速度</a:t>
            </a: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指物体运动的快慢，与时间相联系；</a:t>
            </a:r>
            <a:r>
              <a:rPr sz="1500" b="1" spc="3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节奏</a:t>
            </a: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指物体和事物运动的力度、速度与幅度有规律交替变化的过程。两者是控制戏剧情节张弛、渲染情绪、引起观众共鸣的重要艺术表现手法。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776095"/>
            <a:ext cx="4610100" cy="4619625"/>
          </a:xfrm>
          <a:custGeom>
            <a:avLst/>
            <a:gdLst>
              <a:gd name="sw" fmla="*/ 1 w 7260"/>
              <a:gd name="sh" fmla="*/ 1 h 7275"/>
              <a:gd name="mins" fmla="min sw sh"/>
              <a:gd name="dsw" fmla="+- 0 sw mins"/>
              <a:gd name="dsh" fmla="+- 0 sh mins"/>
              <a:gd name="p0x0" fmla="*/ 300 w 7260"/>
              <a:gd name="p0y0" fmla="*/ 0 h 7275"/>
              <a:gd name="p0x1" fmla="*/ 6960 w 7260"/>
              <a:gd name="p0y1" fmla="*/ 0 h 7275"/>
              <a:gd name="p0x2" fmla="*/ 7125 w 7260"/>
              <a:gd name="p0y2" fmla="*/ 0 h 7275"/>
              <a:gd name="p0x3" fmla="*/ 7260 w 7260"/>
              <a:gd name="p0y3" fmla="*/ 134 h 7275"/>
              <a:gd name="p0x4" fmla="*/ 7260 w 7260"/>
              <a:gd name="p0y4" fmla="*/ 300 h 7275"/>
              <a:gd name="p0x5" fmla="*/ 7260 w 7260"/>
              <a:gd name="p0y5" fmla="*/ 6975 h 7275"/>
              <a:gd name="p0x6" fmla="*/ 7260 w 7260"/>
              <a:gd name="p0y6" fmla="*/ 7140 h 7275"/>
              <a:gd name="p0x7" fmla="*/ 7125 w 7260"/>
              <a:gd name="p0y7" fmla="*/ 7275 h 7275"/>
              <a:gd name="p0x8" fmla="*/ 6960 w 7260"/>
              <a:gd name="p0y8" fmla="*/ 7275 h 7275"/>
              <a:gd name="p0x9" fmla="*/ 300 w 7260"/>
              <a:gd name="p0y9" fmla="*/ 7275 h 7275"/>
              <a:gd name="p0x10" fmla="*/ 134 w 7260"/>
              <a:gd name="p0y10" fmla="*/ 7275 h 7275"/>
              <a:gd name="p0x11" fmla="*/ 0 w 7260"/>
              <a:gd name="p0y11" fmla="*/ 7140 h 7275"/>
              <a:gd name="p0x12" fmla="*/ 0 w 7260"/>
              <a:gd name="p0y12" fmla="*/ 6975 h 7275"/>
              <a:gd name="p0x13" fmla="*/ 0 w 7260"/>
              <a:gd name="p0y13" fmla="*/ 300 h 7275"/>
              <a:gd name="p0x14" fmla="*/ 0 w 7260"/>
              <a:gd name="p0y14" fmla="*/ 134 h 7275"/>
              <a:gd name="p0x15" fmla="*/ 134 w 7260"/>
              <a:gd name="p0y15" fmla="*/ 0 h 7275"/>
              <a:gd name="p0x16" fmla="*/ 300 w 7260"/>
              <a:gd name="p0y16" fmla="*/ 0 h 72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57225" y="2014220"/>
            <a:ext cx="57150" cy="171450"/>
          </a:xfrm>
          <a:custGeom>
            <a:avLst/>
            <a:gdLst>
              <a:gd name="sw" fmla="*/ 1 w 90"/>
              <a:gd name="sh" fmla="*/ 1 h 270"/>
              <a:gd name="mins" fmla="min sw sh"/>
              <a:gd name="dsw" fmla="+- 0 sw mins"/>
              <a:gd name="dsh" fmla="+- 0 sh mins"/>
              <a:gd name="p0x0" fmla="*/ 45 w 90"/>
              <a:gd name="p0y0" fmla="*/ 0 h 270"/>
              <a:gd name="p0x1" fmla="*/ 69 w 90"/>
              <a:gd name="p0y1" fmla="*/ 0 h 270"/>
              <a:gd name="p0x2" fmla="*/ 90 w 90"/>
              <a:gd name="p0y2" fmla="*/ 20 h 270"/>
              <a:gd name="p0x3" fmla="*/ 90 w 90"/>
              <a:gd name="p0y3" fmla="*/ 45 h 270"/>
              <a:gd name="p0x4" fmla="*/ 90 w 90"/>
              <a:gd name="p0y4" fmla="*/ 225 h 270"/>
              <a:gd name="p0x5" fmla="*/ 90 w 90"/>
              <a:gd name="p0y5" fmla="*/ 249 h 270"/>
              <a:gd name="p0x6" fmla="*/ 69 w 90"/>
              <a:gd name="p0y6" fmla="*/ 270 h 270"/>
              <a:gd name="p0x7" fmla="*/ 45 w 90"/>
              <a:gd name="p0y7" fmla="*/ 270 h 270"/>
              <a:gd name="p0x8" fmla="*/ 20 w 90"/>
              <a:gd name="p0y8" fmla="*/ 270 h 270"/>
              <a:gd name="p0x9" fmla="*/ 0 w 90"/>
              <a:gd name="p0y9" fmla="*/ 249 h 270"/>
              <a:gd name="p0x10" fmla="*/ 0 w 90"/>
              <a:gd name="p0y10" fmla="*/ 225 h 270"/>
              <a:gd name="p0x11" fmla="*/ 0 w 90"/>
              <a:gd name="p0y11" fmla="*/ 45 h 270"/>
              <a:gd name="p0x12" fmla="*/ 0 w 90"/>
              <a:gd name="p0y12" fmla="*/ 20 h 270"/>
              <a:gd name="p0x13" fmla="*/ 20 w 90"/>
              <a:gd name="p0y13" fmla="*/ 0 h 270"/>
              <a:gd name="p0x14" fmla="*/ 45 w 90"/>
              <a:gd name="p0y14" fmla="*/ 0 h 27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90575" y="1917383"/>
            <a:ext cx="4086225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速度与节奏的作用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661670" y="2385695"/>
            <a:ext cx="4210050" cy="971550"/>
          </a:xfrm>
          <a:custGeom>
            <a:avLst/>
            <a:gdLst>
              <a:gd name="sw" fmla="*/ 1 w 6630"/>
              <a:gd name="sh" fmla="*/ 1 h 1530"/>
              <a:gd name="mins" fmla="min sw sh"/>
              <a:gd name="dsw" fmla="+- 0 sw mins"/>
              <a:gd name="dsh" fmla="+- 0 sh mins"/>
              <a:gd name="p0x0" fmla="*/ 180 w 6630"/>
              <a:gd name="p0y0" fmla="*/ 0 h 1530"/>
              <a:gd name="p0x1" fmla="*/ 6450 w 6630"/>
              <a:gd name="p0y1" fmla="*/ 0 h 1530"/>
              <a:gd name="p0x2" fmla="*/ 6549 w 6630"/>
              <a:gd name="p0y2" fmla="*/ 0 h 1530"/>
              <a:gd name="p0x3" fmla="*/ 6630 w 6630"/>
              <a:gd name="p0y3" fmla="*/ 80 h 1530"/>
              <a:gd name="p0x4" fmla="*/ 6630 w 6630"/>
              <a:gd name="p0y4" fmla="*/ 180 h 1530"/>
              <a:gd name="p0x5" fmla="*/ 6630 w 6630"/>
              <a:gd name="p0y5" fmla="*/ 1350 h 1530"/>
              <a:gd name="p0x6" fmla="*/ 6630 w 6630"/>
              <a:gd name="p0y6" fmla="*/ 1449 h 1530"/>
              <a:gd name="p0x7" fmla="*/ 6549 w 6630"/>
              <a:gd name="p0y7" fmla="*/ 1530 h 1530"/>
              <a:gd name="p0x8" fmla="*/ 6450 w 6630"/>
              <a:gd name="p0y8" fmla="*/ 1530 h 1530"/>
              <a:gd name="p0x9" fmla="*/ 180 w 6630"/>
              <a:gd name="p0y9" fmla="*/ 1530 h 1530"/>
              <a:gd name="p0x10" fmla="*/ 80 w 6630"/>
              <a:gd name="p0y10" fmla="*/ 1530 h 1530"/>
              <a:gd name="p0x11" fmla="*/ 0 w 6630"/>
              <a:gd name="p0y11" fmla="*/ 1449 h 1530"/>
              <a:gd name="p0x12" fmla="*/ 0 w 6630"/>
              <a:gd name="p0y12" fmla="*/ 1350 h 1530"/>
              <a:gd name="p0x13" fmla="*/ 0 w 6630"/>
              <a:gd name="p0y13" fmla="*/ 180 h 1530"/>
              <a:gd name="p0x14" fmla="*/ 0 w 6630"/>
              <a:gd name="p0y14" fmla="*/ 80 h 1530"/>
              <a:gd name="p0x15" fmla="*/ 80 w 6630"/>
              <a:gd name="p0y15" fmla="*/ 0 h 1530"/>
              <a:gd name="p0x16" fmla="*/ 180 w 6630"/>
              <a:gd name="p0y16" fmla="*/ 0 h 15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819150" y="25241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898998" y="2543175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200150" y="2490788"/>
            <a:ext cx="351472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决定剧情发展变化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200150" y="2747963"/>
            <a:ext cx="3514725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矛盾冲突尖锐、行动较强时，节奏往往跌宕起伏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661670" y="3823970"/>
            <a:ext cx="4210050" cy="971550"/>
          </a:xfrm>
          <a:custGeom>
            <a:avLst/>
            <a:gdLst>
              <a:gd name="sw" fmla="*/ 1 w 6630"/>
              <a:gd name="sh" fmla="*/ 1 h 1530"/>
              <a:gd name="mins" fmla="min sw sh"/>
              <a:gd name="dsw" fmla="+- 0 sw mins"/>
              <a:gd name="dsh" fmla="+- 0 sh mins"/>
              <a:gd name="p0x0" fmla="*/ 180 w 6630"/>
              <a:gd name="p0y0" fmla="*/ 0 h 1530"/>
              <a:gd name="p0x1" fmla="*/ 6450 w 6630"/>
              <a:gd name="p0y1" fmla="*/ 0 h 1530"/>
              <a:gd name="p0x2" fmla="*/ 6549 w 6630"/>
              <a:gd name="p0y2" fmla="*/ 0 h 1530"/>
              <a:gd name="p0x3" fmla="*/ 6630 w 6630"/>
              <a:gd name="p0y3" fmla="*/ 80 h 1530"/>
              <a:gd name="p0x4" fmla="*/ 6630 w 6630"/>
              <a:gd name="p0y4" fmla="*/ 180 h 1530"/>
              <a:gd name="p0x5" fmla="*/ 6630 w 6630"/>
              <a:gd name="p0y5" fmla="*/ 1350 h 1530"/>
              <a:gd name="p0x6" fmla="*/ 6630 w 6630"/>
              <a:gd name="p0y6" fmla="*/ 1449 h 1530"/>
              <a:gd name="p0x7" fmla="*/ 6549 w 6630"/>
              <a:gd name="p0y7" fmla="*/ 1530 h 1530"/>
              <a:gd name="p0x8" fmla="*/ 6450 w 6630"/>
              <a:gd name="p0y8" fmla="*/ 1530 h 1530"/>
              <a:gd name="p0x9" fmla="*/ 180 w 6630"/>
              <a:gd name="p0y9" fmla="*/ 1530 h 1530"/>
              <a:gd name="p0x10" fmla="*/ 80 w 6630"/>
              <a:gd name="p0y10" fmla="*/ 1530 h 1530"/>
              <a:gd name="p0x11" fmla="*/ 0 w 6630"/>
              <a:gd name="p0y11" fmla="*/ 1449 h 1530"/>
              <a:gd name="p0x12" fmla="*/ 0 w 6630"/>
              <a:gd name="p0y12" fmla="*/ 1350 h 1530"/>
              <a:gd name="p0x13" fmla="*/ 0 w 6630"/>
              <a:gd name="p0y13" fmla="*/ 180 h 1530"/>
              <a:gd name="p0x14" fmla="*/ 0 w 6630"/>
              <a:gd name="p0y14" fmla="*/ 80 h 1530"/>
              <a:gd name="p0x15" fmla="*/ 80 w 6630"/>
              <a:gd name="p0y15" fmla="*/ 0 h 1530"/>
              <a:gd name="p0x16" fmla="*/ 180 w 6630"/>
              <a:gd name="p0y16" fmla="*/ 0 h 15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819150" y="39624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898998" y="3981450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200150" y="3929063"/>
            <a:ext cx="351472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影响剧本风格体裁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200150" y="4186238"/>
            <a:ext cx="3514725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喜剧速度较快、节奏跳跃；悲剧速度较慢、节奏凝重有力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61670" y="5262245"/>
            <a:ext cx="4210050" cy="971550"/>
          </a:xfrm>
          <a:custGeom>
            <a:avLst/>
            <a:gdLst>
              <a:gd name="sw" fmla="*/ 1 w 6630"/>
              <a:gd name="sh" fmla="*/ 1 h 1530"/>
              <a:gd name="mins" fmla="min sw sh"/>
              <a:gd name="dsw" fmla="+- 0 sw mins"/>
              <a:gd name="dsh" fmla="+- 0 sh mins"/>
              <a:gd name="p0x0" fmla="*/ 180 w 6630"/>
              <a:gd name="p0y0" fmla="*/ 0 h 1530"/>
              <a:gd name="p0x1" fmla="*/ 6450 w 6630"/>
              <a:gd name="p0y1" fmla="*/ 0 h 1530"/>
              <a:gd name="p0x2" fmla="*/ 6549 w 6630"/>
              <a:gd name="p0y2" fmla="*/ 0 h 1530"/>
              <a:gd name="p0x3" fmla="*/ 6630 w 6630"/>
              <a:gd name="p0y3" fmla="*/ 80 h 1530"/>
              <a:gd name="p0x4" fmla="*/ 6630 w 6630"/>
              <a:gd name="p0y4" fmla="*/ 180 h 1530"/>
              <a:gd name="p0x5" fmla="*/ 6630 w 6630"/>
              <a:gd name="p0y5" fmla="*/ 1350 h 1530"/>
              <a:gd name="p0x6" fmla="*/ 6630 w 6630"/>
              <a:gd name="p0y6" fmla="*/ 1449 h 1530"/>
              <a:gd name="p0x7" fmla="*/ 6549 w 6630"/>
              <a:gd name="p0y7" fmla="*/ 1530 h 1530"/>
              <a:gd name="p0x8" fmla="*/ 6450 w 6630"/>
              <a:gd name="p0y8" fmla="*/ 1530 h 1530"/>
              <a:gd name="p0x9" fmla="*/ 180 w 6630"/>
              <a:gd name="p0y9" fmla="*/ 1530 h 1530"/>
              <a:gd name="p0x10" fmla="*/ 80 w 6630"/>
              <a:gd name="p0y10" fmla="*/ 1530 h 1530"/>
              <a:gd name="p0x11" fmla="*/ 0 w 6630"/>
              <a:gd name="p0y11" fmla="*/ 1449 h 1530"/>
              <a:gd name="p0x12" fmla="*/ 0 w 6630"/>
              <a:gd name="p0y12" fmla="*/ 1350 h 1530"/>
              <a:gd name="p0x13" fmla="*/ 0 w 6630"/>
              <a:gd name="p0y13" fmla="*/ 180 h 1530"/>
              <a:gd name="p0x14" fmla="*/ 0 w 6630"/>
              <a:gd name="p0y14" fmla="*/ 80 h 1530"/>
              <a:gd name="p0x15" fmla="*/ 80 w 6630"/>
              <a:gd name="p0y15" fmla="*/ 0 h 1530"/>
              <a:gd name="p0x16" fmla="*/ 180 w 6630"/>
              <a:gd name="p0y16" fmla="*/ 0 h 15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819150" y="54006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898998" y="5419725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200150" y="5367338"/>
            <a:ext cx="351472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影响人物情感起伏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1200150" y="5624513"/>
            <a:ext cx="3514725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使人物的情感发展起承转合，有层次、有变化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5271770" y="1776095"/>
            <a:ext cx="6457950" cy="4619625"/>
          </a:xfrm>
          <a:custGeom>
            <a:avLst/>
            <a:gdLst>
              <a:gd name="sw" fmla="*/ 1 w 10170"/>
              <a:gd name="sh" fmla="*/ 1 h 7275"/>
              <a:gd name="mins" fmla="min sw sh"/>
              <a:gd name="dsw" fmla="+- 0 sw mins"/>
              <a:gd name="dsh" fmla="+- 0 sh mins"/>
              <a:gd name="p0x0" fmla="*/ 300 w 10170"/>
              <a:gd name="p0y0" fmla="*/ 0 h 7275"/>
              <a:gd name="p0x1" fmla="*/ 9870 w 10170"/>
              <a:gd name="p0y1" fmla="*/ 0 h 7275"/>
              <a:gd name="p0x2" fmla="*/ 10035 w 10170"/>
              <a:gd name="p0y2" fmla="*/ 0 h 7275"/>
              <a:gd name="p0x3" fmla="*/ 10170 w 10170"/>
              <a:gd name="p0y3" fmla="*/ 134 h 7275"/>
              <a:gd name="p0x4" fmla="*/ 10170 w 10170"/>
              <a:gd name="p0y4" fmla="*/ 300 h 7275"/>
              <a:gd name="p0x5" fmla="*/ 10170 w 10170"/>
              <a:gd name="p0y5" fmla="*/ 6975 h 7275"/>
              <a:gd name="p0x6" fmla="*/ 10170 w 10170"/>
              <a:gd name="p0y6" fmla="*/ 7140 h 7275"/>
              <a:gd name="p0x7" fmla="*/ 10035 w 10170"/>
              <a:gd name="p0y7" fmla="*/ 7275 h 7275"/>
              <a:gd name="p0x8" fmla="*/ 9870 w 10170"/>
              <a:gd name="p0y8" fmla="*/ 7275 h 7275"/>
              <a:gd name="p0x9" fmla="*/ 300 w 10170"/>
              <a:gd name="p0y9" fmla="*/ 7275 h 7275"/>
              <a:gd name="p0x10" fmla="*/ 134 w 10170"/>
              <a:gd name="p0y10" fmla="*/ 7275 h 7275"/>
              <a:gd name="p0x11" fmla="*/ 0 w 10170"/>
              <a:gd name="p0y11" fmla="*/ 7140 h 7275"/>
              <a:gd name="p0x12" fmla="*/ 0 w 10170"/>
              <a:gd name="p0y12" fmla="*/ 6975 h 7275"/>
              <a:gd name="p0x13" fmla="*/ 0 w 10170"/>
              <a:gd name="p0y13" fmla="*/ 300 h 7275"/>
              <a:gd name="p0x14" fmla="*/ 0 w 10170"/>
              <a:gd name="p0y14" fmla="*/ 134 h 7275"/>
              <a:gd name="p0x15" fmla="*/ 134 w 10170"/>
              <a:gd name="p0y15" fmla="*/ 0 h 7275"/>
              <a:gd name="p0x16" fmla="*/ 300 w 10170"/>
              <a:gd name="p0y16" fmla="*/ 0 h 72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5467350" y="2014220"/>
            <a:ext cx="57150" cy="171450"/>
          </a:xfrm>
          <a:custGeom>
            <a:avLst/>
            <a:gdLst>
              <a:gd name="sw" fmla="*/ 1 w 90"/>
              <a:gd name="sh" fmla="*/ 1 h 270"/>
              <a:gd name="mins" fmla="min sw sh"/>
              <a:gd name="dsw" fmla="+- 0 sw mins"/>
              <a:gd name="dsh" fmla="+- 0 sh mins"/>
              <a:gd name="p0x0" fmla="*/ 45 w 90"/>
              <a:gd name="p0y0" fmla="*/ 0 h 270"/>
              <a:gd name="p0x1" fmla="*/ 69 w 90"/>
              <a:gd name="p0y1" fmla="*/ 0 h 270"/>
              <a:gd name="p0x2" fmla="*/ 90 w 90"/>
              <a:gd name="p0y2" fmla="*/ 20 h 270"/>
              <a:gd name="p0x3" fmla="*/ 90 w 90"/>
              <a:gd name="p0y3" fmla="*/ 45 h 270"/>
              <a:gd name="p0x4" fmla="*/ 90 w 90"/>
              <a:gd name="p0y4" fmla="*/ 225 h 270"/>
              <a:gd name="p0x5" fmla="*/ 90 w 90"/>
              <a:gd name="p0y5" fmla="*/ 249 h 270"/>
              <a:gd name="p0x6" fmla="*/ 69 w 90"/>
              <a:gd name="p0y6" fmla="*/ 270 h 270"/>
              <a:gd name="p0x7" fmla="*/ 45 w 90"/>
              <a:gd name="p0y7" fmla="*/ 270 h 270"/>
              <a:gd name="p0x8" fmla="*/ 20 w 90"/>
              <a:gd name="p0y8" fmla="*/ 270 h 270"/>
              <a:gd name="p0x9" fmla="*/ 0 w 90"/>
              <a:gd name="p0y9" fmla="*/ 249 h 270"/>
              <a:gd name="p0x10" fmla="*/ 0 w 90"/>
              <a:gd name="p0y10" fmla="*/ 225 h 270"/>
              <a:gd name="p0x11" fmla="*/ 0 w 90"/>
              <a:gd name="p0y11" fmla="*/ 45 h 270"/>
              <a:gd name="p0x12" fmla="*/ 0 w 90"/>
              <a:gd name="p0y12" fmla="*/ 20 h 270"/>
              <a:gd name="p0x13" fmla="*/ 20 w 90"/>
              <a:gd name="p0y13" fmla="*/ 0 h 270"/>
              <a:gd name="p0x14" fmla="*/ 45 w 90"/>
              <a:gd name="p0y14" fmla="*/ 0 h 27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5600700" y="1917383"/>
            <a:ext cx="5934075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节奏训练方法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5471795" y="2385695"/>
            <a:ext cx="6057900" cy="786130"/>
          </a:xfrm>
          <a:custGeom>
            <a:avLst/>
            <a:gdLst>
              <a:gd name="sw" fmla="*/ 1 w 9540"/>
              <a:gd name="sh" fmla="*/ 1 h 1237"/>
              <a:gd name="mins" fmla="min sw sh"/>
              <a:gd name="dsw" fmla="+- 0 sw mins"/>
              <a:gd name="dsh" fmla="+- 0 sh mins"/>
              <a:gd name="p0x0" fmla="*/ 180 w 9540"/>
              <a:gd name="p0y0" fmla="*/ 0 h 1237"/>
              <a:gd name="p0x1" fmla="*/ 9360 w 9540"/>
              <a:gd name="p0y1" fmla="*/ 0 h 1237"/>
              <a:gd name="p0x2" fmla="*/ 9459 w 9540"/>
              <a:gd name="p0y2" fmla="*/ 0 h 1237"/>
              <a:gd name="p0x3" fmla="*/ 9540 w 9540"/>
              <a:gd name="p0y3" fmla="*/ 80 h 1237"/>
              <a:gd name="p0x4" fmla="*/ 9540 w 9540"/>
              <a:gd name="p0y4" fmla="*/ 180 h 1237"/>
              <a:gd name="p0x5" fmla="*/ 9540 w 9540"/>
              <a:gd name="p0y5" fmla="*/ 1057 h 1237"/>
              <a:gd name="p0x6" fmla="*/ 9540 w 9540"/>
              <a:gd name="p0y6" fmla="*/ 1156 h 1237"/>
              <a:gd name="p0x7" fmla="*/ 9459 w 9540"/>
              <a:gd name="p0y7" fmla="*/ 1237 h 1237"/>
              <a:gd name="p0x8" fmla="*/ 9360 w 9540"/>
              <a:gd name="p0y8" fmla="*/ 1237 h 1237"/>
              <a:gd name="p0x9" fmla="*/ 180 w 9540"/>
              <a:gd name="p0y9" fmla="*/ 1237 h 1237"/>
              <a:gd name="p0x10" fmla="*/ 80 w 9540"/>
              <a:gd name="p0y10" fmla="*/ 1237 h 1237"/>
              <a:gd name="p0x11" fmla="*/ 0 w 9540"/>
              <a:gd name="p0y11" fmla="*/ 1156 h 1237"/>
              <a:gd name="p0x12" fmla="*/ 0 w 9540"/>
              <a:gd name="p0y12" fmla="*/ 1057 h 1237"/>
              <a:gd name="p0x13" fmla="*/ 0 w 9540"/>
              <a:gd name="p0y13" fmla="*/ 180 h 1237"/>
              <a:gd name="p0x14" fmla="*/ 0 w 9540"/>
              <a:gd name="p0y14" fmla="*/ 80 h 1237"/>
              <a:gd name="p0x15" fmla="*/ 80 w 9540"/>
              <a:gd name="p0y15" fmla="*/ 0 h 1237"/>
              <a:gd name="p0x16" fmla="*/ 180 w 9540"/>
              <a:gd name="p0y16" fmla="*/ 0 h 12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5633720" y="2509520"/>
            <a:ext cx="333375" cy="333375"/>
          </a:xfrm>
          <a:custGeom>
            <a:avLst/>
            <a:gdLst>
              <a:gd name="sw" fmla="*/ 1 w 525"/>
              <a:gd name="sh" fmla="*/ 1 h 525"/>
              <a:gd name="mins" fmla="min sw sh"/>
              <a:gd name="dsw" fmla="+- 0 sw mins"/>
              <a:gd name="dsh" fmla="+- 0 sh mins"/>
              <a:gd name="p0x0" fmla="*/ 180 w 525"/>
              <a:gd name="p0y0" fmla="*/ 0 h 525"/>
              <a:gd name="p0x1" fmla="*/ 345 w 525"/>
              <a:gd name="p0y1" fmla="*/ 0 h 525"/>
              <a:gd name="p0x2" fmla="*/ 444 w 525"/>
              <a:gd name="p0y2" fmla="*/ 0 h 525"/>
              <a:gd name="p0x3" fmla="*/ 525 w 525"/>
              <a:gd name="p0y3" fmla="*/ 80 h 525"/>
              <a:gd name="p0x4" fmla="*/ 525 w 525"/>
              <a:gd name="p0y4" fmla="*/ 180 h 525"/>
              <a:gd name="p0x5" fmla="*/ 525 w 525"/>
              <a:gd name="p0y5" fmla="*/ 345 h 525"/>
              <a:gd name="p0x6" fmla="*/ 525 w 525"/>
              <a:gd name="p0y6" fmla="*/ 444 h 525"/>
              <a:gd name="p0x7" fmla="*/ 444 w 525"/>
              <a:gd name="p0y7" fmla="*/ 525 h 525"/>
              <a:gd name="p0x8" fmla="*/ 345 w 525"/>
              <a:gd name="p0y8" fmla="*/ 525 h 525"/>
              <a:gd name="p0x9" fmla="*/ 180 w 525"/>
              <a:gd name="p0y9" fmla="*/ 525 h 525"/>
              <a:gd name="p0x10" fmla="*/ 80 w 525"/>
              <a:gd name="p0y10" fmla="*/ 525 h 525"/>
              <a:gd name="p0x11" fmla="*/ 0 w 525"/>
              <a:gd name="p0y11" fmla="*/ 444 h 525"/>
              <a:gd name="p0x12" fmla="*/ 0 w 525"/>
              <a:gd name="p0y12" fmla="*/ 345 h 525"/>
              <a:gd name="p0x13" fmla="*/ 0 w 525"/>
              <a:gd name="p0y13" fmla="*/ 180 h 525"/>
              <a:gd name="p0x14" fmla="*/ 0 w 525"/>
              <a:gd name="p0y14" fmla="*/ 80 h 525"/>
              <a:gd name="p0x15" fmla="*/ 80 w 525"/>
              <a:gd name="p0y15" fmla="*/ 0 h 525"/>
              <a:gd name="p0x16" fmla="*/ 180 w 525"/>
              <a:gd name="p0y16" fmla="*/ 0 h 5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5753176" y="2576513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6086475" y="2490788"/>
            <a:ext cx="5286375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传递节奏练习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：两人一组，从缓慢数到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开始，逐步用打响指取代数字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、用蹬脚取代数字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，速度逐步加快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9"/>
            </p:custDataLst>
          </p:nvPr>
        </p:nvSpPr>
        <p:spPr>
          <a:xfrm>
            <a:off x="5471795" y="3295650"/>
            <a:ext cx="6057900" cy="785495"/>
          </a:xfrm>
          <a:custGeom>
            <a:avLst/>
            <a:gdLst>
              <a:gd name="sw" fmla="*/ 1 w 9540"/>
              <a:gd name="sh" fmla="*/ 1 h 1237"/>
              <a:gd name="mins" fmla="min sw sh"/>
              <a:gd name="dsw" fmla="+- 0 sw mins"/>
              <a:gd name="dsh" fmla="+- 0 sh mins"/>
              <a:gd name="p0x0" fmla="*/ 180 w 9540"/>
              <a:gd name="p0y0" fmla="*/ 0 h 1237"/>
              <a:gd name="p0x1" fmla="*/ 9360 w 9540"/>
              <a:gd name="p0y1" fmla="*/ 0 h 1237"/>
              <a:gd name="p0x2" fmla="*/ 9459 w 9540"/>
              <a:gd name="p0y2" fmla="*/ 0 h 1237"/>
              <a:gd name="p0x3" fmla="*/ 9540 w 9540"/>
              <a:gd name="p0y3" fmla="*/ 80 h 1237"/>
              <a:gd name="p0x4" fmla="*/ 9540 w 9540"/>
              <a:gd name="p0y4" fmla="*/ 180 h 1237"/>
              <a:gd name="p0x5" fmla="*/ 9540 w 9540"/>
              <a:gd name="p0y5" fmla="*/ 1057 h 1237"/>
              <a:gd name="p0x6" fmla="*/ 9540 w 9540"/>
              <a:gd name="p0y6" fmla="*/ 1156 h 1237"/>
              <a:gd name="p0x7" fmla="*/ 9459 w 9540"/>
              <a:gd name="p0y7" fmla="*/ 1237 h 1237"/>
              <a:gd name="p0x8" fmla="*/ 9360 w 9540"/>
              <a:gd name="p0y8" fmla="*/ 1237 h 1237"/>
              <a:gd name="p0x9" fmla="*/ 180 w 9540"/>
              <a:gd name="p0y9" fmla="*/ 1237 h 1237"/>
              <a:gd name="p0x10" fmla="*/ 80 w 9540"/>
              <a:gd name="p0y10" fmla="*/ 1237 h 1237"/>
              <a:gd name="p0x11" fmla="*/ 0 w 9540"/>
              <a:gd name="p0y11" fmla="*/ 1156 h 1237"/>
              <a:gd name="p0x12" fmla="*/ 0 w 9540"/>
              <a:gd name="p0y12" fmla="*/ 1057 h 1237"/>
              <a:gd name="p0x13" fmla="*/ 0 w 9540"/>
              <a:gd name="p0y13" fmla="*/ 180 h 1237"/>
              <a:gd name="p0x14" fmla="*/ 0 w 9540"/>
              <a:gd name="p0y14" fmla="*/ 80 h 1237"/>
              <a:gd name="p0x15" fmla="*/ 80 w 9540"/>
              <a:gd name="p0y15" fmla="*/ 0 h 1237"/>
              <a:gd name="p0x16" fmla="*/ 180 w 9540"/>
              <a:gd name="p0y16" fmla="*/ 0 h 12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5633720" y="3419475"/>
            <a:ext cx="333375" cy="333375"/>
          </a:xfrm>
          <a:custGeom>
            <a:avLst/>
            <a:gdLst>
              <a:gd name="sw" fmla="*/ 1 w 525"/>
              <a:gd name="sh" fmla="*/ 1 h 525"/>
              <a:gd name="mins" fmla="min sw sh"/>
              <a:gd name="dsw" fmla="+- 0 sw mins"/>
              <a:gd name="dsh" fmla="+- 0 sh mins"/>
              <a:gd name="p0x0" fmla="*/ 180 w 525"/>
              <a:gd name="p0y0" fmla="*/ 0 h 525"/>
              <a:gd name="p0x1" fmla="*/ 345 w 525"/>
              <a:gd name="p0y1" fmla="*/ 0 h 525"/>
              <a:gd name="p0x2" fmla="*/ 444 w 525"/>
              <a:gd name="p0y2" fmla="*/ 0 h 525"/>
              <a:gd name="p0x3" fmla="*/ 525 w 525"/>
              <a:gd name="p0y3" fmla="*/ 80 h 525"/>
              <a:gd name="p0x4" fmla="*/ 525 w 525"/>
              <a:gd name="p0y4" fmla="*/ 180 h 525"/>
              <a:gd name="p0x5" fmla="*/ 525 w 525"/>
              <a:gd name="p0y5" fmla="*/ 345 h 525"/>
              <a:gd name="p0x6" fmla="*/ 525 w 525"/>
              <a:gd name="p0y6" fmla="*/ 444 h 525"/>
              <a:gd name="p0x7" fmla="*/ 444 w 525"/>
              <a:gd name="p0y7" fmla="*/ 525 h 525"/>
              <a:gd name="p0x8" fmla="*/ 345 w 525"/>
              <a:gd name="p0y8" fmla="*/ 525 h 525"/>
              <a:gd name="p0x9" fmla="*/ 180 w 525"/>
              <a:gd name="p0y9" fmla="*/ 525 h 525"/>
              <a:gd name="p0x10" fmla="*/ 80 w 525"/>
              <a:gd name="p0y10" fmla="*/ 525 h 525"/>
              <a:gd name="p0x11" fmla="*/ 0 w 525"/>
              <a:gd name="p0y11" fmla="*/ 444 h 525"/>
              <a:gd name="p0x12" fmla="*/ 0 w 525"/>
              <a:gd name="p0y12" fmla="*/ 345 h 525"/>
              <a:gd name="p0x13" fmla="*/ 0 w 525"/>
              <a:gd name="p0y13" fmla="*/ 180 h 525"/>
              <a:gd name="p0x14" fmla="*/ 0 w 525"/>
              <a:gd name="p0y14" fmla="*/ 80 h 525"/>
              <a:gd name="p0x15" fmla="*/ 80 w 525"/>
              <a:gd name="p0y15" fmla="*/ 0 h 525"/>
              <a:gd name="p0x16" fmla="*/ 180 w 525"/>
              <a:gd name="p0y16" fmla="*/ 0 h 5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5753176" y="3486150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6086475" y="3400425"/>
            <a:ext cx="5286375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慢镜头练习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：保持表演内容不变但把速度放慢，如同影视中的慢镜头，感受速度与节奏快慢的变化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3"/>
            </p:custDataLst>
          </p:nvPr>
        </p:nvSpPr>
        <p:spPr>
          <a:xfrm>
            <a:off x="5471795" y="4204970"/>
            <a:ext cx="6057900" cy="952500"/>
          </a:xfrm>
          <a:custGeom>
            <a:avLst/>
            <a:gdLst>
              <a:gd name="sw" fmla="*/ 1 w 9540"/>
              <a:gd name="sh" fmla="*/ 1 h 1500"/>
              <a:gd name="mins" fmla="min sw sh"/>
              <a:gd name="dsw" fmla="+- 0 sw mins"/>
              <a:gd name="dsh" fmla="+- 0 sh mins"/>
              <a:gd name="p0x0" fmla="*/ 180 w 9540"/>
              <a:gd name="p0y0" fmla="*/ 0 h 1500"/>
              <a:gd name="p0x1" fmla="*/ 9360 w 9540"/>
              <a:gd name="p0y1" fmla="*/ 0 h 1500"/>
              <a:gd name="p0x2" fmla="*/ 9459 w 9540"/>
              <a:gd name="p0y2" fmla="*/ 0 h 1500"/>
              <a:gd name="p0x3" fmla="*/ 9540 w 9540"/>
              <a:gd name="p0y3" fmla="*/ 80 h 1500"/>
              <a:gd name="p0x4" fmla="*/ 9540 w 9540"/>
              <a:gd name="p0y4" fmla="*/ 180 h 1500"/>
              <a:gd name="p0x5" fmla="*/ 9540 w 9540"/>
              <a:gd name="p0y5" fmla="*/ 1320 h 1500"/>
              <a:gd name="p0x6" fmla="*/ 9540 w 9540"/>
              <a:gd name="p0y6" fmla="*/ 1419 h 1500"/>
              <a:gd name="p0x7" fmla="*/ 9459 w 9540"/>
              <a:gd name="p0y7" fmla="*/ 1500 h 1500"/>
              <a:gd name="p0x8" fmla="*/ 9360 w 9540"/>
              <a:gd name="p0y8" fmla="*/ 1500 h 1500"/>
              <a:gd name="p0x9" fmla="*/ 180 w 9540"/>
              <a:gd name="p0y9" fmla="*/ 1500 h 1500"/>
              <a:gd name="p0x10" fmla="*/ 80 w 9540"/>
              <a:gd name="p0y10" fmla="*/ 1500 h 1500"/>
              <a:gd name="p0x11" fmla="*/ 0 w 9540"/>
              <a:gd name="p0y11" fmla="*/ 1419 h 1500"/>
              <a:gd name="p0x12" fmla="*/ 0 w 9540"/>
              <a:gd name="p0y12" fmla="*/ 1320 h 1500"/>
              <a:gd name="p0x13" fmla="*/ 0 w 9540"/>
              <a:gd name="p0y13" fmla="*/ 180 h 1500"/>
              <a:gd name="p0x14" fmla="*/ 0 w 9540"/>
              <a:gd name="p0y14" fmla="*/ 80 h 1500"/>
              <a:gd name="p0x15" fmla="*/ 80 w 9540"/>
              <a:gd name="p0y15" fmla="*/ 0 h 1500"/>
              <a:gd name="p0x16" fmla="*/ 180 w 9540"/>
              <a:gd name="p0y16" fmla="*/ 0 h 15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5633720" y="4328795"/>
            <a:ext cx="333375" cy="333375"/>
          </a:xfrm>
          <a:custGeom>
            <a:avLst/>
            <a:gdLst>
              <a:gd name="sw" fmla="*/ 1 w 525"/>
              <a:gd name="sh" fmla="*/ 1 h 525"/>
              <a:gd name="mins" fmla="min sw sh"/>
              <a:gd name="dsw" fmla="+- 0 sw mins"/>
              <a:gd name="dsh" fmla="+- 0 sh mins"/>
              <a:gd name="p0x0" fmla="*/ 180 w 525"/>
              <a:gd name="p0y0" fmla="*/ 0 h 525"/>
              <a:gd name="p0x1" fmla="*/ 345 w 525"/>
              <a:gd name="p0y1" fmla="*/ 0 h 525"/>
              <a:gd name="p0x2" fmla="*/ 444 w 525"/>
              <a:gd name="p0y2" fmla="*/ 0 h 525"/>
              <a:gd name="p0x3" fmla="*/ 525 w 525"/>
              <a:gd name="p0y3" fmla="*/ 80 h 525"/>
              <a:gd name="p0x4" fmla="*/ 525 w 525"/>
              <a:gd name="p0y4" fmla="*/ 180 h 525"/>
              <a:gd name="p0x5" fmla="*/ 525 w 525"/>
              <a:gd name="p0y5" fmla="*/ 345 h 525"/>
              <a:gd name="p0x6" fmla="*/ 525 w 525"/>
              <a:gd name="p0y6" fmla="*/ 444 h 525"/>
              <a:gd name="p0x7" fmla="*/ 444 w 525"/>
              <a:gd name="p0y7" fmla="*/ 525 h 525"/>
              <a:gd name="p0x8" fmla="*/ 345 w 525"/>
              <a:gd name="p0y8" fmla="*/ 525 h 525"/>
              <a:gd name="p0x9" fmla="*/ 180 w 525"/>
              <a:gd name="p0y9" fmla="*/ 525 h 525"/>
              <a:gd name="p0x10" fmla="*/ 80 w 525"/>
              <a:gd name="p0y10" fmla="*/ 525 h 525"/>
              <a:gd name="p0x11" fmla="*/ 0 w 525"/>
              <a:gd name="p0y11" fmla="*/ 444 h 525"/>
              <a:gd name="p0x12" fmla="*/ 0 w 525"/>
              <a:gd name="p0y12" fmla="*/ 345 h 525"/>
              <a:gd name="p0x13" fmla="*/ 0 w 525"/>
              <a:gd name="p0y13" fmla="*/ 180 h 525"/>
              <a:gd name="p0x14" fmla="*/ 0 w 525"/>
              <a:gd name="p0y14" fmla="*/ 80 h 525"/>
              <a:gd name="p0x15" fmla="*/ 80 w 525"/>
              <a:gd name="p0y15" fmla="*/ 0 h 525"/>
              <a:gd name="p0x16" fmla="*/ 180 w 525"/>
              <a:gd name="p0y16" fmla="*/ 0 h 5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5753176" y="4395788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6086475" y="4310063"/>
            <a:ext cx="5286375" cy="7381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坐立躺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：三人一组，在规定情境中必须保持一人坐着、一人站着、一人躺着，根据指令进行姿势变化交替，保持速度与节奏的一致性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5471795" y="5281295"/>
            <a:ext cx="6057900" cy="952500"/>
          </a:xfrm>
          <a:custGeom>
            <a:avLst/>
            <a:gdLst>
              <a:gd name="sw" fmla="*/ 1 w 9540"/>
              <a:gd name="sh" fmla="*/ 1 h 1500"/>
              <a:gd name="mins" fmla="min sw sh"/>
              <a:gd name="dsw" fmla="+- 0 sw mins"/>
              <a:gd name="dsh" fmla="+- 0 sh mins"/>
              <a:gd name="p0x0" fmla="*/ 180 w 9540"/>
              <a:gd name="p0y0" fmla="*/ 0 h 1500"/>
              <a:gd name="p0x1" fmla="*/ 9360 w 9540"/>
              <a:gd name="p0y1" fmla="*/ 0 h 1500"/>
              <a:gd name="p0x2" fmla="*/ 9459 w 9540"/>
              <a:gd name="p0y2" fmla="*/ 0 h 1500"/>
              <a:gd name="p0x3" fmla="*/ 9540 w 9540"/>
              <a:gd name="p0y3" fmla="*/ 80 h 1500"/>
              <a:gd name="p0x4" fmla="*/ 9540 w 9540"/>
              <a:gd name="p0y4" fmla="*/ 180 h 1500"/>
              <a:gd name="p0x5" fmla="*/ 9540 w 9540"/>
              <a:gd name="p0y5" fmla="*/ 1320 h 1500"/>
              <a:gd name="p0x6" fmla="*/ 9540 w 9540"/>
              <a:gd name="p0y6" fmla="*/ 1419 h 1500"/>
              <a:gd name="p0x7" fmla="*/ 9459 w 9540"/>
              <a:gd name="p0y7" fmla="*/ 1500 h 1500"/>
              <a:gd name="p0x8" fmla="*/ 9360 w 9540"/>
              <a:gd name="p0y8" fmla="*/ 1500 h 1500"/>
              <a:gd name="p0x9" fmla="*/ 180 w 9540"/>
              <a:gd name="p0y9" fmla="*/ 1500 h 1500"/>
              <a:gd name="p0x10" fmla="*/ 80 w 9540"/>
              <a:gd name="p0y10" fmla="*/ 1500 h 1500"/>
              <a:gd name="p0x11" fmla="*/ 0 w 9540"/>
              <a:gd name="p0y11" fmla="*/ 1419 h 1500"/>
              <a:gd name="p0x12" fmla="*/ 0 w 9540"/>
              <a:gd name="p0y12" fmla="*/ 1320 h 1500"/>
              <a:gd name="p0x13" fmla="*/ 0 w 9540"/>
              <a:gd name="p0y13" fmla="*/ 180 h 1500"/>
              <a:gd name="p0x14" fmla="*/ 0 w 9540"/>
              <a:gd name="p0y14" fmla="*/ 80 h 1500"/>
              <a:gd name="p0x15" fmla="*/ 80 w 9540"/>
              <a:gd name="p0y15" fmla="*/ 0 h 1500"/>
              <a:gd name="p0x16" fmla="*/ 180 w 9540"/>
              <a:gd name="p0y16" fmla="*/ 0 h 15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38"/>
            </p:custDataLst>
          </p:nvPr>
        </p:nvSpPr>
        <p:spPr>
          <a:xfrm>
            <a:off x="5633720" y="5405120"/>
            <a:ext cx="333375" cy="333375"/>
          </a:xfrm>
          <a:custGeom>
            <a:avLst/>
            <a:gdLst>
              <a:gd name="sw" fmla="*/ 1 w 525"/>
              <a:gd name="sh" fmla="*/ 1 h 525"/>
              <a:gd name="mins" fmla="min sw sh"/>
              <a:gd name="dsw" fmla="+- 0 sw mins"/>
              <a:gd name="dsh" fmla="+- 0 sh mins"/>
              <a:gd name="p0x0" fmla="*/ 180 w 525"/>
              <a:gd name="p0y0" fmla="*/ 0 h 525"/>
              <a:gd name="p0x1" fmla="*/ 345 w 525"/>
              <a:gd name="p0y1" fmla="*/ 0 h 525"/>
              <a:gd name="p0x2" fmla="*/ 444 w 525"/>
              <a:gd name="p0y2" fmla="*/ 0 h 525"/>
              <a:gd name="p0x3" fmla="*/ 525 w 525"/>
              <a:gd name="p0y3" fmla="*/ 80 h 525"/>
              <a:gd name="p0x4" fmla="*/ 525 w 525"/>
              <a:gd name="p0y4" fmla="*/ 180 h 525"/>
              <a:gd name="p0x5" fmla="*/ 525 w 525"/>
              <a:gd name="p0y5" fmla="*/ 345 h 525"/>
              <a:gd name="p0x6" fmla="*/ 525 w 525"/>
              <a:gd name="p0y6" fmla="*/ 444 h 525"/>
              <a:gd name="p0x7" fmla="*/ 444 w 525"/>
              <a:gd name="p0y7" fmla="*/ 525 h 525"/>
              <a:gd name="p0x8" fmla="*/ 345 w 525"/>
              <a:gd name="p0y8" fmla="*/ 525 h 525"/>
              <a:gd name="p0x9" fmla="*/ 180 w 525"/>
              <a:gd name="p0y9" fmla="*/ 525 h 525"/>
              <a:gd name="p0x10" fmla="*/ 80 w 525"/>
              <a:gd name="p0y10" fmla="*/ 525 h 525"/>
              <a:gd name="p0x11" fmla="*/ 0 w 525"/>
              <a:gd name="p0y11" fmla="*/ 444 h 525"/>
              <a:gd name="p0x12" fmla="*/ 0 w 525"/>
              <a:gd name="p0y12" fmla="*/ 345 h 525"/>
              <a:gd name="p0x13" fmla="*/ 0 w 525"/>
              <a:gd name="p0y13" fmla="*/ 180 h 525"/>
              <a:gd name="p0x14" fmla="*/ 0 w 525"/>
              <a:gd name="p0y14" fmla="*/ 80 h 525"/>
              <a:gd name="p0x15" fmla="*/ 80 w 525"/>
              <a:gd name="p0y15" fmla="*/ 0 h 525"/>
              <a:gd name="p0x16" fmla="*/ 180 w 525"/>
              <a:gd name="p0y16" fmla="*/ 0 h 5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5753176" y="5472113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6086475" y="5386388"/>
            <a:ext cx="5286375" cy="7381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行动倒置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：在空间中行走，教师喊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所有人停止不动，喊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则移动。随后按下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行动倒置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键，所有行为均与预期相反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意味着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意味着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04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无实物训练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57200" y="433388"/>
            <a:ext cx="112776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无实物练习：演员的每日练声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94878fd3-9f84-11f1-a905-aa2f199855b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" b="2"/>
          <a:stretch>
            <a:fillRect/>
          </a:stretch>
        </p:blipFill>
        <p:spPr>
          <a:xfrm>
            <a:off x="457200" y="1085850"/>
            <a:ext cx="3619500" cy="3943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700" h="6210">
                <a:moveTo>
                  <a:pt x="300" y="0"/>
                </a:moveTo>
                <a:lnTo>
                  <a:pt x="5400" y="0"/>
                </a:lnTo>
                <a:cubicBezTo>
                  <a:pt x="5566" y="0"/>
                  <a:pt x="5700" y="134"/>
                  <a:pt x="5700" y="300"/>
                </a:cubicBezTo>
                <a:lnTo>
                  <a:pt x="5700" y="5910"/>
                </a:lnTo>
                <a:cubicBezTo>
                  <a:pt x="5700" y="6076"/>
                  <a:pt x="5566" y="6210"/>
                  <a:pt x="5400" y="6210"/>
                </a:cubicBezTo>
                <a:lnTo>
                  <a:pt x="300" y="6210"/>
                </a:lnTo>
                <a:cubicBezTo>
                  <a:pt x="134" y="6210"/>
                  <a:pt x="0" y="6076"/>
                  <a:pt x="0" y="5910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</p:spPr>
      </p:pic>
      <p:grpSp>
        <p:nvGrpSpPr>
          <p:cNvPr id="46" name="组合 45"/>
          <p:cNvGrpSpPr/>
          <p:nvPr/>
        </p:nvGrpSpPr>
        <p:grpSpPr>
          <a:xfrm>
            <a:off x="457200" y="5181600"/>
            <a:ext cx="3619500" cy="1219200"/>
            <a:chOff x="720" y="8160"/>
            <a:chExt cx="5700" cy="1920"/>
          </a:xfrm>
        </p:grpSpPr>
        <p:sp>
          <p:nvSpPr>
            <p:cNvPr id="7" name="任意多边形 6"/>
            <p:cNvSpPr/>
            <p:nvPr>
              <p:custDataLst>
                <p:tags r:id="rId4"/>
              </p:custDataLst>
            </p:nvPr>
          </p:nvSpPr>
          <p:spPr>
            <a:xfrm>
              <a:off x="720" y="8160"/>
              <a:ext cx="5700" cy="1920"/>
            </a:xfrm>
            <a:custGeom>
              <a:avLst/>
              <a:gdLst>
                <a:gd name="sw" fmla="*/ 1 w 5700"/>
                <a:gd name="sh" fmla="*/ 1 h 1920"/>
                <a:gd name="mins" fmla="min sw sh"/>
                <a:gd name="dsw" fmla="+- 0 sw mins"/>
                <a:gd name="dsh" fmla="+- 0 sh mins"/>
                <a:gd name="p0x0" fmla="*/ 300 w 5700"/>
                <a:gd name="p0y0" fmla="*/ 0 h 1920"/>
                <a:gd name="p0x1" fmla="*/ 5400 w 5700"/>
                <a:gd name="p0y1" fmla="*/ 0 h 1920"/>
                <a:gd name="p0x2" fmla="*/ 5565 w 5700"/>
                <a:gd name="p0y2" fmla="*/ 0 h 1920"/>
                <a:gd name="p0x3" fmla="*/ 5700 w 5700"/>
                <a:gd name="p0y3" fmla="*/ 134 h 1920"/>
                <a:gd name="p0x4" fmla="*/ 5700 w 5700"/>
                <a:gd name="p0y4" fmla="*/ 300 h 1920"/>
                <a:gd name="p0x5" fmla="*/ 5700 w 5700"/>
                <a:gd name="p0y5" fmla="*/ 1620 h 1920"/>
                <a:gd name="p0x6" fmla="*/ 5700 w 5700"/>
                <a:gd name="p0y6" fmla="*/ 1785 h 1920"/>
                <a:gd name="p0x7" fmla="*/ 5565 w 5700"/>
                <a:gd name="p0y7" fmla="*/ 1920 h 1920"/>
                <a:gd name="p0x8" fmla="*/ 5400 w 5700"/>
                <a:gd name="p0y8" fmla="*/ 1920 h 1920"/>
                <a:gd name="p0x9" fmla="*/ 300 w 5700"/>
                <a:gd name="p0y9" fmla="*/ 1920 h 1920"/>
                <a:gd name="p0x10" fmla="*/ 134 w 5700"/>
                <a:gd name="p0y10" fmla="*/ 1920 h 1920"/>
                <a:gd name="p0x11" fmla="*/ 0 w 5700"/>
                <a:gd name="p0y11" fmla="*/ 1785 h 1920"/>
                <a:gd name="p0x12" fmla="*/ 0 w 5700"/>
                <a:gd name="p0y12" fmla="*/ 1620 h 1920"/>
                <a:gd name="p0x13" fmla="*/ 0 w 5700"/>
                <a:gd name="p0y13" fmla="*/ 300 h 1920"/>
                <a:gd name="p0x14" fmla="*/ 0 w 5700"/>
                <a:gd name="p0y14" fmla="*/ 134 h 1920"/>
                <a:gd name="p0x15" fmla="*/ 134 w 5700"/>
                <a:gd name="p0y15" fmla="*/ 0 h 1920"/>
                <a:gd name="p0x16" fmla="*/ 300 w 5700"/>
                <a:gd name="p0y16" fmla="*/ 0 h 19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17424"/>
                <a:lumOff val="82576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>
              <p:custDataLst>
                <p:tags r:id="rId5"/>
              </p:custDataLst>
            </p:nvPr>
          </p:nvSpPr>
          <p:spPr>
            <a:xfrm>
              <a:off x="720" y="8160"/>
              <a:ext cx="300" cy="1920"/>
            </a:xfrm>
            <a:custGeom>
              <a:avLst/>
              <a:gdLst>
                <a:gd name="sw" fmla="*/ 1 w 300"/>
                <a:gd name="sh" fmla="*/ 1 h 1920"/>
                <a:gd name="mins" fmla="min sw sh"/>
                <a:gd name="dsw" fmla="+- 0 sw mins"/>
                <a:gd name="dsh" fmla="+- 0 sh mins"/>
                <a:gd name="p0x0" fmla="*/ 0 w 300"/>
                <a:gd name="p0y0" fmla="*/ 1620 h 1920"/>
                <a:gd name="p0x1" fmla="*/ 0 w 300"/>
                <a:gd name="p0y1" fmla="*/ 300 h 1920"/>
                <a:gd name="p0x2" fmla="*/ 0 w 300"/>
                <a:gd name="p0y2" fmla="*/ 134 h 1920"/>
                <a:gd name="p0x3" fmla="*/ 134 w 300"/>
                <a:gd name="p0y3" fmla="*/ 0 h 1920"/>
                <a:gd name="p0x4" fmla="*/ 300 w 300"/>
                <a:gd name="p0y4" fmla="*/ 0 h 1920"/>
                <a:gd name="p0x5" fmla="*/ 167 w 300"/>
                <a:gd name="p0y5" fmla="*/ 0 h 1920"/>
                <a:gd name="p0x6" fmla="*/ 60 w 300"/>
                <a:gd name="p0y6" fmla="*/ 134 h 1920"/>
                <a:gd name="p0x7" fmla="*/ 60 w 300"/>
                <a:gd name="p0y7" fmla="*/ 300 h 1920"/>
                <a:gd name="p0x8" fmla="*/ 60 w 300"/>
                <a:gd name="p0y8" fmla="*/ 1620 h 1920"/>
                <a:gd name="p0x9" fmla="*/ 60 w 300"/>
                <a:gd name="p0y9" fmla="*/ 1785 h 1920"/>
                <a:gd name="p0x10" fmla="*/ 167 w 300"/>
                <a:gd name="p0y10" fmla="*/ 1920 h 1920"/>
                <a:gd name="p0x11" fmla="*/ 300 w 300"/>
                <a:gd name="p0y11" fmla="*/ 1920 h 1920"/>
                <a:gd name="p0x12" fmla="*/ 134 w 300"/>
                <a:gd name="p0y12" fmla="*/ 1920 h 1920"/>
                <a:gd name="p0x13" fmla="*/ 0 w 300"/>
                <a:gd name="p0y13" fmla="*/ 1785 h 1920"/>
                <a:gd name="p0x14" fmla="*/ 0 w 300"/>
                <a:gd name="p0y14" fmla="*/ 1620 h 19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85800" y="5319713"/>
            <a:ext cx="32004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演员做无实物练习就等于歌唱家练声，这种练习应该每天不间断地进行。</a:t>
            </a:r>
            <a:endParaRPr sz="15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>
          <a:xfrm>
            <a:off x="4305300" y="1085850"/>
            <a:ext cx="7429500" cy="914400"/>
          </a:xfrm>
          <a:custGeom>
            <a:avLst/>
            <a:gdLst>
              <a:gd name="sw" fmla="*/ 1 w 11700"/>
              <a:gd name="sh" fmla="*/ 1 h 1440"/>
              <a:gd name="mins" fmla="min sw sh"/>
              <a:gd name="dsw" fmla="+- 0 sw mins"/>
              <a:gd name="dsh" fmla="+- 0 sh mins"/>
              <a:gd name="p0x0" fmla="*/ 300 w 11700"/>
              <a:gd name="p0y0" fmla="*/ 0 h 1440"/>
              <a:gd name="p0x1" fmla="*/ 11400 w 11700"/>
              <a:gd name="p0y1" fmla="*/ 0 h 1440"/>
              <a:gd name="p0x2" fmla="*/ 11565 w 11700"/>
              <a:gd name="p0y2" fmla="*/ 0 h 1440"/>
              <a:gd name="p0x3" fmla="*/ 11700 w 11700"/>
              <a:gd name="p0y3" fmla="*/ 134 h 1440"/>
              <a:gd name="p0x4" fmla="*/ 11700 w 11700"/>
              <a:gd name="p0y4" fmla="*/ 300 h 1440"/>
              <a:gd name="p0x5" fmla="*/ 11700 w 11700"/>
              <a:gd name="p0y5" fmla="*/ 1140 h 1440"/>
              <a:gd name="p0x6" fmla="*/ 11700 w 11700"/>
              <a:gd name="p0y6" fmla="*/ 1305 h 1440"/>
              <a:gd name="p0x7" fmla="*/ 11565 w 11700"/>
              <a:gd name="p0y7" fmla="*/ 1440 h 1440"/>
              <a:gd name="p0x8" fmla="*/ 11400 w 11700"/>
              <a:gd name="p0y8" fmla="*/ 1440 h 1440"/>
              <a:gd name="p0x9" fmla="*/ 300 w 11700"/>
              <a:gd name="p0y9" fmla="*/ 1440 h 1440"/>
              <a:gd name="p0x10" fmla="*/ 134 w 11700"/>
              <a:gd name="p0y10" fmla="*/ 1440 h 1440"/>
              <a:gd name="p0x11" fmla="*/ 0 w 11700"/>
              <a:gd name="p0y11" fmla="*/ 1305 h 1440"/>
              <a:gd name="p0x12" fmla="*/ 0 w 11700"/>
              <a:gd name="p0y12" fmla="*/ 1140 h 1440"/>
              <a:gd name="p0x13" fmla="*/ 0 w 11700"/>
              <a:gd name="p0y13" fmla="*/ 300 h 1440"/>
              <a:gd name="p0x14" fmla="*/ 0 w 11700"/>
              <a:gd name="p0y14" fmla="*/ 134 h 1440"/>
              <a:gd name="p0x15" fmla="*/ 134 w 11700"/>
              <a:gd name="p0y15" fmla="*/ 0 h 1440"/>
              <a:gd name="p0x16" fmla="*/ 300 w 11700"/>
              <a:gd name="p0y16" fmla="*/ 0 h 14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495800" y="1223963"/>
            <a:ext cx="7048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无实物练习几乎包含了演员素质训练的</a:t>
            </a:r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全部要素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，培养动作性想象、组织逻辑性行动、适应假定情境与塑造人物形象的能力。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>
          <a:xfrm>
            <a:off x="4305300" y="2197735"/>
            <a:ext cx="38100" cy="209550"/>
          </a:xfrm>
          <a:custGeom>
            <a:avLst/>
            <a:gdLst>
              <a:gd name="sw" fmla="*/ 1 w 60"/>
              <a:gd name="sh" fmla="*/ 1 h 330"/>
              <a:gd name="mins" fmla="min sw sh"/>
              <a:gd name="dsw" fmla="+- 0 sw mins"/>
              <a:gd name="dsh" fmla="+- 0 sh mins"/>
              <a:gd name="p0x0" fmla="*/ 30 w 60"/>
              <a:gd name="p0y0" fmla="*/ 0 h 330"/>
              <a:gd name="p0x1" fmla="*/ 46 w 60"/>
              <a:gd name="p0y1" fmla="*/ 0 h 330"/>
              <a:gd name="p0x2" fmla="*/ 60 w 60"/>
              <a:gd name="p0y2" fmla="*/ 13 h 330"/>
              <a:gd name="p0x3" fmla="*/ 60 w 60"/>
              <a:gd name="p0y3" fmla="*/ 30 h 330"/>
              <a:gd name="p0x4" fmla="*/ 60 w 60"/>
              <a:gd name="p0y4" fmla="*/ 300 h 330"/>
              <a:gd name="p0x5" fmla="*/ 60 w 60"/>
              <a:gd name="p0y5" fmla="*/ 316 h 330"/>
              <a:gd name="p0x6" fmla="*/ 46 w 60"/>
              <a:gd name="p0y6" fmla="*/ 330 h 330"/>
              <a:gd name="p0x7" fmla="*/ 30 w 60"/>
              <a:gd name="p0y7" fmla="*/ 330 h 330"/>
              <a:gd name="p0x8" fmla="*/ 13 w 60"/>
              <a:gd name="p0y8" fmla="*/ 330 h 330"/>
              <a:gd name="p0x9" fmla="*/ 0 w 60"/>
              <a:gd name="p0y9" fmla="*/ 316 h 330"/>
              <a:gd name="p0x10" fmla="*/ 0 w 60"/>
              <a:gd name="p0y10" fmla="*/ 300 h 330"/>
              <a:gd name="p0x11" fmla="*/ 0 w 60"/>
              <a:gd name="p0y11" fmla="*/ 30 h 330"/>
              <a:gd name="p0x12" fmla="*/ 0 w 60"/>
              <a:gd name="p0y12" fmla="*/ 13 h 330"/>
              <a:gd name="p0x13" fmla="*/ 13 w 60"/>
              <a:gd name="p0y13" fmla="*/ 0 h 330"/>
              <a:gd name="p0x14" fmla="*/ 30 w 60"/>
              <a:gd name="p0y14" fmla="*/ 0 h 33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4419600" y="2152650"/>
            <a:ext cx="7315200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核心要求：「三感两性」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1"/>
            </p:custDataLst>
          </p:nvPr>
        </p:nvSpPr>
        <p:spPr>
          <a:xfrm>
            <a:off x="4309745" y="2609850"/>
            <a:ext cx="3648075" cy="714375"/>
          </a:xfrm>
          <a:custGeom>
            <a:avLst/>
            <a:gdLst>
              <a:gd name="sw" fmla="*/ 1 w 5745"/>
              <a:gd name="sh" fmla="*/ 1 h 1125"/>
              <a:gd name="mins" fmla="min sw sh"/>
              <a:gd name="dsw" fmla="+- 0 sw mins"/>
              <a:gd name="dsh" fmla="+- 0 sh mins"/>
              <a:gd name="p0x0" fmla="*/ 180 w 5745"/>
              <a:gd name="p0y0" fmla="*/ 0 h 1125"/>
              <a:gd name="p0x1" fmla="*/ 5565 w 5745"/>
              <a:gd name="p0y1" fmla="*/ 0 h 1125"/>
              <a:gd name="p0x2" fmla="*/ 5664 w 5745"/>
              <a:gd name="p0y2" fmla="*/ 0 h 1125"/>
              <a:gd name="p0x3" fmla="*/ 5745 w 5745"/>
              <a:gd name="p0y3" fmla="*/ 80 h 1125"/>
              <a:gd name="p0x4" fmla="*/ 5745 w 5745"/>
              <a:gd name="p0y4" fmla="*/ 180 h 1125"/>
              <a:gd name="p0x5" fmla="*/ 5745 w 5745"/>
              <a:gd name="p0y5" fmla="*/ 945 h 1125"/>
              <a:gd name="p0x6" fmla="*/ 5745 w 5745"/>
              <a:gd name="p0y6" fmla="*/ 1044 h 1125"/>
              <a:gd name="p0x7" fmla="*/ 5664 w 5745"/>
              <a:gd name="p0y7" fmla="*/ 1125 h 1125"/>
              <a:gd name="p0x8" fmla="*/ 5565 w 5745"/>
              <a:gd name="p0y8" fmla="*/ 1125 h 1125"/>
              <a:gd name="p0x9" fmla="*/ 180 w 5745"/>
              <a:gd name="p0y9" fmla="*/ 1125 h 1125"/>
              <a:gd name="p0x10" fmla="*/ 80 w 5745"/>
              <a:gd name="p0y10" fmla="*/ 1125 h 1125"/>
              <a:gd name="p0x11" fmla="*/ 0 w 5745"/>
              <a:gd name="p0y11" fmla="*/ 1044 h 1125"/>
              <a:gd name="p0x12" fmla="*/ 0 w 5745"/>
              <a:gd name="p0y12" fmla="*/ 945 h 1125"/>
              <a:gd name="p0x13" fmla="*/ 0 w 5745"/>
              <a:gd name="p0y13" fmla="*/ 180 h 1125"/>
              <a:gd name="p0x14" fmla="*/ 0 w 5745"/>
              <a:gd name="p0y14" fmla="*/ 80 h 1125"/>
              <a:gd name="p0x15" fmla="*/ 80 w 5745"/>
              <a:gd name="p0y15" fmla="*/ 0 h 1125"/>
              <a:gd name="p0x16" fmla="*/ 180 w 5745"/>
              <a:gd name="p0y16" fmla="*/ 0 h 1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2"/>
            </p:custDataLst>
          </p:nvPr>
        </p:nvSpPr>
        <p:spPr>
          <a:xfrm>
            <a:off x="4467225" y="2795270"/>
            <a:ext cx="609600" cy="342900"/>
          </a:xfrm>
          <a:custGeom>
            <a:avLst/>
            <a:gdLst>
              <a:gd name="sw" fmla="*/ 1 w 960"/>
              <a:gd name="sh" fmla="*/ 1 h 540"/>
              <a:gd name="mins" fmla="min sw sh"/>
              <a:gd name="dsw" fmla="+- 0 sw mins"/>
              <a:gd name="dsh" fmla="+- 0 sh mins"/>
              <a:gd name="p0x0" fmla="*/ 180 w 960"/>
              <a:gd name="p0y0" fmla="*/ 0 h 540"/>
              <a:gd name="p0x1" fmla="*/ 780 w 960"/>
              <a:gd name="p0y1" fmla="*/ 0 h 540"/>
              <a:gd name="p0x2" fmla="*/ 879 w 960"/>
              <a:gd name="p0y2" fmla="*/ 0 h 540"/>
              <a:gd name="p0x3" fmla="*/ 960 w 960"/>
              <a:gd name="p0y3" fmla="*/ 80 h 540"/>
              <a:gd name="p0x4" fmla="*/ 960 w 960"/>
              <a:gd name="p0y4" fmla="*/ 180 h 540"/>
              <a:gd name="p0x5" fmla="*/ 960 w 960"/>
              <a:gd name="p0y5" fmla="*/ 360 h 540"/>
              <a:gd name="p0x6" fmla="*/ 960 w 960"/>
              <a:gd name="p0y6" fmla="*/ 459 h 540"/>
              <a:gd name="p0x7" fmla="*/ 879 w 960"/>
              <a:gd name="p0y7" fmla="*/ 540 h 540"/>
              <a:gd name="p0x8" fmla="*/ 780 w 960"/>
              <a:gd name="p0y8" fmla="*/ 540 h 540"/>
              <a:gd name="p0x9" fmla="*/ 180 w 960"/>
              <a:gd name="p0y9" fmla="*/ 540 h 540"/>
              <a:gd name="p0x10" fmla="*/ 80 w 960"/>
              <a:gd name="p0y10" fmla="*/ 540 h 540"/>
              <a:gd name="p0x11" fmla="*/ 0 w 960"/>
              <a:gd name="p0y11" fmla="*/ 459 h 540"/>
              <a:gd name="p0x12" fmla="*/ 0 w 960"/>
              <a:gd name="p0y12" fmla="*/ 360 h 540"/>
              <a:gd name="p0x13" fmla="*/ 0 w 960"/>
              <a:gd name="p0y13" fmla="*/ 180 h 540"/>
              <a:gd name="p0x14" fmla="*/ 0 w 960"/>
              <a:gd name="p0y14" fmla="*/ 80 h 540"/>
              <a:gd name="p0x15" fmla="*/ 80 w 960"/>
              <a:gd name="p0y15" fmla="*/ 0 h 540"/>
              <a:gd name="p0x16" fmla="*/ 180 w 96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4619549" y="28670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质感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5191125" y="2714625"/>
            <a:ext cx="260985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动作随物体质地而异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麻质、皮质、丝绸缝法各不同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8081645" y="2609850"/>
            <a:ext cx="3648075" cy="714375"/>
          </a:xfrm>
          <a:custGeom>
            <a:avLst/>
            <a:gdLst>
              <a:gd name="sw" fmla="*/ 1 w 5745"/>
              <a:gd name="sh" fmla="*/ 1 h 1125"/>
              <a:gd name="mins" fmla="min sw sh"/>
              <a:gd name="dsw" fmla="+- 0 sw mins"/>
              <a:gd name="dsh" fmla="+- 0 sh mins"/>
              <a:gd name="p0x0" fmla="*/ 180 w 5745"/>
              <a:gd name="p0y0" fmla="*/ 0 h 1125"/>
              <a:gd name="p0x1" fmla="*/ 5565 w 5745"/>
              <a:gd name="p0y1" fmla="*/ 0 h 1125"/>
              <a:gd name="p0x2" fmla="*/ 5664 w 5745"/>
              <a:gd name="p0y2" fmla="*/ 0 h 1125"/>
              <a:gd name="p0x3" fmla="*/ 5745 w 5745"/>
              <a:gd name="p0y3" fmla="*/ 80 h 1125"/>
              <a:gd name="p0x4" fmla="*/ 5745 w 5745"/>
              <a:gd name="p0y4" fmla="*/ 180 h 1125"/>
              <a:gd name="p0x5" fmla="*/ 5745 w 5745"/>
              <a:gd name="p0y5" fmla="*/ 945 h 1125"/>
              <a:gd name="p0x6" fmla="*/ 5745 w 5745"/>
              <a:gd name="p0y6" fmla="*/ 1044 h 1125"/>
              <a:gd name="p0x7" fmla="*/ 5664 w 5745"/>
              <a:gd name="p0y7" fmla="*/ 1125 h 1125"/>
              <a:gd name="p0x8" fmla="*/ 5565 w 5745"/>
              <a:gd name="p0y8" fmla="*/ 1125 h 1125"/>
              <a:gd name="p0x9" fmla="*/ 180 w 5745"/>
              <a:gd name="p0y9" fmla="*/ 1125 h 1125"/>
              <a:gd name="p0x10" fmla="*/ 80 w 5745"/>
              <a:gd name="p0y10" fmla="*/ 1125 h 1125"/>
              <a:gd name="p0x11" fmla="*/ 0 w 5745"/>
              <a:gd name="p0y11" fmla="*/ 1044 h 1125"/>
              <a:gd name="p0x12" fmla="*/ 0 w 5745"/>
              <a:gd name="p0y12" fmla="*/ 945 h 1125"/>
              <a:gd name="p0x13" fmla="*/ 0 w 5745"/>
              <a:gd name="p0y13" fmla="*/ 180 h 1125"/>
              <a:gd name="p0x14" fmla="*/ 0 w 5745"/>
              <a:gd name="p0y14" fmla="*/ 80 h 1125"/>
              <a:gd name="p0x15" fmla="*/ 80 w 5745"/>
              <a:gd name="p0y15" fmla="*/ 0 h 1125"/>
              <a:gd name="p0x16" fmla="*/ 180 w 5745"/>
              <a:gd name="p0y16" fmla="*/ 0 h 1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6"/>
            </p:custDataLst>
          </p:nvPr>
        </p:nvSpPr>
        <p:spPr>
          <a:xfrm>
            <a:off x="8239125" y="2795270"/>
            <a:ext cx="609600" cy="342900"/>
          </a:xfrm>
          <a:custGeom>
            <a:avLst/>
            <a:gdLst>
              <a:gd name="sw" fmla="*/ 1 w 960"/>
              <a:gd name="sh" fmla="*/ 1 h 540"/>
              <a:gd name="mins" fmla="min sw sh"/>
              <a:gd name="dsw" fmla="+- 0 sw mins"/>
              <a:gd name="dsh" fmla="+- 0 sh mins"/>
              <a:gd name="p0x0" fmla="*/ 180 w 960"/>
              <a:gd name="p0y0" fmla="*/ 0 h 540"/>
              <a:gd name="p0x1" fmla="*/ 780 w 960"/>
              <a:gd name="p0y1" fmla="*/ 0 h 540"/>
              <a:gd name="p0x2" fmla="*/ 879 w 960"/>
              <a:gd name="p0y2" fmla="*/ 0 h 540"/>
              <a:gd name="p0x3" fmla="*/ 960 w 960"/>
              <a:gd name="p0y3" fmla="*/ 80 h 540"/>
              <a:gd name="p0x4" fmla="*/ 960 w 960"/>
              <a:gd name="p0y4" fmla="*/ 180 h 540"/>
              <a:gd name="p0x5" fmla="*/ 960 w 960"/>
              <a:gd name="p0y5" fmla="*/ 360 h 540"/>
              <a:gd name="p0x6" fmla="*/ 960 w 960"/>
              <a:gd name="p0y6" fmla="*/ 459 h 540"/>
              <a:gd name="p0x7" fmla="*/ 879 w 960"/>
              <a:gd name="p0y7" fmla="*/ 540 h 540"/>
              <a:gd name="p0x8" fmla="*/ 780 w 960"/>
              <a:gd name="p0y8" fmla="*/ 540 h 540"/>
              <a:gd name="p0x9" fmla="*/ 180 w 960"/>
              <a:gd name="p0y9" fmla="*/ 540 h 540"/>
              <a:gd name="p0x10" fmla="*/ 80 w 960"/>
              <a:gd name="p0y10" fmla="*/ 540 h 540"/>
              <a:gd name="p0x11" fmla="*/ 0 w 960"/>
              <a:gd name="p0y11" fmla="*/ 459 h 540"/>
              <a:gd name="p0x12" fmla="*/ 0 w 960"/>
              <a:gd name="p0y12" fmla="*/ 360 h 540"/>
              <a:gd name="p0x13" fmla="*/ 0 w 960"/>
              <a:gd name="p0y13" fmla="*/ 180 h 540"/>
              <a:gd name="p0x14" fmla="*/ 0 w 960"/>
              <a:gd name="p0y14" fmla="*/ 80 h 540"/>
              <a:gd name="p0x15" fmla="*/ 80 w 960"/>
              <a:gd name="p0y15" fmla="*/ 0 h 540"/>
              <a:gd name="p0x16" fmla="*/ 180 w 96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8391449" y="2867025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量感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8963025" y="2714625"/>
            <a:ext cx="260985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质地不同则重量不同，用力亦有差异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9"/>
            </p:custDataLst>
          </p:nvPr>
        </p:nvSpPr>
        <p:spPr>
          <a:xfrm>
            <a:off x="4309745" y="3448050"/>
            <a:ext cx="3648075" cy="714375"/>
          </a:xfrm>
          <a:custGeom>
            <a:avLst/>
            <a:gdLst>
              <a:gd name="sw" fmla="*/ 1 w 5745"/>
              <a:gd name="sh" fmla="*/ 1 h 1125"/>
              <a:gd name="mins" fmla="min sw sh"/>
              <a:gd name="dsw" fmla="+- 0 sw mins"/>
              <a:gd name="dsh" fmla="+- 0 sh mins"/>
              <a:gd name="p0x0" fmla="*/ 180 w 5745"/>
              <a:gd name="p0y0" fmla="*/ 0 h 1125"/>
              <a:gd name="p0x1" fmla="*/ 5565 w 5745"/>
              <a:gd name="p0y1" fmla="*/ 0 h 1125"/>
              <a:gd name="p0x2" fmla="*/ 5664 w 5745"/>
              <a:gd name="p0y2" fmla="*/ 0 h 1125"/>
              <a:gd name="p0x3" fmla="*/ 5745 w 5745"/>
              <a:gd name="p0y3" fmla="*/ 80 h 1125"/>
              <a:gd name="p0x4" fmla="*/ 5745 w 5745"/>
              <a:gd name="p0y4" fmla="*/ 180 h 1125"/>
              <a:gd name="p0x5" fmla="*/ 5745 w 5745"/>
              <a:gd name="p0y5" fmla="*/ 945 h 1125"/>
              <a:gd name="p0x6" fmla="*/ 5745 w 5745"/>
              <a:gd name="p0y6" fmla="*/ 1044 h 1125"/>
              <a:gd name="p0x7" fmla="*/ 5664 w 5745"/>
              <a:gd name="p0y7" fmla="*/ 1125 h 1125"/>
              <a:gd name="p0x8" fmla="*/ 5565 w 5745"/>
              <a:gd name="p0y8" fmla="*/ 1125 h 1125"/>
              <a:gd name="p0x9" fmla="*/ 180 w 5745"/>
              <a:gd name="p0y9" fmla="*/ 1125 h 1125"/>
              <a:gd name="p0x10" fmla="*/ 80 w 5745"/>
              <a:gd name="p0y10" fmla="*/ 1125 h 1125"/>
              <a:gd name="p0x11" fmla="*/ 0 w 5745"/>
              <a:gd name="p0y11" fmla="*/ 1044 h 1125"/>
              <a:gd name="p0x12" fmla="*/ 0 w 5745"/>
              <a:gd name="p0y12" fmla="*/ 945 h 1125"/>
              <a:gd name="p0x13" fmla="*/ 0 w 5745"/>
              <a:gd name="p0y13" fmla="*/ 180 h 1125"/>
              <a:gd name="p0x14" fmla="*/ 0 w 5745"/>
              <a:gd name="p0y14" fmla="*/ 80 h 1125"/>
              <a:gd name="p0x15" fmla="*/ 80 w 5745"/>
              <a:gd name="p0y15" fmla="*/ 0 h 1125"/>
              <a:gd name="p0x16" fmla="*/ 180 w 5745"/>
              <a:gd name="p0y16" fmla="*/ 0 h 1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0"/>
            </p:custDataLst>
          </p:nvPr>
        </p:nvSpPr>
        <p:spPr>
          <a:xfrm>
            <a:off x="4467225" y="3633470"/>
            <a:ext cx="609600" cy="342900"/>
          </a:xfrm>
          <a:custGeom>
            <a:avLst/>
            <a:gdLst>
              <a:gd name="sw" fmla="*/ 1 w 960"/>
              <a:gd name="sh" fmla="*/ 1 h 540"/>
              <a:gd name="mins" fmla="min sw sh"/>
              <a:gd name="dsw" fmla="+- 0 sw mins"/>
              <a:gd name="dsh" fmla="+- 0 sh mins"/>
              <a:gd name="p0x0" fmla="*/ 180 w 960"/>
              <a:gd name="p0y0" fmla="*/ 0 h 540"/>
              <a:gd name="p0x1" fmla="*/ 780 w 960"/>
              <a:gd name="p0y1" fmla="*/ 0 h 540"/>
              <a:gd name="p0x2" fmla="*/ 879 w 960"/>
              <a:gd name="p0y2" fmla="*/ 0 h 540"/>
              <a:gd name="p0x3" fmla="*/ 960 w 960"/>
              <a:gd name="p0y3" fmla="*/ 80 h 540"/>
              <a:gd name="p0x4" fmla="*/ 960 w 960"/>
              <a:gd name="p0y4" fmla="*/ 180 h 540"/>
              <a:gd name="p0x5" fmla="*/ 960 w 960"/>
              <a:gd name="p0y5" fmla="*/ 360 h 540"/>
              <a:gd name="p0x6" fmla="*/ 960 w 960"/>
              <a:gd name="p0y6" fmla="*/ 459 h 540"/>
              <a:gd name="p0x7" fmla="*/ 879 w 960"/>
              <a:gd name="p0y7" fmla="*/ 540 h 540"/>
              <a:gd name="p0x8" fmla="*/ 780 w 960"/>
              <a:gd name="p0y8" fmla="*/ 540 h 540"/>
              <a:gd name="p0x9" fmla="*/ 180 w 960"/>
              <a:gd name="p0y9" fmla="*/ 540 h 540"/>
              <a:gd name="p0x10" fmla="*/ 80 w 960"/>
              <a:gd name="p0y10" fmla="*/ 540 h 540"/>
              <a:gd name="p0x11" fmla="*/ 0 w 960"/>
              <a:gd name="p0y11" fmla="*/ 459 h 540"/>
              <a:gd name="p0x12" fmla="*/ 0 w 960"/>
              <a:gd name="p0y12" fmla="*/ 360 h 540"/>
              <a:gd name="p0x13" fmla="*/ 0 w 960"/>
              <a:gd name="p0y13" fmla="*/ 180 h 540"/>
              <a:gd name="p0x14" fmla="*/ 0 w 960"/>
              <a:gd name="p0y14" fmla="*/ 80 h 540"/>
              <a:gd name="p0x15" fmla="*/ 80 w 960"/>
              <a:gd name="p0y15" fmla="*/ 0 h 540"/>
              <a:gd name="p0x16" fmla="*/ 180 w 96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4543425" y="3705225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分寸感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5191201" y="3552825"/>
            <a:ext cx="260977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动作有分寸才真实，如缝线越缝越短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3"/>
            </p:custDataLst>
          </p:nvPr>
        </p:nvSpPr>
        <p:spPr>
          <a:xfrm>
            <a:off x="8081645" y="3448050"/>
            <a:ext cx="3648075" cy="714375"/>
          </a:xfrm>
          <a:custGeom>
            <a:avLst/>
            <a:gdLst>
              <a:gd name="sw" fmla="*/ 1 w 5745"/>
              <a:gd name="sh" fmla="*/ 1 h 1125"/>
              <a:gd name="mins" fmla="min sw sh"/>
              <a:gd name="dsw" fmla="+- 0 sw mins"/>
              <a:gd name="dsh" fmla="+- 0 sh mins"/>
              <a:gd name="p0x0" fmla="*/ 180 w 5745"/>
              <a:gd name="p0y0" fmla="*/ 0 h 1125"/>
              <a:gd name="p0x1" fmla="*/ 5565 w 5745"/>
              <a:gd name="p0y1" fmla="*/ 0 h 1125"/>
              <a:gd name="p0x2" fmla="*/ 5664 w 5745"/>
              <a:gd name="p0y2" fmla="*/ 0 h 1125"/>
              <a:gd name="p0x3" fmla="*/ 5745 w 5745"/>
              <a:gd name="p0y3" fmla="*/ 80 h 1125"/>
              <a:gd name="p0x4" fmla="*/ 5745 w 5745"/>
              <a:gd name="p0y4" fmla="*/ 180 h 1125"/>
              <a:gd name="p0x5" fmla="*/ 5745 w 5745"/>
              <a:gd name="p0y5" fmla="*/ 945 h 1125"/>
              <a:gd name="p0x6" fmla="*/ 5745 w 5745"/>
              <a:gd name="p0y6" fmla="*/ 1044 h 1125"/>
              <a:gd name="p0x7" fmla="*/ 5664 w 5745"/>
              <a:gd name="p0y7" fmla="*/ 1125 h 1125"/>
              <a:gd name="p0x8" fmla="*/ 5565 w 5745"/>
              <a:gd name="p0y8" fmla="*/ 1125 h 1125"/>
              <a:gd name="p0x9" fmla="*/ 180 w 5745"/>
              <a:gd name="p0y9" fmla="*/ 1125 h 1125"/>
              <a:gd name="p0x10" fmla="*/ 80 w 5745"/>
              <a:gd name="p0y10" fmla="*/ 1125 h 1125"/>
              <a:gd name="p0x11" fmla="*/ 0 w 5745"/>
              <a:gd name="p0y11" fmla="*/ 1044 h 1125"/>
              <a:gd name="p0x12" fmla="*/ 0 w 5745"/>
              <a:gd name="p0y12" fmla="*/ 945 h 1125"/>
              <a:gd name="p0x13" fmla="*/ 0 w 5745"/>
              <a:gd name="p0y13" fmla="*/ 180 h 1125"/>
              <a:gd name="p0x14" fmla="*/ 0 w 5745"/>
              <a:gd name="p0y14" fmla="*/ 80 h 1125"/>
              <a:gd name="p0x15" fmla="*/ 80 w 5745"/>
              <a:gd name="p0y15" fmla="*/ 0 h 1125"/>
              <a:gd name="p0x16" fmla="*/ 180 w 5745"/>
              <a:gd name="p0y16" fmla="*/ 0 h 112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>
            <p:custDataLst>
              <p:tags r:id="rId24"/>
            </p:custDataLst>
          </p:nvPr>
        </p:nvSpPr>
        <p:spPr>
          <a:xfrm>
            <a:off x="8239125" y="3633470"/>
            <a:ext cx="609600" cy="342900"/>
          </a:xfrm>
          <a:custGeom>
            <a:avLst/>
            <a:gdLst>
              <a:gd name="sw" fmla="*/ 1 w 960"/>
              <a:gd name="sh" fmla="*/ 1 h 540"/>
              <a:gd name="mins" fmla="min sw sh"/>
              <a:gd name="dsw" fmla="+- 0 sw mins"/>
              <a:gd name="dsh" fmla="+- 0 sh mins"/>
              <a:gd name="p0x0" fmla="*/ 180 w 960"/>
              <a:gd name="p0y0" fmla="*/ 0 h 540"/>
              <a:gd name="p0x1" fmla="*/ 780 w 960"/>
              <a:gd name="p0y1" fmla="*/ 0 h 540"/>
              <a:gd name="p0x2" fmla="*/ 879 w 960"/>
              <a:gd name="p0y2" fmla="*/ 0 h 540"/>
              <a:gd name="p0x3" fmla="*/ 960 w 960"/>
              <a:gd name="p0y3" fmla="*/ 80 h 540"/>
              <a:gd name="p0x4" fmla="*/ 960 w 960"/>
              <a:gd name="p0y4" fmla="*/ 180 h 540"/>
              <a:gd name="p0x5" fmla="*/ 960 w 960"/>
              <a:gd name="p0y5" fmla="*/ 360 h 540"/>
              <a:gd name="p0x6" fmla="*/ 960 w 960"/>
              <a:gd name="p0y6" fmla="*/ 459 h 540"/>
              <a:gd name="p0x7" fmla="*/ 879 w 960"/>
              <a:gd name="p0y7" fmla="*/ 540 h 540"/>
              <a:gd name="p0x8" fmla="*/ 780 w 960"/>
              <a:gd name="p0y8" fmla="*/ 540 h 540"/>
              <a:gd name="p0x9" fmla="*/ 180 w 960"/>
              <a:gd name="p0y9" fmla="*/ 540 h 540"/>
              <a:gd name="p0x10" fmla="*/ 80 w 960"/>
              <a:gd name="p0y10" fmla="*/ 540 h 540"/>
              <a:gd name="p0x11" fmla="*/ 0 w 960"/>
              <a:gd name="p0y11" fmla="*/ 459 h 540"/>
              <a:gd name="p0x12" fmla="*/ 0 w 960"/>
              <a:gd name="p0y12" fmla="*/ 360 h 540"/>
              <a:gd name="p0x13" fmla="*/ 0 w 960"/>
              <a:gd name="p0y13" fmla="*/ 180 h 540"/>
              <a:gd name="p0x14" fmla="*/ 0 w 960"/>
              <a:gd name="p0y14" fmla="*/ 80 h 540"/>
              <a:gd name="p0x15" fmla="*/ 80 w 960"/>
              <a:gd name="p0y15" fmla="*/ 0 h 540"/>
              <a:gd name="p0x16" fmla="*/ 180 w 96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8315325" y="3705225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B2000"/>
                </a:solidFill>
                <a:latin typeface="微软雅黑" panose="020B0503020204020204" charset="-122"/>
                <a:ea typeface="微软雅黑" panose="020B0503020204020204" charset="-122"/>
              </a:rPr>
              <a:t>逻辑性</a:t>
            </a:r>
            <a:endParaRPr sz="1200" b="1">
              <a:solidFill>
                <a:srgbClr val="2B2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8963101" y="3552825"/>
            <a:ext cx="2609774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前后动作有必然联系，先淘米后做饭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7"/>
            </p:custDataLst>
          </p:nvPr>
        </p:nvSpPr>
        <p:spPr>
          <a:xfrm>
            <a:off x="4309745" y="4286250"/>
            <a:ext cx="7419975" cy="581025"/>
          </a:xfrm>
          <a:custGeom>
            <a:avLst/>
            <a:gdLst>
              <a:gd name="sw" fmla="*/ 1 w 11685"/>
              <a:gd name="sh" fmla="*/ 1 h 915"/>
              <a:gd name="mins" fmla="min sw sh"/>
              <a:gd name="dsw" fmla="+- 0 sw mins"/>
              <a:gd name="dsh" fmla="+- 0 sh mins"/>
              <a:gd name="p0x0" fmla="*/ 180 w 11685"/>
              <a:gd name="p0y0" fmla="*/ 0 h 915"/>
              <a:gd name="p0x1" fmla="*/ 11505 w 11685"/>
              <a:gd name="p0y1" fmla="*/ 0 h 915"/>
              <a:gd name="p0x2" fmla="*/ 11604 w 11685"/>
              <a:gd name="p0y2" fmla="*/ 0 h 915"/>
              <a:gd name="p0x3" fmla="*/ 11685 w 11685"/>
              <a:gd name="p0y3" fmla="*/ 80 h 915"/>
              <a:gd name="p0x4" fmla="*/ 11685 w 11685"/>
              <a:gd name="p0y4" fmla="*/ 180 h 915"/>
              <a:gd name="p0x5" fmla="*/ 11685 w 11685"/>
              <a:gd name="p0y5" fmla="*/ 735 h 915"/>
              <a:gd name="p0x6" fmla="*/ 11685 w 11685"/>
              <a:gd name="p0y6" fmla="*/ 834 h 915"/>
              <a:gd name="p0x7" fmla="*/ 11604 w 11685"/>
              <a:gd name="p0y7" fmla="*/ 915 h 915"/>
              <a:gd name="p0x8" fmla="*/ 11505 w 11685"/>
              <a:gd name="p0y8" fmla="*/ 915 h 915"/>
              <a:gd name="p0x9" fmla="*/ 180 w 11685"/>
              <a:gd name="p0y9" fmla="*/ 915 h 915"/>
              <a:gd name="p0x10" fmla="*/ 80 w 11685"/>
              <a:gd name="p0y10" fmla="*/ 915 h 915"/>
              <a:gd name="p0x11" fmla="*/ 0 w 11685"/>
              <a:gd name="p0y11" fmla="*/ 834 h 915"/>
              <a:gd name="p0x12" fmla="*/ 0 w 11685"/>
              <a:gd name="p0y12" fmla="*/ 735 h 915"/>
              <a:gd name="p0x13" fmla="*/ 0 w 11685"/>
              <a:gd name="p0y13" fmla="*/ 180 h 915"/>
              <a:gd name="p0x14" fmla="*/ 0 w 11685"/>
              <a:gd name="p0y14" fmla="*/ 80 h 915"/>
              <a:gd name="p0x15" fmla="*/ 80 w 11685"/>
              <a:gd name="p0y15" fmla="*/ 0 h 915"/>
              <a:gd name="p0x16" fmla="*/ 180 w 11685"/>
              <a:gd name="p0y16" fmla="*/ 0 h 9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28"/>
            </p:custDataLst>
          </p:nvPr>
        </p:nvSpPr>
        <p:spPr>
          <a:xfrm>
            <a:off x="4467225" y="4404995"/>
            <a:ext cx="609600" cy="342900"/>
          </a:xfrm>
          <a:custGeom>
            <a:avLst/>
            <a:gdLst>
              <a:gd name="sw" fmla="*/ 1 w 960"/>
              <a:gd name="sh" fmla="*/ 1 h 540"/>
              <a:gd name="mins" fmla="min sw sh"/>
              <a:gd name="dsw" fmla="+- 0 sw mins"/>
              <a:gd name="dsh" fmla="+- 0 sh mins"/>
              <a:gd name="p0x0" fmla="*/ 180 w 960"/>
              <a:gd name="p0y0" fmla="*/ 0 h 540"/>
              <a:gd name="p0x1" fmla="*/ 780 w 960"/>
              <a:gd name="p0y1" fmla="*/ 0 h 540"/>
              <a:gd name="p0x2" fmla="*/ 879 w 960"/>
              <a:gd name="p0y2" fmla="*/ 0 h 540"/>
              <a:gd name="p0x3" fmla="*/ 960 w 960"/>
              <a:gd name="p0y3" fmla="*/ 80 h 540"/>
              <a:gd name="p0x4" fmla="*/ 960 w 960"/>
              <a:gd name="p0y4" fmla="*/ 180 h 540"/>
              <a:gd name="p0x5" fmla="*/ 960 w 960"/>
              <a:gd name="p0y5" fmla="*/ 360 h 540"/>
              <a:gd name="p0x6" fmla="*/ 960 w 960"/>
              <a:gd name="p0y6" fmla="*/ 459 h 540"/>
              <a:gd name="p0x7" fmla="*/ 879 w 960"/>
              <a:gd name="p0y7" fmla="*/ 540 h 540"/>
              <a:gd name="p0x8" fmla="*/ 780 w 960"/>
              <a:gd name="p0y8" fmla="*/ 540 h 540"/>
              <a:gd name="p0x9" fmla="*/ 180 w 960"/>
              <a:gd name="p0y9" fmla="*/ 540 h 540"/>
              <a:gd name="p0x10" fmla="*/ 80 w 960"/>
              <a:gd name="p0y10" fmla="*/ 540 h 540"/>
              <a:gd name="p0x11" fmla="*/ 0 w 960"/>
              <a:gd name="p0y11" fmla="*/ 459 h 540"/>
              <a:gd name="p0x12" fmla="*/ 0 w 960"/>
              <a:gd name="p0y12" fmla="*/ 360 h 540"/>
              <a:gd name="p0x13" fmla="*/ 0 w 960"/>
              <a:gd name="p0y13" fmla="*/ 180 h 540"/>
              <a:gd name="p0x14" fmla="*/ 0 w 960"/>
              <a:gd name="p0y14" fmla="*/ 80 h 540"/>
              <a:gd name="p0x15" fmla="*/ 80 w 960"/>
              <a:gd name="p0y15" fmla="*/ 0 h 540"/>
              <a:gd name="p0x16" fmla="*/ 180 w 96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29"/>
            </p:custDataLst>
          </p:nvPr>
        </p:nvSpPr>
        <p:spPr>
          <a:xfrm>
            <a:off x="4543425" y="4476750"/>
            <a:ext cx="609676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顺序性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5191201" y="4443413"/>
            <a:ext cx="2857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动作有先后顺序，先洗衣后晾晒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1"/>
            </p:custDataLst>
          </p:nvPr>
        </p:nvSpPr>
        <p:spPr>
          <a:xfrm>
            <a:off x="4305300" y="4812030"/>
            <a:ext cx="38100" cy="209550"/>
          </a:xfrm>
          <a:custGeom>
            <a:avLst/>
            <a:gdLst>
              <a:gd name="sw" fmla="*/ 1 w 60"/>
              <a:gd name="sh" fmla="*/ 1 h 330"/>
              <a:gd name="mins" fmla="min sw sh"/>
              <a:gd name="dsw" fmla="+- 0 sw mins"/>
              <a:gd name="dsh" fmla="+- 0 sh mins"/>
              <a:gd name="p0x0" fmla="*/ 30 w 60"/>
              <a:gd name="p0y0" fmla="*/ 0 h 330"/>
              <a:gd name="p0x1" fmla="*/ 46 w 60"/>
              <a:gd name="p0y1" fmla="*/ 0 h 330"/>
              <a:gd name="p0x2" fmla="*/ 60 w 60"/>
              <a:gd name="p0y2" fmla="*/ 13 h 330"/>
              <a:gd name="p0x3" fmla="*/ 60 w 60"/>
              <a:gd name="p0y3" fmla="*/ 30 h 330"/>
              <a:gd name="p0x4" fmla="*/ 60 w 60"/>
              <a:gd name="p0y4" fmla="*/ 300 h 330"/>
              <a:gd name="p0x5" fmla="*/ 60 w 60"/>
              <a:gd name="p0y5" fmla="*/ 316 h 330"/>
              <a:gd name="p0x6" fmla="*/ 46 w 60"/>
              <a:gd name="p0y6" fmla="*/ 330 h 330"/>
              <a:gd name="p0x7" fmla="*/ 30 w 60"/>
              <a:gd name="p0y7" fmla="*/ 330 h 330"/>
              <a:gd name="p0x8" fmla="*/ 13 w 60"/>
              <a:gd name="p0y8" fmla="*/ 330 h 330"/>
              <a:gd name="p0x9" fmla="*/ 0 w 60"/>
              <a:gd name="p0y9" fmla="*/ 316 h 330"/>
              <a:gd name="p0x10" fmla="*/ 0 w 60"/>
              <a:gd name="p0y10" fmla="*/ 300 h 330"/>
              <a:gd name="p0x11" fmla="*/ 0 w 60"/>
              <a:gd name="p0y11" fmla="*/ 30 h 330"/>
              <a:gd name="p0x12" fmla="*/ 0 w 60"/>
              <a:gd name="p0y12" fmla="*/ 13 h 330"/>
              <a:gd name="p0x13" fmla="*/ 13 w 60"/>
              <a:gd name="p0y13" fmla="*/ 0 h 330"/>
              <a:gd name="p0x14" fmla="*/ 30 w 60"/>
              <a:gd name="p0y14" fmla="*/ 0 h 33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4419600" y="4767263"/>
            <a:ext cx="7315200" cy="30003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训练原则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4309745" y="5224145"/>
            <a:ext cx="2390775" cy="1171575"/>
          </a:xfrm>
          <a:custGeom>
            <a:avLst/>
            <a:gdLst>
              <a:gd name="sw" fmla="*/ 1 w 3765"/>
              <a:gd name="sh" fmla="*/ 1 h 1845"/>
              <a:gd name="mins" fmla="min sw sh"/>
              <a:gd name="dsw" fmla="+- 0 sw mins"/>
              <a:gd name="dsh" fmla="+- 0 sh mins"/>
              <a:gd name="p0x0" fmla="*/ 180 w 3765"/>
              <a:gd name="p0y0" fmla="*/ 0 h 1845"/>
              <a:gd name="p0x1" fmla="*/ 3585 w 3765"/>
              <a:gd name="p0y1" fmla="*/ 0 h 1845"/>
              <a:gd name="p0x2" fmla="*/ 3684 w 3765"/>
              <a:gd name="p0y2" fmla="*/ 0 h 1845"/>
              <a:gd name="p0x3" fmla="*/ 3765 w 3765"/>
              <a:gd name="p0y3" fmla="*/ 80 h 1845"/>
              <a:gd name="p0x4" fmla="*/ 3765 w 3765"/>
              <a:gd name="p0y4" fmla="*/ 180 h 1845"/>
              <a:gd name="p0x5" fmla="*/ 3765 w 3765"/>
              <a:gd name="p0y5" fmla="*/ 1665 h 1845"/>
              <a:gd name="p0x6" fmla="*/ 3765 w 3765"/>
              <a:gd name="p0y6" fmla="*/ 1764 h 1845"/>
              <a:gd name="p0x7" fmla="*/ 3684 w 3765"/>
              <a:gd name="p0y7" fmla="*/ 1845 h 1845"/>
              <a:gd name="p0x8" fmla="*/ 3585 w 3765"/>
              <a:gd name="p0y8" fmla="*/ 1845 h 1845"/>
              <a:gd name="p0x9" fmla="*/ 180 w 3765"/>
              <a:gd name="p0y9" fmla="*/ 1845 h 1845"/>
              <a:gd name="p0x10" fmla="*/ 80 w 3765"/>
              <a:gd name="p0y10" fmla="*/ 1845 h 1845"/>
              <a:gd name="p0x11" fmla="*/ 0 w 3765"/>
              <a:gd name="p0y11" fmla="*/ 1764 h 1845"/>
              <a:gd name="p0x12" fmla="*/ 0 w 3765"/>
              <a:gd name="p0y12" fmla="*/ 1665 h 1845"/>
              <a:gd name="p0x13" fmla="*/ 0 w 3765"/>
              <a:gd name="p0y13" fmla="*/ 180 h 1845"/>
              <a:gd name="p0x14" fmla="*/ 0 w 3765"/>
              <a:gd name="p0y14" fmla="*/ 80 h 1845"/>
              <a:gd name="p0x15" fmla="*/ 80 w 3765"/>
              <a:gd name="p0y15" fmla="*/ 0 h 1845"/>
              <a:gd name="p0x16" fmla="*/ 180 w 3765"/>
              <a:gd name="p0y16" fmla="*/ 0 h 1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4"/>
            </p:custDataLst>
          </p:nvPr>
        </p:nvSpPr>
        <p:spPr>
          <a:xfrm>
            <a:off x="4467225" y="5343525"/>
            <a:ext cx="207645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有机沉默</a:t>
            </a:r>
            <a:endParaRPr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5"/>
            </p:custDataLst>
          </p:nvPr>
        </p:nvSpPr>
        <p:spPr>
          <a:xfrm>
            <a:off x="4467225" y="5620226"/>
            <a:ext cx="2076450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注意力集中于形体动作的准确性，练习中保持沉默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6"/>
            </p:custDataLst>
          </p:nvPr>
        </p:nvSpPr>
        <p:spPr>
          <a:xfrm>
            <a:off x="6824345" y="5224145"/>
            <a:ext cx="2390775" cy="1171575"/>
          </a:xfrm>
          <a:custGeom>
            <a:avLst/>
            <a:gdLst>
              <a:gd name="sw" fmla="*/ 1 w 3765"/>
              <a:gd name="sh" fmla="*/ 1 h 1845"/>
              <a:gd name="mins" fmla="min sw sh"/>
              <a:gd name="dsw" fmla="+- 0 sw mins"/>
              <a:gd name="dsh" fmla="+- 0 sh mins"/>
              <a:gd name="p0x0" fmla="*/ 180 w 3765"/>
              <a:gd name="p0y0" fmla="*/ 0 h 1845"/>
              <a:gd name="p0x1" fmla="*/ 3585 w 3765"/>
              <a:gd name="p0y1" fmla="*/ 0 h 1845"/>
              <a:gd name="p0x2" fmla="*/ 3684 w 3765"/>
              <a:gd name="p0y2" fmla="*/ 0 h 1845"/>
              <a:gd name="p0x3" fmla="*/ 3765 w 3765"/>
              <a:gd name="p0y3" fmla="*/ 80 h 1845"/>
              <a:gd name="p0x4" fmla="*/ 3765 w 3765"/>
              <a:gd name="p0y4" fmla="*/ 180 h 1845"/>
              <a:gd name="p0x5" fmla="*/ 3765 w 3765"/>
              <a:gd name="p0y5" fmla="*/ 1665 h 1845"/>
              <a:gd name="p0x6" fmla="*/ 3765 w 3765"/>
              <a:gd name="p0y6" fmla="*/ 1764 h 1845"/>
              <a:gd name="p0x7" fmla="*/ 3684 w 3765"/>
              <a:gd name="p0y7" fmla="*/ 1845 h 1845"/>
              <a:gd name="p0x8" fmla="*/ 3585 w 3765"/>
              <a:gd name="p0y8" fmla="*/ 1845 h 1845"/>
              <a:gd name="p0x9" fmla="*/ 180 w 3765"/>
              <a:gd name="p0y9" fmla="*/ 1845 h 1845"/>
              <a:gd name="p0x10" fmla="*/ 80 w 3765"/>
              <a:gd name="p0y10" fmla="*/ 1845 h 1845"/>
              <a:gd name="p0x11" fmla="*/ 0 w 3765"/>
              <a:gd name="p0y11" fmla="*/ 1764 h 1845"/>
              <a:gd name="p0x12" fmla="*/ 0 w 3765"/>
              <a:gd name="p0y12" fmla="*/ 1665 h 1845"/>
              <a:gd name="p0x13" fmla="*/ 0 w 3765"/>
              <a:gd name="p0y13" fmla="*/ 180 h 1845"/>
              <a:gd name="p0x14" fmla="*/ 0 w 3765"/>
              <a:gd name="p0y14" fmla="*/ 80 h 1845"/>
              <a:gd name="p0x15" fmla="*/ 80 w 3765"/>
              <a:gd name="p0y15" fmla="*/ 0 h 1845"/>
              <a:gd name="p0x16" fmla="*/ 180 w 3765"/>
              <a:gd name="p0y16" fmla="*/ 0 h 1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7"/>
            </p:custDataLst>
          </p:nvPr>
        </p:nvSpPr>
        <p:spPr>
          <a:xfrm>
            <a:off x="6981825" y="5343525"/>
            <a:ext cx="207645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练习命名</a:t>
            </a:r>
            <a:endParaRPr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38"/>
            </p:custDataLst>
          </p:nvPr>
        </p:nvSpPr>
        <p:spPr>
          <a:xfrm>
            <a:off x="6981825" y="5620226"/>
            <a:ext cx="2076450" cy="4514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一个动词加一个名词，如「画图纸」，一目了然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39"/>
            </p:custDataLst>
          </p:nvPr>
        </p:nvSpPr>
        <p:spPr>
          <a:xfrm>
            <a:off x="9338945" y="5224145"/>
            <a:ext cx="2390775" cy="1171575"/>
          </a:xfrm>
          <a:custGeom>
            <a:avLst/>
            <a:gdLst>
              <a:gd name="sw" fmla="*/ 1 w 3765"/>
              <a:gd name="sh" fmla="*/ 1 h 1845"/>
              <a:gd name="mins" fmla="min sw sh"/>
              <a:gd name="dsw" fmla="+- 0 sw mins"/>
              <a:gd name="dsh" fmla="+- 0 sh mins"/>
              <a:gd name="p0x0" fmla="*/ 180 w 3765"/>
              <a:gd name="p0y0" fmla="*/ 0 h 1845"/>
              <a:gd name="p0x1" fmla="*/ 3585 w 3765"/>
              <a:gd name="p0y1" fmla="*/ 0 h 1845"/>
              <a:gd name="p0x2" fmla="*/ 3684 w 3765"/>
              <a:gd name="p0y2" fmla="*/ 0 h 1845"/>
              <a:gd name="p0x3" fmla="*/ 3765 w 3765"/>
              <a:gd name="p0y3" fmla="*/ 80 h 1845"/>
              <a:gd name="p0x4" fmla="*/ 3765 w 3765"/>
              <a:gd name="p0y4" fmla="*/ 180 h 1845"/>
              <a:gd name="p0x5" fmla="*/ 3765 w 3765"/>
              <a:gd name="p0y5" fmla="*/ 1665 h 1845"/>
              <a:gd name="p0x6" fmla="*/ 3765 w 3765"/>
              <a:gd name="p0y6" fmla="*/ 1764 h 1845"/>
              <a:gd name="p0x7" fmla="*/ 3684 w 3765"/>
              <a:gd name="p0y7" fmla="*/ 1845 h 1845"/>
              <a:gd name="p0x8" fmla="*/ 3585 w 3765"/>
              <a:gd name="p0y8" fmla="*/ 1845 h 1845"/>
              <a:gd name="p0x9" fmla="*/ 180 w 3765"/>
              <a:gd name="p0y9" fmla="*/ 1845 h 1845"/>
              <a:gd name="p0x10" fmla="*/ 80 w 3765"/>
              <a:gd name="p0y10" fmla="*/ 1845 h 1845"/>
              <a:gd name="p0x11" fmla="*/ 0 w 3765"/>
              <a:gd name="p0y11" fmla="*/ 1764 h 1845"/>
              <a:gd name="p0x12" fmla="*/ 0 w 3765"/>
              <a:gd name="p0y12" fmla="*/ 1665 h 1845"/>
              <a:gd name="p0x13" fmla="*/ 0 w 3765"/>
              <a:gd name="p0y13" fmla="*/ 180 h 1845"/>
              <a:gd name="p0x14" fmla="*/ 0 w 3765"/>
              <a:gd name="p0y14" fmla="*/ 80 h 1845"/>
              <a:gd name="p0x15" fmla="*/ 80 w 3765"/>
              <a:gd name="p0y15" fmla="*/ 0 h 1845"/>
              <a:gd name="p0x16" fmla="*/ 180 w 3765"/>
              <a:gd name="p0y16" fmla="*/ 0 h 18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40"/>
            </p:custDataLst>
          </p:nvPr>
        </p:nvSpPr>
        <p:spPr>
          <a:xfrm>
            <a:off x="9496425" y="5343525"/>
            <a:ext cx="207645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音乐无实物</a:t>
            </a:r>
            <a:endParaRPr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1"/>
            </p:custDataLst>
          </p:nvPr>
        </p:nvSpPr>
        <p:spPr>
          <a:xfrm>
            <a:off x="9496425" y="5620226"/>
            <a:ext cx="2076450" cy="6657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加入音乐，感受其对形体、心理的影响，学会在音乐制约下控制节奏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57200" y="433388"/>
            <a:ext cx="112776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物体无实物练习：从物件传递到想象力传递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57200" y="1033463"/>
            <a:ext cx="857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物体无实物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是在规定情境中用简单肢体动作表现出物体是什么，是表演入门技能与想象力基础训练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61645" y="1509395"/>
            <a:ext cx="5534025" cy="1419225"/>
          </a:xfrm>
          <a:custGeom>
            <a:avLst/>
            <a:gdLst>
              <a:gd name="sw" fmla="*/ 1 w 8715"/>
              <a:gd name="sh" fmla="*/ 1 h 2235"/>
              <a:gd name="mins" fmla="min sw sh"/>
              <a:gd name="dsw" fmla="+- 0 sw mins"/>
              <a:gd name="dsh" fmla="+- 0 sh mins"/>
              <a:gd name="p0x0" fmla="*/ 420 w 8715"/>
              <a:gd name="p0y0" fmla="*/ 0 h 2235"/>
              <a:gd name="p0x1" fmla="*/ 8295 w 8715"/>
              <a:gd name="p0y1" fmla="*/ 0 h 2235"/>
              <a:gd name="p0x2" fmla="*/ 8526 w 8715"/>
              <a:gd name="p0y2" fmla="*/ 0 h 2235"/>
              <a:gd name="p0x3" fmla="*/ 8715 w 8715"/>
              <a:gd name="p0y3" fmla="*/ 188 h 2235"/>
              <a:gd name="p0x4" fmla="*/ 8715 w 8715"/>
              <a:gd name="p0y4" fmla="*/ 420 h 2235"/>
              <a:gd name="p0x5" fmla="*/ 8715 w 8715"/>
              <a:gd name="p0y5" fmla="*/ 1815 h 2235"/>
              <a:gd name="p0x6" fmla="*/ 8715 w 8715"/>
              <a:gd name="p0y6" fmla="*/ 2046 h 2235"/>
              <a:gd name="p0x7" fmla="*/ 8526 w 8715"/>
              <a:gd name="p0y7" fmla="*/ 2235 h 2235"/>
              <a:gd name="p0x8" fmla="*/ 8295 w 8715"/>
              <a:gd name="p0y8" fmla="*/ 2235 h 2235"/>
              <a:gd name="p0x9" fmla="*/ 420 w 8715"/>
              <a:gd name="p0y9" fmla="*/ 2235 h 2235"/>
              <a:gd name="p0x10" fmla="*/ 188 w 8715"/>
              <a:gd name="p0y10" fmla="*/ 2235 h 2235"/>
              <a:gd name="p0x11" fmla="*/ 0 w 8715"/>
              <a:gd name="p0y11" fmla="*/ 2046 h 2235"/>
              <a:gd name="p0x12" fmla="*/ 0 w 8715"/>
              <a:gd name="p0y12" fmla="*/ 1815 h 2235"/>
              <a:gd name="p0x13" fmla="*/ 0 w 8715"/>
              <a:gd name="p0y13" fmla="*/ 420 h 2235"/>
              <a:gd name="p0x14" fmla="*/ 0 w 8715"/>
              <a:gd name="p0y14" fmla="*/ 188 h 2235"/>
              <a:gd name="p0x15" fmla="*/ 188 w 8715"/>
              <a:gd name="p0y15" fmla="*/ 0 h 2235"/>
              <a:gd name="p0x16" fmla="*/ 420 w 8715"/>
              <a:gd name="p0y16" fmla="*/ 0 h 22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657225" y="17049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2475" y="1800225"/>
            <a:ext cx="152400" cy="15240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076325" y="1693545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物件传递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57225" y="2109788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4~6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人围成圈，第一人拿出普通物件，其他人依次根据外形赋予新身份并表演新功能，至少两人猜出后才可传递</a:t>
            </a:r>
            <a:endParaRPr lang="zh-CN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6195695" y="1509395"/>
            <a:ext cx="5534025" cy="3343275"/>
          </a:xfrm>
          <a:custGeom>
            <a:avLst/>
            <a:gdLst>
              <a:gd name="sw" fmla="*/ 1 w 8715"/>
              <a:gd name="sh" fmla="*/ 1 h 5265"/>
              <a:gd name="mins" fmla="min sw sh"/>
              <a:gd name="dsw" fmla="+- 0 sw mins"/>
              <a:gd name="dsh" fmla="+- 0 sh mins"/>
              <a:gd name="p0x0" fmla="*/ 420 w 8715"/>
              <a:gd name="p0y0" fmla="*/ 0 h 5265"/>
              <a:gd name="p0x1" fmla="*/ 8295 w 8715"/>
              <a:gd name="p0y1" fmla="*/ 0 h 5265"/>
              <a:gd name="p0x2" fmla="*/ 8526 w 8715"/>
              <a:gd name="p0y2" fmla="*/ 0 h 5265"/>
              <a:gd name="p0x3" fmla="*/ 8715 w 8715"/>
              <a:gd name="p0y3" fmla="*/ 188 h 5265"/>
              <a:gd name="p0x4" fmla="*/ 8715 w 8715"/>
              <a:gd name="p0y4" fmla="*/ 420 h 5265"/>
              <a:gd name="p0x5" fmla="*/ 8715 w 8715"/>
              <a:gd name="p0y5" fmla="*/ 4845 h 5265"/>
              <a:gd name="p0x6" fmla="*/ 8715 w 8715"/>
              <a:gd name="p0y6" fmla="*/ 5076 h 5265"/>
              <a:gd name="p0x7" fmla="*/ 8526 w 8715"/>
              <a:gd name="p0y7" fmla="*/ 5265 h 5265"/>
              <a:gd name="p0x8" fmla="*/ 8295 w 8715"/>
              <a:gd name="p0y8" fmla="*/ 5265 h 5265"/>
              <a:gd name="p0x9" fmla="*/ 420 w 8715"/>
              <a:gd name="p0y9" fmla="*/ 5265 h 5265"/>
              <a:gd name="p0x10" fmla="*/ 188 w 8715"/>
              <a:gd name="p0y10" fmla="*/ 5265 h 5265"/>
              <a:gd name="p0x11" fmla="*/ 0 w 8715"/>
              <a:gd name="p0y11" fmla="*/ 5076 h 5265"/>
              <a:gd name="p0x12" fmla="*/ 0 w 8715"/>
              <a:gd name="p0y12" fmla="*/ 4845 h 5265"/>
              <a:gd name="p0x13" fmla="*/ 0 w 8715"/>
              <a:gd name="p0y13" fmla="*/ 420 h 5265"/>
              <a:gd name="p0x14" fmla="*/ 0 w 8715"/>
              <a:gd name="p0y14" fmla="*/ 188 h 5265"/>
              <a:gd name="p0x15" fmla="*/ 188 w 8715"/>
              <a:gd name="p0y15" fmla="*/ 0 h 5265"/>
              <a:gd name="p0x16" fmla="*/ 420 w 8715"/>
              <a:gd name="p0y16" fmla="*/ 0 h 526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1"/>
            </p:custDataLst>
          </p:nvPr>
        </p:nvSpPr>
        <p:spPr>
          <a:xfrm>
            <a:off x="6391275" y="236220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486525" y="2457450"/>
            <a:ext cx="152400" cy="152400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6810375" y="2350770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想象力物体传递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6391275" y="2767013"/>
            <a:ext cx="523875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先感受不同物品的手感、形状、重量、气味，再将虚拟物品依次传递，注意物品变化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笔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（细、轻）、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铅球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（重）、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冰块</a:t>
            </a:r>
            <a:endParaRPr sz="1500" b="1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（冷、渐融）、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榴莲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（带刺、臭）、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蛋糕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（粘手、香）、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小兔子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（毛茸茸、会动）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7"/>
            </p:custDataLst>
          </p:nvPr>
        </p:nvSpPr>
        <p:spPr>
          <a:xfrm>
            <a:off x="461645" y="3128645"/>
            <a:ext cx="5534025" cy="1724025"/>
          </a:xfrm>
          <a:custGeom>
            <a:avLst/>
            <a:gdLst>
              <a:gd name="sw" fmla="*/ 1 w 8715"/>
              <a:gd name="sh" fmla="*/ 1 h 2715"/>
              <a:gd name="mins" fmla="min sw sh"/>
              <a:gd name="dsw" fmla="+- 0 sw mins"/>
              <a:gd name="dsh" fmla="+- 0 sh mins"/>
              <a:gd name="p0x0" fmla="*/ 420 w 8715"/>
              <a:gd name="p0y0" fmla="*/ 0 h 2715"/>
              <a:gd name="p0x1" fmla="*/ 8295 w 8715"/>
              <a:gd name="p0y1" fmla="*/ 0 h 2715"/>
              <a:gd name="p0x2" fmla="*/ 8526 w 8715"/>
              <a:gd name="p0y2" fmla="*/ 0 h 2715"/>
              <a:gd name="p0x3" fmla="*/ 8715 w 8715"/>
              <a:gd name="p0y3" fmla="*/ 188 h 2715"/>
              <a:gd name="p0x4" fmla="*/ 8715 w 8715"/>
              <a:gd name="p0y4" fmla="*/ 420 h 2715"/>
              <a:gd name="p0x5" fmla="*/ 8715 w 8715"/>
              <a:gd name="p0y5" fmla="*/ 2295 h 2715"/>
              <a:gd name="p0x6" fmla="*/ 8715 w 8715"/>
              <a:gd name="p0y6" fmla="*/ 2526 h 2715"/>
              <a:gd name="p0x7" fmla="*/ 8526 w 8715"/>
              <a:gd name="p0y7" fmla="*/ 2715 h 2715"/>
              <a:gd name="p0x8" fmla="*/ 8295 w 8715"/>
              <a:gd name="p0y8" fmla="*/ 2715 h 2715"/>
              <a:gd name="p0x9" fmla="*/ 420 w 8715"/>
              <a:gd name="p0y9" fmla="*/ 2715 h 2715"/>
              <a:gd name="p0x10" fmla="*/ 188 w 8715"/>
              <a:gd name="p0y10" fmla="*/ 2715 h 2715"/>
              <a:gd name="p0x11" fmla="*/ 0 w 8715"/>
              <a:gd name="p0y11" fmla="*/ 2526 h 2715"/>
              <a:gd name="p0x12" fmla="*/ 0 w 8715"/>
              <a:gd name="p0y12" fmla="*/ 2295 h 2715"/>
              <a:gd name="p0x13" fmla="*/ 0 w 8715"/>
              <a:gd name="p0y13" fmla="*/ 420 h 2715"/>
              <a:gd name="p0x14" fmla="*/ 0 w 8715"/>
              <a:gd name="p0y14" fmla="*/ 188 h 2715"/>
              <a:gd name="p0x15" fmla="*/ 188 w 8715"/>
              <a:gd name="p0y15" fmla="*/ 0 h 2715"/>
              <a:gd name="p0x16" fmla="*/ 420 w 8715"/>
              <a:gd name="p0y16" fmla="*/ 0 h 27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8"/>
            </p:custDataLst>
          </p:nvPr>
        </p:nvSpPr>
        <p:spPr>
          <a:xfrm>
            <a:off x="657225" y="332422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52475" y="3419475"/>
            <a:ext cx="152400" cy="152400"/>
          </a:xfrm>
          <a:prstGeom prst="rect">
            <a:avLst/>
          </a:prstGeom>
          <a:noFill/>
        </p:spPr>
      </p:pic>
      <p:sp>
        <p:nvSpPr>
          <p:cNvPr id="21" name="文本框 20"/>
          <p:cNvSpPr txBox="1"/>
          <p:nvPr>
            <p:custDataLst>
              <p:tags r:id="rId22"/>
            </p:custDataLst>
          </p:nvPr>
        </p:nvSpPr>
        <p:spPr>
          <a:xfrm>
            <a:off x="1076325" y="3312795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吃错了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3"/>
            </p:custDataLst>
          </p:nvPr>
        </p:nvSpPr>
        <p:spPr>
          <a:xfrm>
            <a:off x="657225" y="3729038"/>
            <a:ext cx="51435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想象吃或喝某种食物却发现吃错了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如本想喝冷咖啡却是中药，本想喝可乐却是陈醋。找到味觉变化引起的感觉，演绎真实感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4"/>
            </p:custDataLst>
          </p:nvPr>
        </p:nvSpPr>
        <p:spPr>
          <a:xfrm>
            <a:off x="461645" y="5052695"/>
            <a:ext cx="5534025" cy="1343025"/>
          </a:xfrm>
          <a:custGeom>
            <a:avLst/>
            <a:gdLst>
              <a:gd name="sw" fmla="*/ 1 w 8715"/>
              <a:gd name="sh" fmla="*/ 1 h 2115"/>
              <a:gd name="mins" fmla="min sw sh"/>
              <a:gd name="dsw" fmla="+- 0 sw mins"/>
              <a:gd name="dsh" fmla="+- 0 sh mins"/>
              <a:gd name="p0x0" fmla="*/ 420 w 8715"/>
              <a:gd name="p0y0" fmla="*/ 0 h 2115"/>
              <a:gd name="p0x1" fmla="*/ 8295 w 8715"/>
              <a:gd name="p0y1" fmla="*/ 0 h 2115"/>
              <a:gd name="p0x2" fmla="*/ 8526 w 8715"/>
              <a:gd name="p0y2" fmla="*/ 0 h 2115"/>
              <a:gd name="p0x3" fmla="*/ 8715 w 8715"/>
              <a:gd name="p0y3" fmla="*/ 188 h 2115"/>
              <a:gd name="p0x4" fmla="*/ 8715 w 8715"/>
              <a:gd name="p0y4" fmla="*/ 420 h 2115"/>
              <a:gd name="p0x5" fmla="*/ 8715 w 8715"/>
              <a:gd name="p0y5" fmla="*/ 1695 h 2115"/>
              <a:gd name="p0x6" fmla="*/ 8715 w 8715"/>
              <a:gd name="p0y6" fmla="*/ 1926 h 2115"/>
              <a:gd name="p0x7" fmla="*/ 8526 w 8715"/>
              <a:gd name="p0y7" fmla="*/ 2115 h 2115"/>
              <a:gd name="p0x8" fmla="*/ 8295 w 8715"/>
              <a:gd name="p0y8" fmla="*/ 2115 h 2115"/>
              <a:gd name="p0x9" fmla="*/ 420 w 8715"/>
              <a:gd name="p0y9" fmla="*/ 2115 h 2115"/>
              <a:gd name="p0x10" fmla="*/ 188 w 8715"/>
              <a:gd name="p0y10" fmla="*/ 2115 h 2115"/>
              <a:gd name="p0x11" fmla="*/ 0 w 8715"/>
              <a:gd name="p0y11" fmla="*/ 1926 h 2115"/>
              <a:gd name="p0x12" fmla="*/ 0 w 8715"/>
              <a:gd name="p0y12" fmla="*/ 1695 h 2115"/>
              <a:gd name="p0x13" fmla="*/ 0 w 8715"/>
              <a:gd name="p0y13" fmla="*/ 420 h 2115"/>
              <a:gd name="p0x14" fmla="*/ 0 w 8715"/>
              <a:gd name="p0y14" fmla="*/ 188 h 2115"/>
              <a:gd name="p0x15" fmla="*/ 188 w 8715"/>
              <a:gd name="p0y15" fmla="*/ 0 h 2115"/>
              <a:gd name="p0x16" fmla="*/ 420 w 8715"/>
              <a:gd name="p0y16" fmla="*/ 0 h 21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5"/>
            </p:custDataLst>
          </p:nvPr>
        </p:nvSpPr>
        <p:spPr>
          <a:xfrm>
            <a:off x="657225" y="52101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752475" y="5305425"/>
            <a:ext cx="152400" cy="152400"/>
          </a:xfrm>
          <a:prstGeom prst="rect">
            <a:avLst/>
          </a:prstGeom>
          <a:noFill/>
        </p:spPr>
      </p:pic>
      <p:sp>
        <p:nvSpPr>
          <p:cNvPr id="27" name="文本框 26"/>
          <p:cNvSpPr txBox="1"/>
          <p:nvPr>
            <p:custDataLst>
              <p:tags r:id="rId29"/>
            </p:custDataLst>
          </p:nvPr>
        </p:nvSpPr>
        <p:spPr>
          <a:xfrm>
            <a:off x="1076325" y="5198745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拔河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30"/>
            </p:custDataLst>
          </p:nvPr>
        </p:nvSpPr>
        <p:spPr>
          <a:xfrm>
            <a:off x="657225" y="5614988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人以上分两组假装拔河，注意手上抓绳的感觉，可加入场景设定如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队先领先、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队奋力反超、有人摔倒等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6195695" y="5052695"/>
            <a:ext cx="5534025" cy="1343025"/>
          </a:xfrm>
          <a:custGeom>
            <a:avLst/>
            <a:gdLst>
              <a:gd name="sw" fmla="*/ 1 w 8715"/>
              <a:gd name="sh" fmla="*/ 1 h 2115"/>
              <a:gd name="mins" fmla="min sw sh"/>
              <a:gd name="dsw" fmla="+- 0 sw mins"/>
              <a:gd name="dsh" fmla="+- 0 sh mins"/>
              <a:gd name="p0x0" fmla="*/ 420 w 8715"/>
              <a:gd name="p0y0" fmla="*/ 0 h 2115"/>
              <a:gd name="p0x1" fmla="*/ 8295 w 8715"/>
              <a:gd name="p0y1" fmla="*/ 0 h 2115"/>
              <a:gd name="p0x2" fmla="*/ 8526 w 8715"/>
              <a:gd name="p0y2" fmla="*/ 0 h 2115"/>
              <a:gd name="p0x3" fmla="*/ 8715 w 8715"/>
              <a:gd name="p0y3" fmla="*/ 188 h 2115"/>
              <a:gd name="p0x4" fmla="*/ 8715 w 8715"/>
              <a:gd name="p0y4" fmla="*/ 420 h 2115"/>
              <a:gd name="p0x5" fmla="*/ 8715 w 8715"/>
              <a:gd name="p0y5" fmla="*/ 1695 h 2115"/>
              <a:gd name="p0x6" fmla="*/ 8715 w 8715"/>
              <a:gd name="p0y6" fmla="*/ 1926 h 2115"/>
              <a:gd name="p0x7" fmla="*/ 8526 w 8715"/>
              <a:gd name="p0y7" fmla="*/ 2115 h 2115"/>
              <a:gd name="p0x8" fmla="*/ 8295 w 8715"/>
              <a:gd name="p0y8" fmla="*/ 2115 h 2115"/>
              <a:gd name="p0x9" fmla="*/ 420 w 8715"/>
              <a:gd name="p0y9" fmla="*/ 2115 h 2115"/>
              <a:gd name="p0x10" fmla="*/ 188 w 8715"/>
              <a:gd name="p0y10" fmla="*/ 2115 h 2115"/>
              <a:gd name="p0x11" fmla="*/ 0 w 8715"/>
              <a:gd name="p0y11" fmla="*/ 1926 h 2115"/>
              <a:gd name="p0x12" fmla="*/ 0 w 8715"/>
              <a:gd name="p0y12" fmla="*/ 1695 h 2115"/>
              <a:gd name="p0x13" fmla="*/ 0 w 8715"/>
              <a:gd name="p0y13" fmla="*/ 420 h 2115"/>
              <a:gd name="p0x14" fmla="*/ 0 w 8715"/>
              <a:gd name="p0y14" fmla="*/ 188 h 2115"/>
              <a:gd name="p0x15" fmla="*/ 188 w 8715"/>
              <a:gd name="p0y15" fmla="*/ 0 h 2115"/>
              <a:gd name="p0x16" fmla="*/ 420 w 8715"/>
              <a:gd name="p0y16" fmla="*/ 0 h 21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32"/>
            </p:custDataLst>
          </p:nvPr>
        </p:nvSpPr>
        <p:spPr>
          <a:xfrm>
            <a:off x="6391275" y="52101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486525" y="5305425"/>
            <a:ext cx="152400" cy="152400"/>
          </a:xfrm>
          <a:prstGeom prst="rect">
            <a:avLst/>
          </a:prstGeom>
          <a:noFill/>
        </p:spPr>
      </p:pic>
      <p:sp>
        <p:nvSpPr>
          <p:cNvPr id="33" name="文本框 32"/>
          <p:cNvSpPr txBox="1"/>
          <p:nvPr>
            <p:custDataLst>
              <p:tags r:id="rId36"/>
            </p:custDataLst>
          </p:nvPr>
        </p:nvSpPr>
        <p:spPr>
          <a:xfrm>
            <a:off x="6810375" y="5198745"/>
            <a:ext cx="4724400" cy="36576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送礼物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7"/>
            </p:custDataLst>
          </p:nvPr>
        </p:nvSpPr>
        <p:spPr>
          <a:xfrm>
            <a:off x="6391275" y="5614988"/>
            <a:ext cx="5143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两人一组，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用肢体动作表演送礼，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接受并描述形状、颜色、大小、气味等特点，让礼物成为真正想要的东西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285750"/>
            <a:ext cx="47625" cy="323850"/>
          </a:xfrm>
          <a:custGeom>
            <a:avLst/>
            <a:gdLst>
              <a:gd name="sw" fmla="*/ 1 w 75"/>
              <a:gd name="sh" fmla="*/ 1 h 510"/>
              <a:gd name="mins" fmla="min sw sh"/>
              <a:gd name="dsw" fmla="+- 0 sw mins"/>
              <a:gd name="dsh" fmla="+- 0 sh mins"/>
              <a:gd name="p0x0" fmla="*/ 37 w 75"/>
              <a:gd name="p0y0" fmla="*/ 0 h 510"/>
              <a:gd name="p0x1" fmla="*/ 58 w 75"/>
              <a:gd name="p0y1" fmla="*/ 0 h 510"/>
              <a:gd name="p0x2" fmla="*/ 75 w 75"/>
              <a:gd name="p0y2" fmla="*/ 16 h 510"/>
              <a:gd name="p0x3" fmla="*/ 75 w 75"/>
              <a:gd name="p0y3" fmla="*/ 37 h 510"/>
              <a:gd name="p0x4" fmla="*/ 75 w 75"/>
              <a:gd name="p0y4" fmla="*/ 472 h 510"/>
              <a:gd name="p0x5" fmla="*/ 75 w 75"/>
              <a:gd name="p0y5" fmla="*/ 493 h 510"/>
              <a:gd name="p0x6" fmla="*/ 58 w 75"/>
              <a:gd name="p0y6" fmla="*/ 510 h 510"/>
              <a:gd name="p0x7" fmla="*/ 37 w 75"/>
              <a:gd name="p0y7" fmla="*/ 510 h 510"/>
              <a:gd name="p0x8" fmla="*/ 16 w 75"/>
              <a:gd name="p0y8" fmla="*/ 510 h 510"/>
              <a:gd name="p0x9" fmla="*/ 0 w 75"/>
              <a:gd name="p0y9" fmla="*/ 493 h 510"/>
              <a:gd name="p0x10" fmla="*/ 0 w 75"/>
              <a:gd name="p0y10" fmla="*/ 472 h 510"/>
              <a:gd name="p0x11" fmla="*/ 0 w 75"/>
              <a:gd name="p0y11" fmla="*/ 37 h 510"/>
              <a:gd name="p0x12" fmla="*/ 0 w 75"/>
              <a:gd name="p0y12" fmla="*/ 16 h 510"/>
              <a:gd name="p0x13" fmla="*/ 16 w 75"/>
              <a:gd name="p0y13" fmla="*/ 0 h 510"/>
              <a:gd name="p0x14" fmla="*/ 37 w 75"/>
              <a:gd name="p0y14" fmla="*/ 0 h 5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57225" y="204788"/>
            <a:ext cx="7239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生活无实物练习：把生活的真实搬上舞台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520783" y="304800"/>
            <a:ext cx="385467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24</a:t>
            </a:r>
            <a:endParaRPr sz="1350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57200" y="819150"/>
            <a:ext cx="11277600" cy="700405"/>
          </a:xfrm>
          <a:custGeom>
            <a:avLst/>
            <a:gdLst>
              <a:gd name="sw" fmla="*/ 1 w 17760"/>
              <a:gd name="sh" fmla="*/ 1 h 1103"/>
              <a:gd name="mins" fmla="min sw sh"/>
              <a:gd name="dsw" fmla="+- 0 sw mins"/>
              <a:gd name="dsh" fmla="+- 0 sh mins"/>
              <a:gd name="p0x0" fmla="*/ 300 w 17760"/>
              <a:gd name="p0y0" fmla="*/ 0 h 1103"/>
              <a:gd name="p0x1" fmla="*/ 17460 w 17760"/>
              <a:gd name="p0y1" fmla="*/ 0 h 1103"/>
              <a:gd name="p0x2" fmla="*/ 17625 w 17760"/>
              <a:gd name="p0y2" fmla="*/ 0 h 1103"/>
              <a:gd name="p0x3" fmla="*/ 17760 w 17760"/>
              <a:gd name="p0y3" fmla="*/ 134 h 1103"/>
              <a:gd name="p0x4" fmla="*/ 17760 w 17760"/>
              <a:gd name="p0y4" fmla="*/ 300 h 1103"/>
              <a:gd name="p0x5" fmla="*/ 17760 w 17760"/>
              <a:gd name="p0y5" fmla="*/ 803 h 1103"/>
              <a:gd name="p0x6" fmla="*/ 17760 w 17760"/>
              <a:gd name="p0y6" fmla="*/ 969 h 1103"/>
              <a:gd name="p0x7" fmla="*/ 17625 w 17760"/>
              <a:gd name="p0y7" fmla="*/ 1103 h 1103"/>
              <a:gd name="p0x8" fmla="*/ 17460 w 17760"/>
              <a:gd name="p0y8" fmla="*/ 1103 h 1103"/>
              <a:gd name="p0x9" fmla="*/ 300 w 17760"/>
              <a:gd name="p0y9" fmla="*/ 1103 h 1103"/>
              <a:gd name="p0x10" fmla="*/ 134 w 17760"/>
              <a:gd name="p0y10" fmla="*/ 1103 h 1103"/>
              <a:gd name="p0x11" fmla="*/ 0 w 17760"/>
              <a:gd name="p0y11" fmla="*/ 969 h 1103"/>
              <a:gd name="p0x12" fmla="*/ 0 w 17760"/>
              <a:gd name="p0y12" fmla="*/ 803 h 1103"/>
              <a:gd name="p0x13" fmla="*/ 0 w 17760"/>
              <a:gd name="p0y13" fmla="*/ 300 h 1103"/>
              <a:gd name="p0x14" fmla="*/ 0 w 17760"/>
              <a:gd name="p0y14" fmla="*/ 134 h 1103"/>
              <a:gd name="p0x15" fmla="*/ 134 w 17760"/>
              <a:gd name="p0y15" fmla="*/ 0 h 1103"/>
              <a:gd name="p0x16" fmla="*/ 300 w 17760"/>
              <a:gd name="p0y16" fmla="*/ 0 h 11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09600" y="1009650"/>
            <a:ext cx="533400" cy="319405"/>
          </a:xfrm>
          <a:custGeom>
            <a:avLst/>
            <a:gdLst>
              <a:gd name="sw" fmla="*/ 1 w 840"/>
              <a:gd name="sh" fmla="*/ 1 h 503"/>
              <a:gd name="mins" fmla="min sw sh"/>
              <a:gd name="dsw" fmla="+- 0 sw mins"/>
              <a:gd name="dsh" fmla="+- 0 sh mins"/>
              <a:gd name="p0x0" fmla="*/ 251 w 840"/>
              <a:gd name="p0y0" fmla="*/ 0 h 503"/>
              <a:gd name="p0x1" fmla="*/ 588 w 840"/>
              <a:gd name="p0y1" fmla="*/ 0 h 503"/>
              <a:gd name="p0x2" fmla="*/ 727 w 840"/>
              <a:gd name="p0y2" fmla="*/ 0 h 503"/>
              <a:gd name="p0x3" fmla="*/ 840 w 840"/>
              <a:gd name="p0y3" fmla="*/ 112 h 503"/>
              <a:gd name="p0x4" fmla="*/ 840 w 840"/>
              <a:gd name="p0y4" fmla="*/ 251 h 503"/>
              <a:gd name="p0x5" fmla="*/ 840 w 840"/>
              <a:gd name="p0y5" fmla="*/ 391 h 503"/>
              <a:gd name="p0x6" fmla="*/ 727 w 840"/>
              <a:gd name="p0y6" fmla="*/ 503 h 503"/>
              <a:gd name="p0x7" fmla="*/ 588 w 840"/>
              <a:gd name="p0y7" fmla="*/ 503 h 503"/>
              <a:gd name="p0x8" fmla="*/ 251 w 840"/>
              <a:gd name="p0y8" fmla="*/ 503 h 503"/>
              <a:gd name="p0x9" fmla="*/ 112 w 840"/>
              <a:gd name="p0y9" fmla="*/ 503 h 503"/>
              <a:gd name="p0x10" fmla="*/ 0 w 840"/>
              <a:gd name="p0y10" fmla="*/ 391 h 503"/>
              <a:gd name="p0x11" fmla="*/ 0 w 840"/>
              <a:gd name="p0y11" fmla="*/ 251 h 503"/>
              <a:gd name="p0x12" fmla="*/ 0 w 840"/>
              <a:gd name="p0y12" fmla="*/ 112 h 503"/>
              <a:gd name="p0x13" fmla="*/ 112 w 840"/>
              <a:gd name="p0y13" fmla="*/ 0 h 503"/>
              <a:gd name="p0x14" fmla="*/ 251 w 840"/>
              <a:gd name="p0y14" fmla="*/ 0 h 50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723900" y="1036320"/>
            <a:ext cx="4572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257376" y="880110"/>
            <a:ext cx="1032500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用最贴近演员生活的行为习惯进行引导并呈现的表演，是</a:t>
            </a: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最容易将学生引入表演状态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的训练之一。行动之前脑海里先有实际情境的画面，从简单动作中感觉到真实，掌握有机的</a:t>
            </a:r>
            <a:r>
              <a:rPr lang="en-US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动作逻辑与顺序</a:t>
            </a:r>
            <a:r>
              <a:rPr lang="en-US" altLang="zh-CN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57200" y="1671955"/>
            <a:ext cx="5543550" cy="4301490"/>
            <a:chOff x="720" y="2633"/>
            <a:chExt cx="8730" cy="6774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10" name="任意多边形 9"/>
            <p:cNvSpPr/>
            <p:nvPr>
              <p:custDataLst>
                <p:tags r:id="rId8"/>
              </p:custDataLst>
            </p:nvPr>
          </p:nvSpPr>
          <p:spPr>
            <a:xfrm>
              <a:off x="720" y="2633"/>
              <a:ext cx="8730" cy="6775"/>
            </a:xfrm>
            <a:custGeom>
              <a:avLst/>
              <a:gdLst>
                <a:gd name="sw" fmla="*/ 1 w 8730"/>
                <a:gd name="sh" fmla="*/ 1 h 6774"/>
                <a:gd name="mins" fmla="min sw sh"/>
                <a:gd name="dsw" fmla="+- 0 sw mins"/>
                <a:gd name="dsh" fmla="+- 0 sh mins"/>
                <a:gd name="p0x0" fmla="*/ 420 w 8730"/>
                <a:gd name="p0y0" fmla="*/ 0 h 6774"/>
                <a:gd name="p0x1" fmla="*/ 8310 w 8730"/>
                <a:gd name="p0y1" fmla="*/ 0 h 6774"/>
                <a:gd name="p0x2" fmla="*/ 8541 w 8730"/>
                <a:gd name="p0y2" fmla="*/ 0 h 6774"/>
                <a:gd name="p0x3" fmla="*/ 8730 w 8730"/>
                <a:gd name="p0y3" fmla="*/ 188 h 6774"/>
                <a:gd name="p0x4" fmla="*/ 8730 w 8730"/>
                <a:gd name="p0y4" fmla="*/ 420 h 6774"/>
                <a:gd name="p0x5" fmla="*/ 8730 w 8730"/>
                <a:gd name="p0y5" fmla="*/ 6354 h 6774"/>
                <a:gd name="p0x6" fmla="*/ 8730 w 8730"/>
                <a:gd name="p0y6" fmla="*/ 6586 h 6774"/>
                <a:gd name="p0x7" fmla="*/ 8541 w 8730"/>
                <a:gd name="p0y7" fmla="*/ 6774 h 6774"/>
                <a:gd name="p0x8" fmla="*/ 8310 w 8730"/>
                <a:gd name="p0y8" fmla="*/ 6774 h 6774"/>
                <a:gd name="p0x9" fmla="*/ 420 w 8730"/>
                <a:gd name="p0y9" fmla="*/ 6774 h 6774"/>
                <a:gd name="p0x10" fmla="*/ 188 w 8730"/>
                <a:gd name="p0y10" fmla="*/ 6774 h 6774"/>
                <a:gd name="p0x11" fmla="*/ 0 w 8730"/>
                <a:gd name="p0y11" fmla="*/ 6586 h 6774"/>
                <a:gd name="p0x12" fmla="*/ 0 w 8730"/>
                <a:gd name="p0y12" fmla="*/ 6354 h 6774"/>
                <a:gd name="p0x13" fmla="*/ 0 w 8730"/>
                <a:gd name="p0y13" fmla="*/ 420 h 6774"/>
                <a:gd name="p0x14" fmla="*/ 0 w 8730"/>
                <a:gd name="p0y14" fmla="*/ 188 h 6774"/>
                <a:gd name="p0x15" fmla="*/ 188 w 8730"/>
                <a:gd name="p0y15" fmla="*/ 0 h 6774"/>
                <a:gd name="p0x16" fmla="*/ 420 w 8730"/>
                <a:gd name="p0y16" fmla="*/ 0 h 677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4545"/>
                <a:lumOff val="95455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>
              <p:custDataLst>
                <p:tags r:id="rId9"/>
              </p:custDataLst>
            </p:nvPr>
          </p:nvSpPr>
          <p:spPr>
            <a:xfrm>
              <a:off x="720" y="2633"/>
              <a:ext cx="8730" cy="420"/>
            </a:xfrm>
            <a:custGeom>
              <a:avLst/>
              <a:gdLst>
                <a:gd name="sw" fmla="*/ 1 w 8730"/>
                <a:gd name="sh" fmla="*/ 1 h 420"/>
                <a:gd name="mins" fmla="min sw sh"/>
                <a:gd name="dsw" fmla="+- 0 sw mins"/>
                <a:gd name="dsh" fmla="+- 0 sh mins"/>
                <a:gd name="p0x0" fmla="*/ 420 w 8730"/>
                <a:gd name="p0y0" fmla="*/ 0 h 420"/>
                <a:gd name="p0x1" fmla="*/ 8310 w 8730"/>
                <a:gd name="p0y1" fmla="*/ 0 h 420"/>
                <a:gd name="p0x2" fmla="*/ 8541 w 8730"/>
                <a:gd name="p0y2" fmla="*/ 0 h 420"/>
                <a:gd name="p0x3" fmla="*/ 8730 w 8730"/>
                <a:gd name="p0y3" fmla="*/ 188 h 420"/>
                <a:gd name="p0x4" fmla="*/ 8730 w 8730"/>
                <a:gd name="p0y4" fmla="*/ 420 h 420"/>
                <a:gd name="p0x5" fmla="*/ 8730 w 8730"/>
                <a:gd name="p0y5" fmla="*/ 221 h 420"/>
                <a:gd name="p0x6" fmla="*/ 8541 w 8730"/>
                <a:gd name="p0y6" fmla="*/ 60 h 420"/>
                <a:gd name="p0x7" fmla="*/ 8310 w 8730"/>
                <a:gd name="p0y7" fmla="*/ 60 h 420"/>
                <a:gd name="p0x8" fmla="*/ 420 w 8730"/>
                <a:gd name="p0y8" fmla="*/ 60 h 420"/>
                <a:gd name="p0x9" fmla="*/ 188 w 8730"/>
                <a:gd name="p0y9" fmla="*/ 60 h 420"/>
                <a:gd name="p0x10" fmla="*/ 0 w 8730"/>
                <a:gd name="p0y10" fmla="*/ 221 h 420"/>
                <a:gd name="p0x11" fmla="*/ 0 w 8730"/>
                <a:gd name="p0y11" fmla="*/ 420 h 420"/>
                <a:gd name="p0x12" fmla="*/ 0 w 8730"/>
                <a:gd name="p0y12" fmla="*/ 188 h 420"/>
                <a:gd name="p0x13" fmla="*/ 188 w 8730"/>
                <a:gd name="p0y13" fmla="*/ 0 h 420"/>
                <a:gd name="p0x14" fmla="*/ 420 w 8730"/>
                <a:gd name="p0y14" fmla="*/ 0 h 4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647700" y="1863033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简单型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1409700" y="1874520"/>
            <a:ext cx="1134745" cy="276225"/>
          </a:xfrm>
          <a:custGeom>
            <a:avLst/>
            <a:gdLst>
              <a:gd name="sw" fmla="*/ 1 w 1787"/>
              <a:gd name="sh" fmla="*/ 1 h 435"/>
              <a:gd name="mins" fmla="min sw sh"/>
              <a:gd name="dsw" fmla="+- 0 sw mins"/>
              <a:gd name="dsh" fmla="+- 0 sh mins"/>
              <a:gd name="p0x0" fmla="*/ 217 w 1787"/>
              <a:gd name="p0y0" fmla="*/ 0 h 435"/>
              <a:gd name="p0x1" fmla="*/ 1570 w 1787"/>
              <a:gd name="p0y1" fmla="*/ 0 h 435"/>
              <a:gd name="p0x2" fmla="*/ 1690 w 1787"/>
              <a:gd name="p0y2" fmla="*/ 0 h 435"/>
              <a:gd name="p0x3" fmla="*/ 1787 w 1787"/>
              <a:gd name="p0y3" fmla="*/ 97 h 435"/>
              <a:gd name="p0x4" fmla="*/ 1787 w 1787"/>
              <a:gd name="p0y4" fmla="*/ 217 h 435"/>
              <a:gd name="p0x5" fmla="*/ 1787 w 1787"/>
              <a:gd name="p0y5" fmla="*/ 337 h 435"/>
              <a:gd name="p0x6" fmla="*/ 1690 w 1787"/>
              <a:gd name="p0y6" fmla="*/ 435 h 435"/>
              <a:gd name="p0x7" fmla="*/ 1570 w 1787"/>
              <a:gd name="p0y7" fmla="*/ 435 h 435"/>
              <a:gd name="p0x8" fmla="*/ 217 w 1787"/>
              <a:gd name="p0y8" fmla="*/ 435 h 435"/>
              <a:gd name="p0x9" fmla="*/ 97 w 1787"/>
              <a:gd name="p0y9" fmla="*/ 435 h 435"/>
              <a:gd name="p0x10" fmla="*/ 0 w 1787"/>
              <a:gd name="p0y10" fmla="*/ 337 h 435"/>
              <a:gd name="p0x11" fmla="*/ 0 w 1787"/>
              <a:gd name="p0y11" fmla="*/ 217 h 435"/>
              <a:gd name="p0x12" fmla="*/ 0 w 1787"/>
              <a:gd name="p0y12" fmla="*/ 97 h 435"/>
              <a:gd name="p0x13" fmla="*/ 97 w 1787"/>
              <a:gd name="p0y13" fmla="*/ 0 h 435"/>
              <a:gd name="p0x14" fmla="*/ 217 w 1787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1524076" y="1913039"/>
            <a:ext cx="105906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 </a:t>
            </a:r>
            <a:r>
              <a:rPr 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项基础训练</a:t>
            </a:r>
            <a:endParaRPr lang="zh-CN" sz="12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>
          <a:xfrm>
            <a:off x="647700" y="2881630"/>
            <a:ext cx="5162550" cy="788670"/>
          </a:xfrm>
          <a:custGeom>
            <a:avLst/>
            <a:gdLst>
              <a:gd name="sw" fmla="*/ 1 w 8130"/>
              <a:gd name="sh" fmla="*/ 1 h 1241"/>
              <a:gd name="mins" fmla="min sw sh"/>
              <a:gd name="dsw" fmla="+- 0 sw mins"/>
              <a:gd name="dsh" fmla="+- 0 sh mins"/>
              <a:gd name="p0x0" fmla="*/ 300 w 8130"/>
              <a:gd name="p0y0" fmla="*/ 0 h 1241"/>
              <a:gd name="p0x1" fmla="*/ 7830 w 8130"/>
              <a:gd name="p0y1" fmla="*/ 0 h 1241"/>
              <a:gd name="p0x2" fmla="*/ 7995 w 8130"/>
              <a:gd name="p0y2" fmla="*/ 0 h 1241"/>
              <a:gd name="p0x3" fmla="*/ 8130 w 8130"/>
              <a:gd name="p0y3" fmla="*/ 134 h 1241"/>
              <a:gd name="p0x4" fmla="*/ 8130 w 8130"/>
              <a:gd name="p0y4" fmla="*/ 300 h 1241"/>
              <a:gd name="p0x5" fmla="*/ 8130 w 8130"/>
              <a:gd name="p0y5" fmla="*/ 941 h 1241"/>
              <a:gd name="p0x6" fmla="*/ 8130 w 8130"/>
              <a:gd name="p0y6" fmla="*/ 1107 h 1241"/>
              <a:gd name="p0x7" fmla="*/ 7995 w 8130"/>
              <a:gd name="p0y7" fmla="*/ 1241 h 1241"/>
              <a:gd name="p0x8" fmla="*/ 7830 w 8130"/>
              <a:gd name="p0y8" fmla="*/ 1241 h 1241"/>
              <a:gd name="p0x9" fmla="*/ 300 w 8130"/>
              <a:gd name="p0y9" fmla="*/ 1241 h 1241"/>
              <a:gd name="p0x10" fmla="*/ 134 w 8130"/>
              <a:gd name="p0y10" fmla="*/ 1241 h 1241"/>
              <a:gd name="p0x11" fmla="*/ 0 w 8130"/>
              <a:gd name="p0y11" fmla="*/ 1107 h 1241"/>
              <a:gd name="p0x12" fmla="*/ 0 w 8130"/>
              <a:gd name="p0y12" fmla="*/ 941 h 1241"/>
              <a:gd name="p0x13" fmla="*/ 0 w 8130"/>
              <a:gd name="p0y13" fmla="*/ 300 h 1241"/>
              <a:gd name="p0x14" fmla="*/ 0 w 8130"/>
              <a:gd name="p0y14" fmla="*/ 134 h 1241"/>
              <a:gd name="p0x15" fmla="*/ 134 w 8130"/>
              <a:gd name="p0y15" fmla="*/ 0 h 1241"/>
              <a:gd name="p0x16" fmla="*/ 300 w 8130"/>
              <a:gd name="p0y16" fmla="*/ 0 h 12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4"/>
            </p:custDataLst>
          </p:nvPr>
        </p:nvSpPr>
        <p:spPr>
          <a:xfrm>
            <a:off x="800100" y="2995930"/>
            <a:ext cx="323850" cy="323850"/>
          </a:xfrm>
          <a:custGeom>
            <a:avLst/>
            <a:gdLst>
              <a:gd name="sw" fmla="*/ 1 w 510"/>
              <a:gd name="sh" fmla="*/ 1 h 510"/>
              <a:gd name="mins" fmla="min sw sh"/>
              <a:gd name="dsw" fmla="+- 0 sw mins"/>
              <a:gd name="dsh" fmla="+- 0 sh mins"/>
              <a:gd name="p0x0" fmla="*/ 255 w 510"/>
              <a:gd name="p0y0" fmla="*/ 0 h 510"/>
              <a:gd name="p0x1" fmla="*/ 395 w 510"/>
              <a:gd name="p0y1" fmla="*/ 0 h 510"/>
              <a:gd name="p0x2" fmla="*/ 510 w 510"/>
              <a:gd name="p0y2" fmla="*/ 114 h 510"/>
              <a:gd name="p0x3" fmla="*/ 510 w 510"/>
              <a:gd name="p0y3" fmla="*/ 255 h 510"/>
              <a:gd name="p0x4" fmla="*/ 510 w 510"/>
              <a:gd name="p0y4" fmla="*/ 395 h 510"/>
              <a:gd name="p0x5" fmla="*/ 395 w 510"/>
              <a:gd name="p0y5" fmla="*/ 510 h 510"/>
              <a:gd name="p0x6" fmla="*/ 255 w 510"/>
              <a:gd name="p0y6" fmla="*/ 510 h 510"/>
              <a:gd name="p0x7" fmla="*/ 114 w 510"/>
              <a:gd name="p0y7" fmla="*/ 510 h 510"/>
              <a:gd name="p0x8" fmla="*/ 0 w 510"/>
              <a:gd name="p0y8" fmla="*/ 395 h 510"/>
              <a:gd name="p0x9" fmla="*/ 0 w 510"/>
              <a:gd name="p0y9" fmla="*/ 255 h 510"/>
              <a:gd name="p0x10" fmla="*/ 0 w 510"/>
              <a:gd name="p0y10" fmla="*/ 114 h 510"/>
              <a:gd name="p0x11" fmla="*/ 114 w 510"/>
              <a:gd name="p0y11" fmla="*/ 0 h 510"/>
              <a:gd name="p0x12" fmla="*/ 255 w 510"/>
              <a:gd name="p0y12" fmla="*/ 0 h 5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908523" y="3044133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1238250" y="2982220"/>
            <a:ext cx="3771976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8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倒水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1238250" y="3267018"/>
            <a:ext cx="4114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杯子材质？轻重？饮水机或烧水壶？热水或冷水？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8"/>
            </p:custDataLst>
          </p:nvPr>
        </p:nvSpPr>
        <p:spPr>
          <a:xfrm>
            <a:off x="647700" y="4389755"/>
            <a:ext cx="5162550" cy="788670"/>
          </a:xfrm>
          <a:custGeom>
            <a:avLst/>
            <a:gdLst>
              <a:gd name="sw" fmla="*/ 1 w 8130"/>
              <a:gd name="sh" fmla="*/ 1 h 1241"/>
              <a:gd name="mins" fmla="min sw sh"/>
              <a:gd name="dsw" fmla="+- 0 sw mins"/>
              <a:gd name="dsh" fmla="+- 0 sh mins"/>
              <a:gd name="p0x0" fmla="*/ 300 w 8130"/>
              <a:gd name="p0y0" fmla="*/ 0 h 1241"/>
              <a:gd name="p0x1" fmla="*/ 7830 w 8130"/>
              <a:gd name="p0y1" fmla="*/ 0 h 1241"/>
              <a:gd name="p0x2" fmla="*/ 7995 w 8130"/>
              <a:gd name="p0y2" fmla="*/ 0 h 1241"/>
              <a:gd name="p0x3" fmla="*/ 8130 w 8130"/>
              <a:gd name="p0y3" fmla="*/ 134 h 1241"/>
              <a:gd name="p0x4" fmla="*/ 8130 w 8130"/>
              <a:gd name="p0y4" fmla="*/ 300 h 1241"/>
              <a:gd name="p0x5" fmla="*/ 8130 w 8130"/>
              <a:gd name="p0y5" fmla="*/ 941 h 1241"/>
              <a:gd name="p0x6" fmla="*/ 8130 w 8130"/>
              <a:gd name="p0y6" fmla="*/ 1107 h 1241"/>
              <a:gd name="p0x7" fmla="*/ 7995 w 8130"/>
              <a:gd name="p0y7" fmla="*/ 1241 h 1241"/>
              <a:gd name="p0x8" fmla="*/ 7830 w 8130"/>
              <a:gd name="p0y8" fmla="*/ 1241 h 1241"/>
              <a:gd name="p0x9" fmla="*/ 300 w 8130"/>
              <a:gd name="p0y9" fmla="*/ 1241 h 1241"/>
              <a:gd name="p0x10" fmla="*/ 134 w 8130"/>
              <a:gd name="p0y10" fmla="*/ 1241 h 1241"/>
              <a:gd name="p0x11" fmla="*/ 0 w 8130"/>
              <a:gd name="p0y11" fmla="*/ 1107 h 1241"/>
              <a:gd name="p0x12" fmla="*/ 0 w 8130"/>
              <a:gd name="p0y12" fmla="*/ 941 h 1241"/>
              <a:gd name="p0x13" fmla="*/ 0 w 8130"/>
              <a:gd name="p0y13" fmla="*/ 300 h 1241"/>
              <a:gd name="p0x14" fmla="*/ 0 w 8130"/>
              <a:gd name="p0y14" fmla="*/ 134 h 1241"/>
              <a:gd name="p0x15" fmla="*/ 134 w 8130"/>
              <a:gd name="p0y15" fmla="*/ 0 h 1241"/>
              <a:gd name="p0x16" fmla="*/ 300 w 8130"/>
              <a:gd name="p0y16" fmla="*/ 0 h 12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9"/>
            </p:custDataLst>
          </p:nvPr>
        </p:nvSpPr>
        <p:spPr>
          <a:xfrm>
            <a:off x="800100" y="4504055"/>
            <a:ext cx="323850" cy="323850"/>
          </a:xfrm>
          <a:custGeom>
            <a:avLst/>
            <a:gdLst>
              <a:gd name="sw" fmla="*/ 1 w 510"/>
              <a:gd name="sh" fmla="*/ 1 h 510"/>
              <a:gd name="mins" fmla="min sw sh"/>
              <a:gd name="dsw" fmla="+- 0 sw mins"/>
              <a:gd name="dsh" fmla="+- 0 sh mins"/>
              <a:gd name="p0x0" fmla="*/ 255 w 510"/>
              <a:gd name="p0y0" fmla="*/ 0 h 510"/>
              <a:gd name="p0x1" fmla="*/ 395 w 510"/>
              <a:gd name="p0y1" fmla="*/ 0 h 510"/>
              <a:gd name="p0x2" fmla="*/ 510 w 510"/>
              <a:gd name="p0y2" fmla="*/ 114 h 510"/>
              <a:gd name="p0x3" fmla="*/ 510 w 510"/>
              <a:gd name="p0y3" fmla="*/ 255 h 510"/>
              <a:gd name="p0x4" fmla="*/ 510 w 510"/>
              <a:gd name="p0y4" fmla="*/ 395 h 510"/>
              <a:gd name="p0x5" fmla="*/ 395 w 510"/>
              <a:gd name="p0y5" fmla="*/ 510 h 510"/>
              <a:gd name="p0x6" fmla="*/ 255 w 510"/>
              <a:gd name="p0y6" fmla="*/ 510 h 510"/>
              <a:gd name="p0x7" fmla="*/ 114 w 510"/>
              <a:gd name="p0y7" fmla="*/ 510 h 510"/>
              <a:gd name="p0x8" fmla="*/ 0 w 510"/>
              <a:gd name="p0y8" fmla="*/ 395 h 510"/>
              <a:gd name="p0x9" fmla="*/ 0 w 510"/>
              <a:gd name="p0y9" fmla="*/ 255 h 510"/>
              <a:gd name="p0x10" fmla="*/ 0 w 510"/>
              <a:gd name="p0y10" fmla="*/ 114 h 510"/>
              <a:gd name="p0x11" fmla="*/ 114 w 510"/>
              <a:gd name="p0y11" fmla="*/ 0 h 510"/>
              <a:gd name="p0x12" fmla="*/ 255 w 510"/>
              <a:gd name="p0y12" fmla="*/ 0 h 5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908523" y="4551912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1238250" y="4489999"/>
            <a:ext cx="3771976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8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缝扣子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1238250" y="4774797"/>
            <a:ext cx="41148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针线位置？穿针方式？线的长短变化与动作路线？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191250" y="1671955"/>
            <a:ext cx="5543550" cy="4301490"/>
            <a:chOff x="9750" y="2633"/>
            <a:chExt cx="8730" cy="6774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26" name="任意多边形 25"/>
            <p:cNvSpPr/>
            <p:nvPr>
              <p:custDataLst>
                <p:tags r:id="rId23"/>
              </p:custDataLst>
            </p:nvPr>
          </p:nvSpPr>
          <p:spPr>
            <a:xfrm>
              <a:off x="9750" y="2633"/>
              <a:ext cx="8730" cy="6775"/>
            </a:xfrm>
            <a:custGeom>
              <a:avLst/>
              <a:gdLst>
                <a:gd name="sw" fmla="*/ 1 w 8730"/>
                <a:gd name="sh" fmla="*/ 1 h 6774"/>
                <a:gd name="mins" fmla="min sw sh"/>
                <a:gd name="dsw" fmla="+- 0 sw mins"/>
                <a:gd name="dsh" fmla="+- 0 sh mins"/>
                <a:gd name="p0x0" fmla="*/ 420 w 8730"/>
                <a:gd name="p0y0" fmla="*/ 0 h 6774"/>
                <a:gd name="p0x1" fmla="*/ 8310 w 8730"/>
                <a:gd name="p0y1" fmla="*/ 0 h 6774"/>
                <a:gd name="p0x2" fmla="*/ 8541 w 8730"/>
                <a:gd name="p0y2" fmla="*/ 0 h 6774"/>
                <a:gd name="p0x3" fmla="*/ 8730 w 8730"/>
                <a:gd name="p0y3" fmla="*/ 188 h 6774"/>
                <a:gd name="p0x4" fmla="*/ 8730 w 8730"/>
                <a:gd name="p0y4" fmla="*/ 420 h 6774"/>
                <a:gd name="p0x5" fmla="*/ 8730 w 8730"/>
                <a:gd name="p0y5" fmla="*/ 6354 h 6774"/>
                <a:gd name="p0x6" fmla="*/ 8730 w 8730"/>
                <a:gd name="p0y6" fmla="*/ 6586 h 6774"/>
                <a:gd name="p0x7" fmla="*/ 8541 w 8730"/>
                <a:gd name="p0y7" fmla="*/ 6774 h 6774"/>
                <a:gd name="p0x8" fmla="*/ 8310 w 8730"/>
                <a:gd name="p0y8" fmla="*/ 6774 h 6774"/>
                <a:gd name="p0x9" fmla="*/ 420 w 8730"/>
                <a:gd name="p0y9" fmla="*/ 6774 h 6774"/>
                <a:gd name="p0x10" fmla="*/ 188 w 8730"/>
                <a:gd name="p0y10" fmla="*/ 6774 h 6774"/>
                <a:gd name="p0x11" fmla="*/ 0 w 8730"/>
                <a:gd name="p0y11" fmla="*/ 6586 h 6774"/>
                <a:gd name="p0x12" fmla="*/ 0 w 8730"/>
                <a:gd name="p0y12" fmla="*/ 6354 h 6774"/>
                <a:gd name="p0x13" fmla="*/ 0 w 8730"/>
                <a:gd name="p0y13" fmla="*/ 420 h 6774"/>
                <a:gd name="p0x14" fmla="*/ 0 w 8730"/>
                <a:gd name="p0y14" fmla="*/ 188 h 6774"/>
                <a:gd name="p0x15" fmla="*/ 188 w 8730"/>
                <a:gd name="p0y15" fmla="*/ 0 h 6774"/>
                <a:gd name="p0x16" fmla="*/ 420 w 8730"/>
                <a:gd name="p0y16" fmla="*/ 0 h 677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4545"/>
                <a:lumOff val="95455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>
              <p:custDataLst>
                <p:tags r:id="rId24"/>
              </p:custDataLst>
            </p:nvPr>
          </p:nvSpPr>
          <p:spPr>
            <a:xfrm>
              <a:off x="9750" y="2633"/>
              <a:ext cx="8730" cy="420"/>
            </a:xfrm>
            <a:custGeom>
              <a:avLst/>
              <a:gdLst>
                <a:gd name="sw" fmla="*/ 1 w 8730"/>
                <a:gd name="sh" fmla="*/ 1 h 420"/>
                <a:gd name="mins" fmla="min sw sh"/>
                <a:gd name="dsw" fmla="+- 0 sw mins"/>
                <a:gd name="dsh" fmla="+- 0 sh mins"/>
                <a:gd name="p0x0" fmla="*/ 420 w 8730"/>
                <a:gd name="p0y0" fmla="*/ 0 h 420"/>
                <a:gd name="p0x1" fmla="*/ 8310 w 8730"/>
                <a:gd name="p0y1" fmla="*/ 0 h 420"/>
                <a:gd name="p0x2" fmla="*/ 8541 w 8730"/>
                <a:gd name="p0y2" fmla="*/ 0 h 420"/>
                <a:gd name="p0x3" fmla="*/ 8730 w 8730"/>
                <a:gd name="p0y3" fmla="*/ 188 h 420"/>
                <a:gd name="p0x4" fmla="*/ 8730 w 8730"/>
                <a:gd name="p0y4" fmla="*/ 420 h 420"/>
                <a:gd name="p0x5" fmla="*/ 8730 w 8730"/>
                <a:gd name="p0y5" fmla="*/ 221 h 420"/>
                <a:gd name="p0x6" fmla="*/ 8541 w 8730"/>
                <a:gd name="p0y6" fmla="*/ 60 h 420"/>
                <a:gd name="p0x7" fmla="*/ 8310 w 8730"/>
                <a:gd name="p0y7" fmla="*/ 60 h 420"/>
                <a:gd name="p0x8" fmla="*/ 420 w 8730"/>
                <a:gd name="p0y8" fmla="*/ 60 h 420"/>
                <a:gd name="p0x9" fmla="*/ 188 w 8730"/>
                <a:gd name="p0y9" fmla="*/ 60 h 420"/>
                <a:gd name="p0x10" fmla="*/ 0 w 8730"/>
                <a:gd name="p0y10" fmla="*/ 221 h 420"/>
                <a:gd name="p0x11" fmla="*/ 0 w 8730"/>
                <a:gd name="p0y11" fmla="*/ 420 h 420"/>
                <a:gd name="p0x12" fmla="*/ 0 w 8730"/>
                <a:gd name="p0y12" fmla="*/ 188 h 420"/>
                <a:gd name="p0x13" fmla="*/ 188 w 8730"/>
                <a:gd name="p0y13" fmla="*/ 0 h 420"/>
                <a:gd name="p0x14" fmla="*/ 420 w 8730"/>
                <a:gd name="p0y14" fmla="*/ 0 h 42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cubicBezTo>
                    <a:pt x="p0x5" y="p0y5"/>
                    <a:pt x="p0x6" y="p0y6"/>
                    <a:pt x="p0x7" y="p0y7"/>
                  </a:cubicBezTo>
                  <a:lnTo>
                    <a:pt x="p0x8" y="p0y8"/>
                  </a:lnTo>
                  <a:cubicBezTo>
                    <a:pt x="p0x9" y="p0y9"/>
                    <a:pt x="p0x10" y="p0y10"/>
                    <a:pt x="p0x11" y="p0y11"/>
                  </a:cubicBezTo>
                  <a:cubicBezTo>
                    <a:pt x="p0x12" y="p0y12"/>
                    <a:pt x="p0x13" y="p0y13"/>
                    <a:pt x="p0x14" y="p0y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6381750" y="1863033"/>
            <a:ext cx="9144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复杂型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6"/>
            </p:custDataLst>
          </p:nvPr>
        </p:nvSpPr>
        <p:spPr>
          <a:xfrm>
            <a:off x="7143750" y="1874520"/>
            <a:ext cx="1134745" cy="276225"/>
          </a:xfrm>
          <a:custGeom>
            <a:avLst/>
            <a:gdLst>
              <a:gd name="sw" fmla="*/ 1 w 1787"/>
              <a:gd name="sh" fmla="*/ 1 h 435"/>
              <a:gd name="mins" fmla="min sw sh"/>
              <a:gd name="dsw" fmla="+- 0 sw mins"/>
              <a:gd name="dsh" fmla="+- 0 sh mins"/>
              <a:gd name="p0x0" fmla="*/ 217 w 1787"/>
              <a:gd name="p0y0" fmla="*/ 0 h 435"/>
              <a:gd name="p0x1" fmla="*/ 1570 w 1787"/>
              <a:gd name="p0y1" fmla="*/ 0 h 435"/>
              <a:gd name="p0x2" fmla="*/ 1690 w 1787"/>
              <a:gd name="p0y2" fmla="*/ 0 h 435"/>
              <a:gd name="p0x3" fmla="*/ 1787 w 1787"/>
              <a:gd name="p0y3" fmla="*/ 97 h 435"/>
              <a:gd name="p0x4" fmla="*/ 1787 w 1787"/>
              <a:gd name="p0y4" fmla="*/ 217 h 435"/>
              <a:gd name="p0x5" fmla="*/ 1787 w 1787"/>
              <a:gd name="p0y5" fmla="*/ 337 h 435"/>
              <a:gd name="p0x6" fmla="*/ 1690 w 1787"/>
              <a:gd name="p0y6" fmla="*/ 435 h 435"/>
              <a:gd name="p0x7" fmla="*/ 1570 w 1787"/>
              <a:gd name="p0y7" fmla="*/ 435 h 435"/>
              <a:gd name="p0x8" fmla="*/ 217 w 1787"/>
              <a:gd name="p0y8" fmla="*/ 435 h 435"/>
              <a:gd name="p0x9" fmla="*/ 97 w 1787"/>
              <a:gd name="p0y9" fmla="*/ 435 h 435"/>
              <a:gd name="p0x10" fmla="*/ 0 w 1787"/>
              <a:gd name="p0y10" fmla="*/ 337 h 435"/>
              <a:gd name="p0x11" fmla="*/ 0 w 1787"/>
              <a:gd name="p0y11" fmla="*/ 217 h 435"/>
              <a:gd name="p0x12" fmla="*/ 0 w 1787"/>
              <a:gd name="p0y12" fmla="*/ 97 h 435"/>
              <a:gd name="p0x13" fmla="*/ 97 w 1787"/>
              <a:gd name="p0y13" fmla="*/ 0 h 435"/>
              <a:gd name="p0x14" fmla="*/ 217 w 1787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7"/>
            </p:custDataLst>
          </p:nvPr>
        </p:nvSpPr>
        <p:spPr>
          <a:xfrm>
            <a:off x="7258126" y="1913039"/>
            <a:ext cx="105906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 </a:t>
            </a:r>
            <a:r>
              <a:rPr 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项进阶训练</a:t>
            </a:r>
            <a:endParaRPr lang="zh-CN" sz="12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28"/>
            </p:custDataLst>
          </p:nvPr>
        </p:nvSpPr>
        <p:spPr>
          <a:xfrm>
            <a:off x="6381750" y="2367915"/>
            <a:ext cx="5162550" cy="1062990"/>
          </a:xfrm>
          <a:custGeom>
            <a:avLst/>
            <a:gdLst>
              <a:gd name="sw" fmla="*/ 1 w 8130"/>
              <a:gd name="sh" fmla="*/ 1 h 1673"/>
              <a:gd name="mins" fmla="min sw sh"/>
              <a:gd name="dsw" fmla="+- 0 sw mins"/>
              <a:gd name="dsh" fmla="+- 0 sh mins"/>
              <a:gd name="p0x0" fmla="*/ 300 w 8130"/>
              <a:gd name="p0y0" fmla="*/ 0 h 1673"/>
              <a:gd name="p0x1" fmla="*/ 7830 w 8130"/>
              <a:gd name="p0y1" fmla="*/ 0 h 1673"/>
              <a:gd name="p0x2" fmla="*/ 7995 w 8130"/>
              <a:gd name="p0y2" fmla="*/ 0 h 1673"/>
              <a:gd name="p0x3" fmla="*/ 8130 w 8130"/>
              <a:gd name="p0y3" fmla="*/ 134 h 1673"/>
              <a:gd name="p0x4" fmla="*/ 8130 w 8130"/>
              <a:gd name="p0y4" fmla="*/ 300 h 1673"/>
              <a:gd name="p0x5" fmla="*/ 8130 w 8130"/>
              <a:gd name="p0y5" fmla="*/ 1373 h 1673"/>
              <a:gd name="p0x6" fmla="*/ 8130 w 8130"/>
              <a:gd name="p0y6" fmla="*/ 1539 h 1673"/>
              <a:gd name="p0x7" fmla="*/ 7995 w 8130"/>
              <a:gd name="p0y7" fmla="*/ 1673 h 1673"/>
              <a:gd name="p0x8" fmla="*/ 7830 w 8130"/>
              <a:gd name="p0y8" fmla="*/ 1673 h 1673"/>
              <a:gd name="p0x9" fmla="*/ 300 w 8130"/>
              <a:gd name="p0y9" fmla="*/ 1673 h 1673"/>
              <a:gd name="p0x10" fmla="*/ 134 w 8130"/>
              <a:gd name="p0y10" fmla="*/ 1673 h 1673"/>
              <a:gd name="p0x11" fmla="*/ 0 w 8130"/>
              <a:gd name="p0y11" fmla="*/ 1539 h 1673"/>
              <a:gd name="p0x12" fmla="*/ 0 w 8130"/>
              <a:gd name="p0y12" fmla="*/ 1373 h 1673"/>
              <a:gd name="p0x13" fmla="*/ 0 w 8130"/>
              <a:gd name="p0y13" fmla="*/ 300 h 1673"/>
              <a:gd name="p0x14" fmla="*/ 0 w 8130"/>
              <a:gd name="p0y14" fmla="*/ 134 h 1673"/>
              <a:gd name="p0x15" fmla="*/ 134 w 8130"/>
              <a:gd name="p0y15" fmla="*/ 0 h 1673"/>
              <a:gd name="p0x16" fmla="*/ 300 w 8130"/>
              <a:gd name="p0y16" fmla="*/ 0 h 167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29"/>
            </p:custDataLst>
          </p:nvPr>
        </p:nvSpPr>
        <p:spPr>
          <a:xfrm>
            <a:off x="6534150" y="2482215"/>
            <a:ext cx="323850" cy="323850"/>
          </a:xfrm>
          <a:custGeom>
            <a:avLst/>
            <a:gdLst>
              <a:gd name="sw" fmla="*/ 1 w 510"/>
              <a:gd name="sh" fmla="*/ 1 h 510"/>
              <a:gd name="mins" fmla="min sw sh"/>
              <a:gd name="dsw" fmla="+- 0 sw mins"/>
              <a:gd name="dsh" fmla="+- 0 sh mins"/>
              <a:gd name="p0x0" fmla="*/ 255 w 510"/>
              <a:gd name="p0y0" fmla="*/ 0 h 510"/>
              <a:gd name="p0x1" fmla="*/ 395 w 510"/>
              <a:gd name="p0y1" fmla="*/ 0 h 510"/>
              <a:gd name="p0x2" fmla="*/ 510 w 510"/>
              <a:gd name="p0y2" fmla="*/ 114 h 510"/>
              <a:gd name="p0x3" fmla="*/ 510 w 510"/>
              <a:gd name="p0y3" fmla="*/ 255 h 510"/>
              <a:gd name="p0x4" fmla="*/ 510 w 510"/>
              <a:gd name="p0y4" fmla="*/ 395 h 510"/>
              <a:gd name="p0x5" fmla="*/ 395 w 510"/>
              <a:gd name="p0y5" fmla="*/ 510 h 510"/>
              <a:gd name="p0x6" fmla="*/ 255 w 510"/>
              <a:gd name="p0y6" fmla="*/ 510 h 510"/>
              <a:gd name="p0x7" fmla="*/ 114 w 510"/>
              <a:gd name="p0y7" fmla="*/ 510 h 510"/>
              <a:gd name="p0x8" fmla="*/ 0 w 510"/>
              <a:gd name="p0y8" fmla="*/ 395 h 510"/>
              <a:gd name="p0x9" fmla="*/ 0 w 510"/>
              <a:gd name="p0y9" fmla="*/ 255 h 510"/>
              <a:gd name="p0x10" fmla="*/ 0 w 510"/>
              <a:gd name="p0y10" fmla="*/ 114 h 510"/>
              <a:gd name="p0x11" fmla="*/ 114 w 510"/>
              <a:gd name="p0y11" fmla="*/ 0 h 510"/>
              <a:gd name="p0x12" fmla="*/ 255 w 510"/>
              <a:gd name="p0y12" fmla="*/ 0 h 5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6642573" y="2530078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6972300" y="2468166"/>
            <a:ext cx="4419600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8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看书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6972300" y="2752963"/>
            <a:ext cx="44196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书的内容情绪？电灯灭了？摸黑找火柴？擦亮火柴的光感？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6381750" y="3636010"/>
            <a:ext cx="5162550" cy="1062990"/>
          </a:xfrm>
          <a:custGeom>
            <a:avLst/>
            <a:gdLst>
              <a:gd name="sw" fmla="*/ 1 w 8130"/>
              <a:gd name="sh" fmla="*/ 1 h 1673"/>
              <a:gd name="mins" fmla="min sw sh"/>
              <a:gd name="dsw" fmla="+- 0 sw mins"/>
              <a:gd name="dsh" fmla="+- 0 sh mins"/>
              <a:gd name="p0x0" fmla="*/ 300 w 8130"/>
              <a:gd name="p0y0" fmla="*/ 0 h 1673"/>
              <a:gd name="p0x1" fmla="*/ 7830 w 8130"/>
              <a:gd name="p0y1" fmla="*/ 0 h 1673"/>
              <a:gd name="p0x2" fmla="*/ 7995 w 8130"/>
              <a:gd name="p0y2" fmla="*/ 0 h 1673"/>
              <a:gd name="p0x3" fmla="*/ 8130 w 8130"/>
              <a:gd name="p0y3" fmla="*/ 134 h 1673"/>
              <a:gd name="p0x4" fmla="*/ 8130 w 8130"/>
              <a:gd name="p0y4" fmla="*/ 300 h 1673"/>
              <a:gd name="p0x5" fmla="*/ 8130 w 8130"/>
              <a:gd name="p0y5" fmla="*/ 1373 h 1673"/>
              <a:gd name="p0x6" fmla="*/ 8130 w 8130"/>
              <a:gd name="p0y6" fmla="*/ 1539 h 1673"/>
              <a:gd name="p0x7" fmla="*/ 7995 w 8130"/>
              <a:gd name="p0y7" fmla="*/ 1673 h 1673"/>
              <a:gd name="p0x8" fmla="*/ 7830 w 8130"/>
              <a:gd name="p0y8" fmla="*/ 1673 h 1673"/>
              <a:gd name="p0x9" fmla="*/ 300 w 8130"/>
              <a:gd name="p0y9" fmla="*/ 1673 h 1673"/>
              <a:gd name="p0x10" fmla="*/ 134 w 8130"/>
              <a:gd name="p0y10" fmla="*/ 1673 h 1673"/>
              <a:gd name="p0x11" fmla="*/ 0 w 8130"/>
              <a:gd name="p0y11" fmla="*/ 1539 h 1673"/>
              <a:gd name="p0x12" fmla="*/ 0 w 8130"/>
              <a:gd name="p0y12" fmla="*/ 1373 h 1673"/>
              <a:gd name="p0x13" fmla="*/ 0 w 8130"/>
              <a:gd name="p0y13" fmla="*/ 300 h 1673"/>
              <a:gd name="p0x14" fmla="*/ 0 w 8130"/>
              <a:gd name="p0y14" fmla="*/ 134 h 1673"/>
              <a:gd name="p0x15" fmla="*/ 134 w 8130"/>
              <a:gd name="p0y15" fmla="*/ 0 h 1673"/>
              <a:gd name="p0x16" fmla="*/ 300 w 8130"/>
              <a:gd name="p0y16" fmla="*/ 0 h 167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34"/>
            </p:custDataLst>
          </p:nvPr>
        </p:nvSpPr>
        <p:spPr>
          <a:xfrm>
            <a:off x="6534150" y="3750310"/>
            <a:ext cx="323850" cy="323850"/>
          </a:xfrm>
          <a:custGeom>
            <a:avLst/>
            <a:gdLst>
              <a:gd name="sw" fmla="*/ 1 w 510"/>
              <a:gd name="sh" fmla="*/ 1 h 510"/>
              <a:gd name="mins" fmla="min sw sh"/>
              <a:gd name="dsw" fmla="+- 0 sw mins"/>
              <a:gd name="dsh" fmla="+- 0 sh mins"/>
              <a:gd name="p0x0" fmla="*/ 255 w 510"/>
              <a:gd name="p0y0" fmla="*/ 0 h 510"/>
              <a:gd name="p0x1" fmla="*/ 395 w 510"/>
              <a:gd name="p0y1" fmla="*/ 0 h 510"/>
              <a:gd name="p0x2" fmla="*/ 510 w 510"/>
              <a:gd name="p0y2" fmla="*/ 114 h 510"/>
              <a:gd name="p0x3" fmla="*/ 510 w 510"/>
              <a:gd name="p0y3" fmla="*/ 255 h 510"/>
              <a:gd name="p0x4" fmla="*/ 510 w 510"/>
              <a:gd name="p0y4" fmla="*/ 395 h 510"/>
              <a:gd name="p0x5" fmla="*/ 395 w 510"/>
              <a:gd name="p0y5" fmla="*/ 510 h 510"/>
              <a:gd name="p0x6" fmla="*/ 255 w 510"/>
              <a:gd name="p0y6" fmla="*/ 510 h 510"/>
              <a:gd name="p0x7" fmla="*/ 114 w 510"/>
              <a:gd name="p0y7" fmla="*/ 510 h 510"/>
              <a:gd name="p0x8" fmla="*/ 0 w 510"/>
              <a:gd name="p0y8" fmla="*/ 395 h 510"/>
              <a:gd name="p0x9" fmla="*/ 0 w 510"/>
              <a:gd name="p0y9" fmla="*/ 255 h 510"/>
              <a:gd name="p0x10" fmla="*/ 0 w 510"/>
              <a:gd name="p0y10" fmla="*/ 114 h 510"/>
              <a:gd name="p0x11" fmla="*/ 114 w 510"/>
              <a:gd name="p0y11" fmla="*/ 0 h 510"/>
              <a:gd name="p0x12" fmla="*/ 255 w 510"/>
              <a:gd name="p0y12" fmla="*/ 0 h 5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35"/>
            </p:custDataLst>
          </p:nvPr>
        </p:nvSpPr>
        <p:spPr>
          <a:xfrm>
            <a:off x="6642573" y="3798094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6"/>
            </p:custDataLst>
          </p:nvPr>
        </p:nvSpPr>
        <p:spPr>
          <a:xfrm>
            <a:off x="6972300" y="3736181"/>
            <a:ext cx="4419600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8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晨起刷牙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7"/>
            </p:custDataLst>
          </p:nvPr>
        </p:nvSpPr>
        <p:spPr>
          <a:xfrm>
            <a:off x="6972300" y="4020979"/>
            <a:ext cx="44196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起床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洗漱台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接水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挤牙膏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刷牙，肢体如何衔接？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38"/>
            </p:custDataLst>
          </p:nvPr>
        </p:nvSpPr>
        <p:spPr>
          <a:xfrm>
            <a:off x="6381750" y="4904105"/>
            <a:ext cx="5162550" cy="788670"/>
          </a:xfrm>
          <a:custGeom>
            <a:avLst/>
            <a:gdLst>
              <a:gd name="sw" fmla="*/ 1 w 8130"/>
              <a:gd name="sh" fmla="*/ 1 h 1241"/>
              <a:gd name="mins" fmla="min sw sh"/>
              <a:gd name="dsw" fmla="+- 0 sw mins"/>
              <a:gd name="dsh" fmla="+- 0 sh mins"/>
              <a:gd name="p0x0" fmla="*/ 300 w 8130"/>
              <a:gd name="p0y0" fmla="*/ 0 h 1241"/>
              <a:gd name="p0x1" fmla="*/ 7830 w 8130"/>
              <a:gd name="p0y1" fmla="*/ 0 h 1241"/>
              <a:gd name="p0x2" fmla="*/ 7995 w 8130"/>
              <a:gd name="p0y2" fmla="*/ 0 h 1241"/>
              <a:gd name="p0x3" fmla="*/ 8130 w 8130"/>
              <a:gd name="p0y3" fmla="*/ 134 h 1241"/>
              <a:gd name="p0x4" fmla="*/ 8130 w 8130"/>
              <a:gd name="p0y4" fmla="*/ 300 h 1241"/>
              <a:gd name="p0x5" fmla="*/ 8130 w 8130"/>
              <a:gd name="p0y5" fmla="*/ 941 h 1241"/>
              <a:gd name="p0x6" fmla="*/ 8130 w 8130"/>
              <a:gd name="p0y6" fmla="*/ 1107 h 1241"/>
              <a:gd name="p0x7" fmla="*/ 7995 w 8130"/>
              <a:gd name="p0y7" fmla="*/ 1241 h 1241"/>
              <a:gd name="p0x8" fmla="*/ 7830 w 8130"/>
              <a:gd name="p0y8" fmla="*/ 1241 h 1241"/>
              <a:gd name="p0x9" fmla="*/ 300 w 8130"/>
              <a:gd name="p0y9" fmla="*/ 1241 h 1241"/>
              <a:gd name="p0x10" fmla="*/ 134 w 8130"/>
              <a:gd name="p0y10" fmla="*/ 1241 h 1241"/>
              <a:gd name="p0x11" fmla="*/ 0 w 8130"/>
              <a:gd name="p0y11" fmla="*/ 1107 h 1241"/>
              <a:gd name="p0x12" fmla="*/ 0 w 8130"/>
              <a:gd name="p0y12" fmla="*/ 941 h 1241"/>
              <a:gd name="p0x13" fmla="*/ 0 w 8130"/>
              <a:gd name="p0y13" fmla="*/ 300 h 1241"/>
              <a:gd name="p0x14" fmla="*/ 0 w 8130"/>
              <a:gd name="p0y14" fmla="*/ 134 h 1241"/>
              <a:gd name="p0x15" fmla="*/ 134 w 8130"/>
              <a:gd name="p0y15" fmla="*/ 0 h 1241"/>
              <a:gd name="p0x16" fmla="*/ 300 w 8130"/>
              <a:gd name="p0y16" fmla="*/ 0 h 12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>
            <p:custDataLst>
              <p:tags r:id="rId39"/>
            </p:custDataLst>
          </p:nvPr>
        </p:nvSpPr>
        <p:spPr>
          <a:xfrm>
            <a:off x="6534150" y="5018405"/>
            <a:ext cx="323850" cy="323850"/>
          </a:xfrm>
          <a:custGeom>
            <a:avLst/>
            <a:gdLst>
              <a:gd name="sw" fmla="*/ 1 w 510"/>
              <a:gd name="sh" fmla="*/ 1 h 510"/>
              <a:gd name="mins" fmla="min sw sh"/>
              <a:gd name="dsw" fmla="+- 0 sw mins"/>
              <a:gd name="dsh" fmla="+- 0 sh mins"/>
              <a:gd name="p0x0" fmla="*/ 255 w 510"/>
              <a:gd name="p0y0" fmla="*/ 0 h 510"/>
              <a:gd name="p0x1" fmla="*/ 395 w 510"/>
              <a:gd name="p0y1" fmla="*/ 0 h 510"/>
              <a:gd name="p0x2" fmla="*/ 510 w 510"/>
              <a:gd name="p0y2" fmla="*/ 114 h 510"/>
              <a:gd name="p0x3" fmla="*/ 510 w 510"/>
              <a:gd name="p0y3" fmla="*/ 255 h 510"/>
              <a:gd name="p0x4" fmla="*/ 510 w 510"/>
              <a:gd name="p0y4" fmla="*/ 395 h 510"/>
              <a:gd name="p0x5" fmla="*/ 395 w 510"/>
              <a:gd name="p0y5" fmla="*/ 510 h 510"/>
              <a:gd name="p0x6" fmla="*/ 255 w 510"/>
              <a:gd name="p0y6" fmla="*/ 510 h 510"/>
              <a:gd name="p0x7" fmla="*/ 114 w 510"/>
              <a:gd name="p0y7" fmla="*/ 510 h 510"/>
              <a:gd name="p0x8" fmla="*/ 0 w 510"/>
              <a:gd name="p0y8" fmla="*/ 395 h 510"/>
              <a:gd name="p0x9" fmla="*/ 0 w 510"/>
              <a:gd name="p0y9" fmla="*/ 255 h 510"/>
              <a:gd name="p0x10" fmla="*/ 0 w 510"/>
              <a:gd name="p0y10" fmla="*/ 114 h 510"/>
              <a:gd name="p0x11" fmla="*/ 114 w 510"/>
              <a:gd name="p0y11" fmla="*/ 0 h 510"/>
              <a:gd name="p0x12" fmla="*/ 255 w 510"/>
              <a:gd name="p0y12" fmla="*/ 0 h 5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40"/>
            </p:custDataLst>
          </p:nvPr>
        </p:nvSpPr>
        <p:spPr>
          <a:xfrm>
            <a:off x="6642573" y="5066109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1"/>
            </p:custDataLst>
          </p:nvPr>
        </p:nvSpPr>
        <p:spPr>
          <a:xfrm>
            <a:off x="6972300" y="5004197"/>
            <a:ext cx="4213174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8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包饺子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42"/>
            </p:custDataLst>
          </p:nvPr>
        </p:nvSpPr>
        <p:spPr>
          <a:xfrm>
            <a:off x="6972300" y="5288994"/>
            <a:ext cx="4556074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16 </a:t>
            </a:r>
            <a:r>
              <a:rPr lang="zh-CN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个步骤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，洗菜到摆盘，每一步衔接与逻辑必须准确。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3"/>
            </p:custDataLst>
          </p:nvPr>
        </p:nvSpPr>
        <p:spPr>
          <a:xfrm>
            <a:off x="457200" y="6126480"/>
            <a:ext cx="11277600" cy="502285"/>
          </a:xfrm>
          <a:custGeom>
            <a:avLst/>
            <a:gdLst>
              <a:gd name="sw" fmla="*/ 1 w 17760"/>
              <a:gd name="sh" fmla="*/ 1 h 791"/>
              <a:gd name="mins" fmla="min sw sh"/>
              <a:gd name="dsw" fmla="+- 0 sw mins"/>
              <a:gd name="dsh" fmla="+- 0 sh mins"/>
              <a:gd name="p0x0" fmla="*/ 300 w 17760"/>
              <a:gd name="p0y0" fmla="*/ 0 h 791"/>
              <a:gd name="p0x1" fmla="*/ 17460 w 17760"/>
              <a:gd name="p0y1" fmla="*/ 0 h 791"/>
              <a:gd name="p0x2" fmla="*/ 17625 w 17760"/>
              <a:gd name="p0y2" fmla="*/ 0 h 791"/>
              <a:gd name="p0x3" fmla="*/ 17760 w 17760"/>
              <a:gd name="p0y3" fmla="*/ 134 h 791"/>
              <a:gd name="p0x4" fmla="*/ 17760 w 17760"/>
              <a:gd name="p0y4" fmla="*/ 300 h 791"/>
              <a:gd name="p0x5" fmla="*/ 17760 w 17760"/>
              <a:gd name="p0y5" fmla="*/ 491 h 791"/>
              <a:gd name="p0x6" fmla="*/ 17760 w 17760"/>
              <a:gd name="p0y6" fmla="*/ 657 h 791"/>
              <a:gd name="p0x7" fmla="*/ 17625 w 17760"/>
              <a:gd name="p0y7" fmla="*/ 791 h 791"/>
              <a:gd name="p0x8" fmla="*/ 17460 w 17760"/>
              <a:gd name="p0y8" fmla="*/ 791 h 791"/>
              <a:gd name="p0x9" fmla="*/ 300 w 17760"/>
              <a:gd name="p0y9" fmla="*/ 791 h 791"/>
              <a:gd name="p0x10" fmla="*/ 134 w 17760"/>
              <a:gd name="p0y10" fmla="*/ 791 h 791"/>
              <a:gd name="p0x11" fmla="*/ 0 w 17760"/>
              <a:gd name="p0y11" fmla="*/ 657 h 791"/>
              <a:gd name="p0x12" fmla="*/ 0 w 17760"/>
              <a:gd name="p0y12" fmla="*/ 491 h 791"/>
              <a:gd name="p0x13" fmla="*/ 0 w 17760"/>
              <a:gd name="p0y13" fmla="*/ 300 h 791"/>
              <a:gd name="p0x14" fmla="*/ 0 w 17760"/>
              <a:gd name="p0y14" fmla="*/ 134 h 791"/>
              <a:gd name="p0x15" fmla="*/ 134 w 17760"/>
              <a:gd name="p0y15" fmla="*/ 0 h 791"/>
              <a:gd name="p0x16" fmla="*/ 300 w 17760"/>
              <a:gd name="p0y16" fmla="*/ 0 h 7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4"/>
            </p:custDataLst>
          </p:nvPr>
        </p:nvSpPr>
        <p:spPr>
          <a:xfrm>
            <a:off x="2838374" y="6225568"/>
            <a:ext cx="6515252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33000"/>
              </a:lnSpc>
            </a:pPr>
            <a:r>
              <a:rPr sz="135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真听真看真感受</a:t>
            </a: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，在舞台上也能真切地把生活中的细节演绎出来才是真正的表演。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8df64348-9f84-11f1-b66b-b6ac8d1a5f7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" b="4"/>
          <a:stretch>
            <a:fillRect/>
          </a:stretch>
        </p:blipFill>
        <p:spPr>
          <a:xfrm>
            <a:off x="457200" y="1009650"/>
            <a:ext cx="3733800" cy="20193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80" h="3180">
                <a:moveTo>
                  <a:pt x="120" y="0"/>
                </a:moveTo>
                <a:lnTo>
                  <a:pt x="5760" y="0"/>
                </a:lnTo>
                <a:cubicBezTo>
                  <a:pt x="5826" y="0"/>
                  <a:pt x="5880" y="54"/>
                  <a:pt x="5880" y="120"/>
                </a:cubicBezTo>
                <a:lnTo>
                  <a:pt x="5880" y="3060"/>
                </a:lnTo>
                <a:cubicBezTo>
                  <a:pt x="5880" y="3126"/>
                  <a:pt x="5826" y="3180"/>
                  <a:pt x="5760" y="3180"/>
                </a:cubicBezTo>
                <a:lnTo>
                  <a:pt x="120" y="3180"/>
                </a:lnTo>
                <a:cubicBezTo>
                  <a:pt x="54" y="3180"/>
                  <a:pt x="0" y="3126"/>
                  <a:pt x="0" y="3060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lose/>
              </a:path>
            </a:pathLst>
          </a:custGeom>
        </p:spPr>
      </p:pic>
      <p:sp>
        <p:nvSpPr>
          <p:cNvPr id="8" name="任意多边形 7"/>
          <p:cNvSpPr/>
          <p:nvPr>
            <p:custDataLst>
              <p:tags r:id="rId3"/>
            </p:custDataLst>
          </p:nvPr>
        </p:nvSpPr>
        <p:spPr>
          <a:xfrm>
            <a:off x="457200" y="3143250"/>
            <a:ext cx="3733800" cy="2366010"/>
          </a:xfrm>
          <a:custGeom>
            <a:avLst/>
            <a:gdLst>
              <a:gd name="sw" fmla="*/ 1 w 5880"/>
              <a:gd name="sh" fmla="*/ 1 h 3726"/>
              <a:gd name="mins" fmla="min sw sh"/>
              <a:gd name="dsw" fmla="+- 0 sw mins"/>
              <a:gd name="dsh" fmla="+- 0 sh mins"/>
              <a:gd name="p0x0" fmla="*/ 300 w 5880"/>
              <a:gd name="p0y0" fmla="*/ 0 h 3726"/>
              <a:gd name="p0x1" fmla="*/ 5580 w 5880"/>
              <a:gd name="p0y1" fmla="*/ 0 h 3726"/>
              <a:gd name="p0x2" fmla="*/ 5745 w 5880"/>
              <a:gd name="p0y2" fmla="*/ 0 h 3726"/>
              <a:gd name="p0x3" fmla="*/ 5880 w 5880"/>
              <a:gd name="p0y3" fmla="*/ 134 h 3726"/>
              <a:gd name="p0x4" fmla="*/ 5880 w 5880"/>
              <a:gd name="p0y4" fmla="*/ 300 h 3726"/>
              <a:gd name="p0x5" fmla="*/ 5880 w 5880"/>
              <a:gd name="p0y5" fmla="*/ 3426 h 3726"/>
              <a:gd name="p0x6" fmla="*/ 5880 w 5880"/>
              <a:gd name="p0y6" fmla="*/ 3591 h 3726"/>
              <a:gd name="p0x7" fmla="*/ 5745 w 5880"/>
              <a:gd name="p0y7" fmla="*/ 3726 h 3726"/>
              <a:gd name="p0x8" fmla="*/ 5580 w 5880"/>
              <a:gd name="p0y8" fmla="*/ 3726 h 3726"/>
              <a:gd name="p0x9" fmla="*/ 300 w 5880"/>
              <a:gd name="p0y9" fmla="*/ 3726 h 3726"/>
              <a:gd name="p0x10" fmla="*/ 134 w 5880"/>
              <a:gd name="p0y10" fmla="*/ 3726 h 3726"/>
              <a:gd name="p0x11" fmla="*/ 0 w 5880"/>
              <a:gd name="p0y11" fmla="*/ 3591 h 3726"/>
              <a:gd name="p0x12" fmla="*/ 0 w 5880"/>
              <a:gd name="p0y12" fmla="*/ 3426 h 3726"/>
              <a:gd name="p0x13" fmla="*/ 0 w 5880"/>
              <a:gd name="p0y13" fmla="*/ 300 h 3726"/>
              <a:gd name="p0x14" fmla="*/ 0 w 5880"/>
              <a:gd name="p0y14" fmla="*/ 134 h 3726"/>
              <a:gd name="p0x15" fmla="*/ 134 w 5880"/>
              <a:gd name="p0y15" fmla="*/ 0 h 3726"/>
              <a:gd name="p0x16" fmla="*/ 300 w 5880"/>
              <a:gd name="p0y16" fmla="*/ 0 h 372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4"/>
            </p:custDataLst>
          </p:nvPr>
        </p:nvSpPr>
        <p:spPr>
          <a:xfrm>
            <a:off x="609600" y="3712845"/>
            <a:ext cx="533400" cy="251460"/>
          </a:xfrm>
          <a:custGeom>
            <a:avLst/>
            <a:gdLst>
              <a:gd name="sw" fmla="*/ 1 w 840"/>
              <a:gd name="sh" fmla="*/ 1 h 395"/>
              <a:gd name="mins" fmla="min sw sh"/>
              <a:gd name="dsw" fmla="+- 0 sw mins"/>
              <a:gd name="dsh" fmla="+- 0 sh mins"/>
              <a:gd name="p0x0" fmla="*/ 197 w 840"/>
              <a:gd name="p0y0" fmla="*/ 0 h 395"/>
              <a:gd name="p0x1" fmla="*/ 642 w 840"/>
              <a:gd name="p0y1" fmla="*/ 0 h 395"/>
              <a:gd name="p0x2" fmla="*/ 751 w 840"/>
              <a:gd name="p0y2" fmla="*/ 0 h 395"/>
              <a:gd name="p0x3" fmla="*/ 840 w 840"/>
              <a:gd name="p0y3" fmla="*/ 88 h 395"/>
              <a:gd name="p0x4" fmla="*/ 840 w 840"/>
              <a:gd name="p0y4" fmla="*/ 197 h 395"/>
              <a:gd name="p0x5" fmla="*/ 840 w 840"/>
              <a:gd name="p0y5" fmla="*/ 307 h 395"/>
              <a:gd name="p0x6" fmla="*/ 751 w 840"/>
              <a:gd name="p0y6" fmla="*/ 395 h 395"/>
              <a:gd name="p0x7" fmla="*/ 642 w 840"/>
              <a:gd name="p0y7" fmla="*/ 395 h 395"/>
              <a:gd name="p0x8" fmla="*/ 197 w 840"/>
              <a:gd name="p0y8" fmla="*/ 395 h 395"/>
              <a:gd name="p0x9" fmla="*/ 88 w 840"/>
              <a:gd name="p0y9" fmla="*/ 395 h 395"/>
              <a:gd name="p0x10" fmla="*/ 0 w 840"/>
              <a:gd name="p0y10" fmla="*/ 307 h 395"/>
              <a:gd name="p0x11" fmla="*/ 0 w 840"/>
              <a:gd name="p0y11" fmla="*/ 197 h 395"/>
              <a:gd name="p0x12" fmla="*/ 0 w 840"/>
              <a:gd name="p0y12" fmla="*/ 88 h 395"/>
              <a:gd name="p0x13" fmla="*/ 88 w 840"/>
              <a:gd name="p0y13" fmla="*/ 0 h 395"/>
              <a:gd name="p0x14" fmla="*/ 197 w 840"/>
              <a:gd name="p0y14" fmla="*/ 0 h 3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23900" y="3721465"/>
            <a:ext cx="457276" cy="23050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17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219276" y="3688633"/>
            <a:ext cx="13716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情境无实物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609600" y="4049630"/>
            <a:ext cx="342907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在规定情境中创造生动人物，通过分析、把握情境，运用肢体与表情将行动合理化。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609600" y="4674413"/>
            <a:ext cx="342900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这是无实物练习中最难把握的部分。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457200" y="5623560"/>
            <a:ext cx="3733800" cy="776605"/>
          </a:xfrm>
          <a:custGeom>
            <a:avLst/>
            <a:gdLst>
              <a:gd name="sw" fmla="*/ 1 w 5880"/>
              <a:gd name="sh" fmla="*/ 1 h 1223"/>
              <a:gd name="mins" fmla="min sw sh"/>
              <a:gd name="dsw" fmla="+- 0 sw mins"/>
              <a:gd name="dsh" fmla="+- 0 sh mins"/>
              <a:gd name="p0x0" fmla="*/ 300 w 5880"/>
              <a:gd name="p0y0" fmla="*/ 0 h 1223"/>
              <a:gd name="p0x1" fmla="*/ 5580 w 5880"/>
              <a:gd name="p0y1" fmla="*/ 0 h 1223"/>
              <a:gd name="p0x2" fmla="*/ 5745 w 5880"/>
              <a:gd name="p0y2" fmla="*/ 0 h 1223"/>
              <a:gd name="p0x3" fmla="*/ 5880 w 5880"/>
              <a:gd name="p0y3" fmla="*/ 134 h 1223"/>
              <a:gd name="p0x4" fmla="*/ 5880 w 5880"/>
              <a:gd name="p0y4" fmla="*/ 300 h 1223"/>
              <a:gd name="p0x5" fmla="*/ 5880 w 5880"/>
              <a:gd name="p0y5" fmla="*/ 923 h 1223"/>
              <a:gd name="p0x6" fmla="*/ 5880 w 5880"/>
              <a:gd name="p0y6" fmla="*/ 1089 h 1223"/>
              <a:gd name="p0x7" fmla="*/ 5745 w 5880"/>
              <a:gd name="p0y7" fmla="*/ 1223 h 1223"/>
              <a:gd name="p0x8" fmla="*/ 5580 w 5880"/>
              <a:gd name="p0y8" fmla="*/ 1223 h 1223"/>
              <a:gd name="p0x9" fmla="*/ 300 w 5880"/>
              <a:gd name="p0y9" fmla="*/ 1223 h 1223"/>
              <a:gd name="p0x10" fmla="*/ 134 w 5880"/>
              <a:gd name="p0y10" fmla="*/ 1223 h 1223"/>
              <a:gd name="p0x11" fmla="*/ 0 w 5880"/>
              <a:gd name="p0y11" fmla="*/ 1089 h 1223"/>
              <a:gd name="p0x12" fmla="*/ 0 w 5880"/>
              <a:gd name="p0y12" fmla="*/ 923 h 1223"/>
              <a:gd name="p0x13" fmla="*/ 0 w 5880"/>
              <a:gd name="p0y13" fmla="*/ 300 h 1223"/>
              <a:gd name="p0x14" fmla="*/ 0 w 5880"/>
              <a:gd name="p0y14" fmla="*/ 134 h 1223"/>
              <a:gd name="p0x15" fmla="*/ 134 w 5880"/>
              <a:gd name="p0y15" fmla="*/ 0 h 1223"/>
              <a:gd name="p0x16" fmla="*/ 300 w 5880"/>
              <a:gd name="p0y16" fmla="*/ 0 h 122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71500" y="5756910"/>
            <a:ext cx="171450" cy="171450"/>
          </a:xfrm>
          <a:prstGeom prst="rect">
            <a:avLst/>
          </a:prstGeom>
          <a:noFill/>
        </p:spPr>
      </p:pic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819150" y="5722677"/>
            <a:ext cx="3257626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演员对角色感受得越具体、深入、敏锐，他的动作就越鲜明、生动和恰如其分。</a:t>
            </a:r>
            <a:endParaRPr sz="135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4"/>
            </p:custDataLst>
          </p:nvPr>
        </p:nvSpPr>
        <p:spPr>
          <a:xfrm>
            <a:off x="4424045" y="1014095"/>
            <a:ext cx="7305675" cy="977265"/>
          </a:xfrm>
          <a:custGeom>
            <a:avLst/>
            <a:gdLst>
              <a:gd name="sw" fmla="*/ 1 w 11505"/>
              <a:gd name="sh" fmla="*/ 1 h 1539"/>
              <a:gd name="mins" fmla="min sw sh"/>
              <a:gd name="dsw" fmla="+- 0 sw mins"/>
              <a:gd name="dsh" fmla="+- 0 sh mins"/>
              <a:gd name="p0x0" fmla="*/ 300 w 11505"/>
              <a:gd name="p0y0" fmla="*/ 0 h 1539"/>
              <a:gd name="p0x1" fmla="*/ 11205 w 11505"/>
              <a:gd name="p0y1" fmla="*/ 0 h 1539"/>
              <a:gd name="p0x2" fmla="*/ 11370 w 11505"/>
              <a:gd name="p0y2" fmla="*/ 0 h 1539"/>
              <a:gd name="p0x3" fmla="*/ 11505 w 11505"/>
              <a:gd name="p0y3" fmla="*/ 134 h 1539"/>
              <a:gd name="p0x4" fmla="*/ 11505 w 11505"/>
              <a:gd name="p0y4" fmla="*/ 300 h 1539"/>
              <a:gd name="p0x5" fmla="*/ 11505 w 11505"/>
              <a:gd name="p0y5" fmla="*/ 1239 h 1539"/>
              <a:gd name="p0x6" fmla="*/ 11505 w 11505"/>
              <a:gd name="p0y6" fmla="*/ 1404 h 1539"/>
              <a:gd name="p0x7" fmla="*/ 11370 w 11505"/>
              <a:gd name="p0y7" fmla="*/ 1539 h 1539"/>
              <a:gd name="p0x8" fmla="*/ 11205 w 11505"/>
              <a:gd name="p0y8" fmla="*/ 1539 h 1539"/>
              <a:gd name="p0x9" fmla="*/ 300 w 11505"/>
              <a:gd name="p0y9" fmla="*/ 1539 h 1539"/>
              <a:gd name="p0x10" fmla="*/ 134 w 11505"/>
              <a:gd name="p0y10" fmla="*/ 1539 h 1539"/>
              <a:gd name="p0x11" fmla="*/ 0 w 11505"/>
              <a:gd name="p0y11" fmla="*/ 1404 h 1539"/>
              <a:gd name="p0x12" fmla="*/ 0 w 11505"/>
              <a:gd name="p0y12" fmla="*/ 1239 h 1539"/>
              <a:gd name="p0x13" fmla="*/ 0 w 11505"/>
              <a:gd name="p0y13" fmla="*/ 300 h 1539"/>
              <a:gd name="p0x14" fmla="*/ 0 w 11505"/>
              <a:gd name="p0y14" fmla="*/ 134 h 1539"/>
              <a:gd name="p0x15" fmla="*/ 134 w 11505"/>
              <a:gd name="p0y15" fmla="*/ 0 h 1539"/>
              <a:gd name="p0x16" fmla="*/ 300 w 1150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4581525" y="129286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4660259" y="1362523"/>
            <a:ext cx="47111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5114925" y="1196797"/>
            <a:ext cx="645795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捕捉蜻蜓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5114925" y="1519695"/>
            <a:ext cx="64579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五年级小学生郊游，想象蜻蜓起落、追逐捕捉、夹入标本本的全过程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9"/>
            </p:custDataLst>
          </p:nvPr>
        </p:nvSpPr>
        <p:spPr>
          <a:xfrm>
            <a:off x="4424045" y="2115185"/>
            <a:ext cx="7305675" cy="977265"/>
          </a:xfrm>
          <a:custGeom>
            <a:avLst/>
            <a:gdLst>
              <a:gd name="sw" fmla="*/ 1 w 11505"/>
              <a:gd name="sh" fmla="*/ 1 h 1539"/>
              <a:gd name="mins" fmla="min sw sh"/>
              <a:gd name="dsw" fmla="+- 0 sw mins"/>
              <a:gd name="dsh" fmla="+- 0 sh mins"/>
              <a:gd name="p0x0" fmla="*/ 300 w 11505"/>
              <a:gd name="p0y0" fmla="*/ 0 h 1539"/>
              <a:gd name="p0x1" fmla="*/ 11205 w 11505"/>
              <a:gd name="p0y1" fmla="*/ 0 h 1539"/>
              <a:gd name="p0x2" fmla="*/ 11370 w 11505"/>
              <a:gd name="p0y2" fmla="*/ 0 h 1539"/>
              <a:gd name="p0x3" fmla="*/ 11505 w 11505"/>
              <a:gd name="p0y3" fmla="*/ 134 h 1539"/>
              <a:gd name="p0x4" fmla="*/ 11505 w 11505"/>
              <a:gd name="p0y4" fmla="*/ 300 h 1539"/>
              <a:gd name="p0x5" fmla="*/ 11505 w 11505"/>
              <a:gd name="p0y5" fmla="*/ 1239 h 1539"/>
              <a:gd name="p0x6" fmla="*/ 11505 w 11505"/>
              <a:gd name="p0y6" fmla="*/ 1404 h 1539"/>
              <a:gd name="p0x7" fmla="*/ 11370 w 11505"/>
              <a:gd name="p0y7" fmla="*/ 1539 h 1539"/>
              <a:gd name="p0x8" fmla="*/ 11205 w 11505"/>
              <a:gd name="p0y8" fmla="*/ 1539 h 1539"/>
              <a:gd name="p0x9" fmla="*/ 300 w 11505"/>
              <a:gd name="p0y9" fmla="*/ 1539 h 1539"/>
              <a:gd name="p0x10" fmla="*/ 134 w 11505"/>
              <a:gd name="p0y10" fmla="*/ 1539 h 1539"/>
              <a:gd name="p0x11" fmla="*/ 0 w 11505"/>
              <a:gd name="p0y11" fmla="*/ 1404 h 1539"/>
              <a:gd name="p0x12" fmla="*/ 0 w 11505"/>
              <a:gd name="p0y12" fmla="*/ 1239 h 1539"/>
              <a:gd name="p0x13" fmla="*/ 0 w 11505"/>
              <a:gd name="p0y13" fmla="*/ 300 h 1539"/>
              <a:gd name="p0x14" fmla="*/ 0 w 11505"/>
              <a:gd name="p0y14" fmla="*/ 134 h 1539"/>
              <a:gd name="p0x15" fmla="*/ 134 w 11505"/>
              <a:gd name="p0y15" fmla="*/ 0 h 1539"/>
              <a:gd name="p0x16" fmla="*/ 300 w 1150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0"/>
            </p:custDataLst>
          </p:nvPr>
        </p:nvSpPr>
        <p:spPr>
          <a:xfrm>
            <a:off x="4581525" y="23939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4660259" y="2463632"/>
            <a:ext cx="47111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5114925" y="2297906"/>
            <a:ext cx="645795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找猫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3"/>
            </p:custDataLst>
          </p:nvPr>
        </p:nvSpPr>
        <p:spPr>
          <a:xfrm>
            <a:off x="5114925" y="2620804"/>
            <a:ext cx="64579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初秋雨夜，在漆黑吵闹的街道中寻找心爱小猫，体验情绪起伏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4"/>
            </p:custDataLst>
          </p:nvPr>
        </p:nvSpPr>
        <p:spPr>
          <a:xfrm>
            <a:off x="4424045" y="3216275"/>
            <a:ext cx="7305675" cy="977265"/>
          </a:xfrm>
          <a:custGeom>
            <a:avLst/>
            <a:gdLst>
              <a:gd name="sw" fmla="*/ 1 w 11505"/>
              <a:gd name="sh" fmla="*/ 1 h 1539"/>
              <a:gd name="mins" fmla="min sw sh"/>
              <a:gd name="dsw" fmla="+- 0 sw mins"/>
              <a:gd name="dsh" fmla="+- 0 sh mins"/>
              <a:gd name="p0x0" fmla="*/ 300 w 11505"/>
              <a:gd name="p0y0" fmla="*/ 0 h 1539"/>
              <a:gd name="p0x1" fmla="*/ 11205 w 11505"/>
              <a:gd name="p0y1" fmla="*/ 0 h 1539"/>
              <a:gd name="p0x2" fmla="*/ 11370 w 11505"/>
              <a:gd name="p0y2" fmla="*/ 0 h 1539"/>
              <a:gd name="p0x3" fmla="*/ 11505 w 11505"/>
              <a:gd name="p0y3" fmla="*/ 134 h 1539"/>
              <a:gd name="p0x4" fmla="*/ 11505 w 11505"/>
              <a:gd name="p0y4" fmla="*/ 300 h 1539"/>
              <a:gd name="p0x5" fmla="*/ 11505 w 11505"/>
              <a:gd name="p0y5" fmla="*/ 1239 h 1539"/>
              <a:gd name="p0x6" fmla="*/ 11505 w 11505"/>
              <a:gd name="p0y6" fmla="*/ 1404 h 1539"/>
              <a:gd name="p0x7" fmla="*/ 11370 w 11505"/>
              <a:gd name="p0y7" fmla="*/ 1539 h 1539"/>
              <a:gd name="p0x8" fmla="*/ 11205 w 11505"/>
              <a:gd name="p0y8" fmla="*/ 1539 h 1539"/>
              <a:gd name="p0x9" fmla="*/ 300 w 11505"/>
              <a:gd name="p0y9" fmla="*/ 1539 h 1539"/>
              <a:gd name="p0x10" fmla="*/ 134 w 11505"/>
              <a:gd name="p0y10" fmla="*/ 1539 h 1539"/>
              <a:gd name="p0x11" fmla="*/ 0 w 11505"/>
              <a:gd name="p0y11" fmla="*/ 1404 h 1539"/>
              <a:gd name="p0x12" fmla="*/ 0 w 11505"/>
              <a:gd name="p0y12" fmla="*/ 1239 h 1539"/>
              <a:gd name="p0x13" fmla="*/ 0 w 11505"/>
              <a:gd name="p0y13" fmla="*/ 300 h 1539"/>
              <a:gd name="p0x14" fmla="*/ 0 w 11505"/>
              <a:gd name="p0y14" fmla="*/ 134 h 1539"/>
              <a:gd name="p0x15" fmla="*/ 134 w 11505"/>
              <a:gd name="p0y15" fmla="*/ 0 h 1539"/>
              <a:gd name="p0x16" fmla="*/ 300 w 1150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5"/>
            </p:custDataLst>
          </p:nvPr>
        </p:nvSpPr>
        <p:spPr>
          <a:xfrm>
            <a:off x="4581525" y="34956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4660259" y="3564731"/>
            <a:ext cx="47111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7"/>
            </p:custDataLst>
          </p:nvPr>
        </p:nvSpPr>
        <p:spPr>
          <a:xfrm>
            <a:off x="5114925" y="3399006"/>
            <a:ext cx="645795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求助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8"/>
            </p:custDataLst>
          </p:nvPr>
        </p:nvSpPr>
        <p:spPr>
          <a:xfrm>
            <a:off x="5114925" y="3721903"/>
            <a:ext cx="64579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炮火前线，重伤战友间接通电话线，思考环境、距离、人物关系与对话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29"/>
            </p:custDataLst>
          </p:nvPr>
        </p:nvSpPr>
        <p:spPr>
          <a:xfrm>
            <a:off x="4424045" y="4317365"/>
            <a:ext cx="7305675" cy="977265"/>
          </a:xfrm>
          <a:custGeom>
            <a:avLst/>
            <a:gdLst>
              <a:gd name="sw" fmla="*/ 1 w 11505"/>
              <a:gd name="sh" fmla="*/ 1 h 1539"/>
              <a:gd name="mins" fmla="min sw sh"/>
              <a:gd name="dsw" fmla="+- 0 sw mins"/>
              <a:gd name="dsh" fmla="+- 0 sh mins"/>
              <a:gd name="p0x0" fmla="*/ 300 w 11505"/>
              <a:gd name="p0y0" fmla="*/ 0 h 1539"/>
              <a:gd name="p0x1" fmla="*/ 11205 w 11505"/>
              <a:gd name="p0y1" fmla="*/ 0 h 1539"/>
              <a:gd name="p0x2" fmla="*/ 11370 w 11505"/>
              <a:gd name="p0y2" fmla="*/ 0 h 1539"/>
              <a:gd name="p0x3" fmla="*/ 11505 w 11505"/>
              <a:gd name="p0y3" fmla="*/ 134 h 1539"/>
              <a:gd name="p0x4" fmla="*/ 11505 w 11505"/>
              <a:gd name="p0y4" fmla="*/ 300 h 1539"/>
              <a:gd name="p0x5" fmla="*/ 11505 w 11505"/>
              <a:gd name="p0y5" fmla="*/ 1239 h 1539"/>
              <a:gd name="p0x6" fmla="*/ 11505 w 11505"/>
              <a:gd name="p0y6" fmla="*/ 1404 h 1539"/>
              <a:gd name="p0x7" fmla="*/ 11370 w 11505"/>
              <a:gd name="p0y7" fmla="*/ 1539 h 1539"/>
              <a:gd name="p0x8" fmla="*/ 11205 w 11505"/>
              <a:gd name="p0y8" fmla="*/ 1539 h 1539"/>
              <a:gd name="p0x9" fmla="*/ 300 w 11505"/>
              <a:gd name="p0y9" fmla="*/ 1539 h 1539"/>
              <a:gd name="p0x10" fmla="*/ 134 w 11505"/>
              <a:gd name="p0y10" fmla="*/ 1539 h 1539"/>
              <a:gd name="p0x11" fmla="*/ 0 w 11505"/>
              <a:gd name="p0y11" fmla="*/ 1404 h 1539"/>
              <a:gd name="p0x12" fmla="*/ 0 w 11505"/>
              <a:gd name="p0y12" fmla="*/ 1239 h 1539"/>
              <a:gd name="p0x13" fmla="*/ 0 w 11505"/>
              <a:gd name="p0y13" fmla="*/ 300 h 1539"/>
              <a:gd name="p0x14" fmla="*/ 0 w 11505"/>
              <a:gd name="p0y14" fmla="*/ 134 h 1539"/>
              <a:gd name="p0x15" fmla="*/ 134 w 11505"/>
              <a:gd name="p0y15" fmla="*/ 0 h 1539"/>
              <a:gd name="p0x16" fmla="*/ 300 w 1150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0"/>
            </p:custDataLst>
          </p:nvPr>
        </p:nvSpPr>
        <p:spPr>
          <a:xfrm>
            <a:off x="4581525" y="459676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4660259" y="4665840"/>
            <a:ext cx="47111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5114925" y="4500115"/>
            <a:ext cx="645795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相亲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3"/>
            </p:custDataLst>
          </p:nvPr>
        </p:nvSpPr>
        <p:spPr>
          <a:xfrm>
            <a:off x="5114925" y="4823012"/>
            <a:ext cx="64579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被催婚赴约，揣摩态度、性格与等待时的心情变化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4"/>
            </p:custDataLst>
          </p:nvPr>
        </p:nvSpPr>
        <p:spPr>
          <a:xfrm>
            <a:off x="4424045" y="5418455"/>
            <a:ext cx="7305675" cy="977265"/>
          </a:xfrm>
          <a:custGeom>
            <a:avLst/>
            <a:gdLst>
              <a:gd name="sw" fmla="*/ 1 w 11505"/>
              <a:gd name="sh" fmla="*/ 1 h 1539"/>
              <a:gd name="mins" fmla="min sw sh"/>
              <a:gd name="dsw" fmla="+- 0 sw mins"/>
              <a:gd name="dsh" fmla="+- 0 sh mins"/>
              <a:gd name="p0x0" fmla="*/ 300 w 11505"/>
              <a:gd name="p0y0" fmla="*/ 0 h 1539"/>
              <a:gd name="p0x1" fmla="*/ 11205 w 11505"/>
              <a:gd name="p0y1" fmla="*/ 0 h 1539"/>
              <a:gd name="p0x2" fmla="*/ 11370 w 11505"/>
              <a:gd name="p0y2" fmla="*/ 0 h 1539"/>
              <a:gd name="p0x3" fmla="*/ 11505 w 11505"/>
              <a:gd name="p0y3" fmla="*/ 134 h 1539"/>
              <a:gd name="p0x4" fmla="*/ 11505 w 11505"/>
              <a:gd name="p0y4" fmla="*/ 300 h 1539"/>
              <a:gd name="p0x5" fmla="*/ 11505 w 11505"/>
              <a:gd name="p0y5" fmla="*/ 1239 h 1539"/>
              <a:gd name="p0x6" fmla="*/ 11505 w 11505"/>
              <a:gd name="p0y6" fmla="*/ 1404 h 1539"/>
              <a:gd name="p0x7" fmla="*/ 11370 w 11505"/>
              <a:gd name="p0y7" fmla="*/ 1539 h 1539"/>
              <a:gd name="p0x8" fmla="*/ 11205 w 11505"/>
              <a:gd name="p0y8" fmla="*/ 1539 h 1539"/>
              <a:gd name="p0x9" fmla="*/ 300 w 11505"/>
              <a:gd name="p0y9" fmla="*/ 1539 h 1539"/>
              <a:gd name="p0x10" fmla="*/ 134 w 11505"/>
              <a:gd name="p0y10" fmla="*/ 1539 h 1539"/>
              <a:gd name="p0x11" fmla="*/ 0 w 11505"/>
              <a:gd name="p0y11" fmla="*/ 1404 h 1539"/>
              <a:gd name="p0x12" fmla="*/ 0 w 11505"/>
              <a:gd name="p0y12" fmla="*/ 1239 h 1539"/>
              <a:gd name="p0x13" fmla="*/ 0 w 11505"/>
              <a:gd name="p0y13" fmla="*/ 300 h 1539"/>
              <a:gd name="p0x14" fmla="*/ 0 w 11505"/>
              <a:gd name="p0y14" fmla="*/ 134 h 1539"/>
              <a:gd name="p0x15" fmla="*/ 134 w 11505"/>
              <a:gd name="p0y15" fmla="*/ 0 h 1539"/>
              <a:gd name="p0x16" fmla="*/ 300 w 11505"/>
              <a:gd name="p0y16" fmla="*/ 0 h 153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5"/>
            </p:custDataLst>
          </p:nvPr>
        </p:nvSpPr>
        <p:spPr>
          <a:xfrm>
            <a:off x="4581525" y="569785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6"/>
            </p:custDataLst>
          </p:nvPr>
        </p:nvSpPr>
        <p:spPr>
          <a:xfrm>
            <a:off x="4660259" y="5766940"/>
            <a:ext cx="47111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05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7"/>
            </p:custDataLst>
          </p:nvPr>
        </p:nvSpPr>
        <p:spPr>
          <a:xfrm>
            <a:off x="5114925" y="5601214"/>
            <a:ext cx="6457950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考砸了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38"/>
            </p:custDataLst>
          </p:nvPr>
        </p:nvSpPr>
        <p:spPr>
          <a:xfrm>
            <a:off x="5114925" y="5924112"/>
            <a:ext cx="645795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重大考试失利归家，经历对答案、发现记错、情绪转变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39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0"/>
            </p:custDataLst>
          </p:nvPr>
        </p:nvSpPr>
        <p:spPr>
          <a:xfrm>
            <a:off x="723900" y="433388"/>
            <a:ext cx="7239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情境无实物练习：在假定情境中创造真实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05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即兴戏剧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433388"/>
            <a:ext cx="4191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即兴戏剧的起源与发展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57200" y="1085850"/>
            <a:ext cx="5187315" cy="1452245"/>
          </a:xfrm>
          <a:custGeom>
            <a:avLst/>
            <a:gdLst>
              <a:gd name="sw" fmla="*/ 1 w 8169"/>
              <a:gd name="sh" fmla="*/ 1 h 2287"/>
              <a:gd name="mins" fmla="min sw sh"/>
              <a:gd name="dsw" fmla="+- 0 sw mins"/>
              <a:gd name="dsh" fmla="+- 0 sh mins"/>
              <a:gd name="p0a0dx" fmla="*/ dsw 8469 1"/>
              <a:gd name="p0a0dy" fmla="*/ dsh 2130 1"/>
              <a:gd name="p0x0" fmla="*/ 420 w 8169"/>
              <a:gd name="p0y0" fmla="*/ 0 h 2287"/>
              <a:gd name="p0x1" fmla="*/ 7749 w 8169"/>
              <a:gd name="p0y1" fmla="*/ 0 h 2287"/>
              <a:gd name="p0x2" fmla="*/ 7981 w 8169"/>
              <a:gd name="p0y2" fmla="*/ 0 h 2287"/>
              <a:gd name="p0x3" fmla="*/ 8169 w 8169"/>
              <a:gd name="p0y3" fmla="*/ 188 h 2287"/>
              <a:gd name="p0x4" fmla="*/ 8169 w 8169"/>
              <a:gd name="p0y4" fmla="*/ 420 h 2287"/>
              <a:gd name="p0x5s" fmla="*/ 8169 mins 1"/>
              <a:gd name="p0x5" fmla="+- p0x5s p0a0dx 0"/>
              <a:gd name="p0y5s" fmla="*/ 1867 mins 1"/>
              <a:gd name="p0y5" fmla="+- p0y5s p0a0dy 0"/>
              <a:gd name="p0x6s" fmla="*/ 8169 mins 1"/>
              <a:gd name="p0x6" fmla="+- p0x6s p0a0dx 0"/>
              <a:gd name="p0y6s" fmla="*/ 2099 mins 1"/>
              <a:gd name="p0y6" fmla="+- p0y6s p0a0dy 0"/>
              <a:gd name="p0x7s" fmla="*/ 7981 mins 1"/>
              <a:gd name="p0x7" fmla="+- p0x7s p0a0dx 0"/>
              <a:gd name="p0y7s" fmla="*/ 2287 mins 1"/>
              <a:gd name="p0y7" fmla="+- p0y7s p0a0dy 0"/>
              <a:gd name="p0x8s" fmla="*/ 7749 mins 1"/>
              <a:gd name="p0x8" fmla="+- p0x8s p0a0dx 0"/>
              <a:gd name="p0y8s" fmla="*/ 2287 mins 1"/>
              <a:gd name="p0y8" fmla="+- p0y8s p0a0dy 0"/>
              <a:gd name="p0x9" fmla="*/ 420 w 8169"/>
              <a:gd name="p0y9" fmla="*/ 2287 h 2287"/>
              <a:gd name="p0x10" fmla="*/ 188 w 8169"/>
              <a:gd name="p0y10" fmla="*/ 2287 h 2287"/>
              <a:gd name="p0x11" fmla="*/ 0 w 8169"/>
              <a:gd name="p0y11" fmla="*/ 2099 h 2287"/>
              <a:gd name="p0x12" fmla="*/ 0 w 8169"/>
              <a:gd name="p0y12" fmla="*/ 1867 h 2287"/>
              <a:gd name="p0x13" fmla="*/ 0 w 8169"/>
              <a:gd name="p0y13" fmla="*/ 420 h 2287"/>
              <a:gd name="p0x14" fmla="*/ 0 w 8169"/>
              <a:gd name="p0y14" fmla="*/ 188 h 2287"/>
              <a:gd name="p0x15" fmla="*/ 188 w 8169"/>
              <a:gd name="p0y15" fmla="*/ 0 h 2287"/>
              <a:gd name="p0x16" fmla="*/ 420 w 8169"/>
              <a:gd name="p0y16" fmla="*/ 0 h 22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47700" y="1238250"/>
            <a:ext cx="4806629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 spc="63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起源</a:t>
            </a:r>
            <a:endParaRPr sz="1050" b="1" spc="63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47700" y="1457325"/>
            <a:ext cx="4897641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西方即兴戏剧最早可追溯到公元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391</a:t>
            </a:r>
            <a:r>
              <a:rPr lang="zh-CN" altLang="en-US"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意大利古罗马时期的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Atellan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闹剧。文艺复兴时期出现的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意大利即兴喜剧</a:t>
            </a:r>
            <a:endParaRPr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被认为是当代西方即兴戏剧的始祖。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6"/>
            </p:custDataLst>
          </p:nvPr>
        </p:nvSpPr>
        <p:spPr>
          <a:xfrm>
            <a:off x="5835015" y="1085850"/>
            <a:ext cx="5899785" cy="5314950"/>
          </a:xfrm>
          <a:custGeom>
            <a:avLst/>
            <a:gdLst>
              <a:gd name="sw" fmla="*/ 1 w 9290"/>
              <a:gd name="sh" fmla="*/ 1 h 8370"/>
              <a:gd name="mins" fmla="min sw sh"/>
              <a:gd name="dsw" fmla="+- 0 sw mins"/>
              <a:gd name="dsh" fmla="+- 0 sh mins"/>
              <a:gd name="p0x0" fmla="*/ 420 w 9290"/>
              <a:gd name="p0y0" fmla="*/ 0 h 8370"/>
              <a:gd name="p0x1" fmla="*/ 8870 w 9290"/>
              <a:gd name="p0y1" fmla="*/ 0 h 8370"/>
              <a:gd name="p0x2" fmla="*/ 9102 w 9290"/>
              <a:gd name="p0y2" fmla="*/ 0 h 8370"/>
              <a:gd name="p0x3" fmla="*/ 9290 w 9290"/>
              <a:gd name="p0y3" fmla="*/ 188 h 8370"/>
              <a:gd name="p0x4" fmla="*/ 9290 w 9290"/>
              <a:gd name="p0y4" fmla="*/ 420 h 8370"/>
              <a:gd name="p0x5" fmla="*/ 9290 w 9290"/>
              <a:gd name="p0y5" fmla="*/ 7950 h 8370"/>
              <a:gd name="p0x6" fmla="*/ 9290 w 9290"/>
              <a:gd name="p0y6" fmla="*/ 8181 h 8370"/>
              <a:gd name="p0x7" fmla="*/ 9102 w 9290"/>
              <a:gd name="p0y7" fmla="*/ 8370 h 8370"/>
              <a:gd name="p0x8" fmla="*/ 8870 w 9290"/>
              <a:gd name="p0y8" fmla="*/ 8370 h 8370"/>
              <a:gd name="p0x9" fmla="*/ 420 w 9290"/>
              <a:gd name="p0y9" fmla="*/ 8370 h 8370"/>
              <a:gd name="p0x10" fmla="*/ 188 w 9290"/>
              <a:gd name="p0y10" fmla="*/ 8370 h 8370"/>
              <a:gd name="p0x11" fmla="*/ 0 w 9290"/>
              <a:gd name="p0y11" fmla="*/ 8181 h 8370"/>
              <a:gd name="p0x12" fmla="*/ 0 w 9290"/>
              <a:gd name="p0y12" fmla="*/ 7950 h 8370"/>
              <a:gd name="p0x13" fmla="*/ 0 w 9290"/>
              <a:gd name="p0y13" fmla="*/ 420 h 8370"/>
              <a:gd name="p0x14" fmla="*/ 0 w 9290"/>
              <a:gd name="p0y14" fmla="*/ 188 h 8370"/>
              <a:gd name="p0x15" fmla="*/ 188 w 9290"/>
              <a:gd name="p0y15" fmla="*/ 0 h 8370"/>
              <a:gd name="p0x16" fmla="*/ 420 w 9290"/>
              <a:gd name="p0y16" fmla="*/ 0 h 83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7"/>
            </p:custDataLst>
          </p:nvPr>
        </p:nvSpPr>
        <p:spPr>
          <a:xfrm>
            <a:off x="6101715" y="13188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168390" y="1385570"/>
            <a:ext cx="209550" cy="209550"/>
          </a:xfrm>
          <a:prstGeom prst="rect">
            <a:avLst/>
          </a:prstGeom>
          <a:noFill/>
        </p:spPr>
      </p:pic>
      <p:sp>
        <p:nvSpPr>
          <p:cNvPr id="25" name="文本框 24"/>
          <p:cNvSpPr txBox="1"/>
          <p:nvPr>
            <p:custDataLst>
              <p:tags r:id="rId11"/>
            </p:custDataLst>
          </p:nvPr>
        </p:nvSpPr>
        <p:spPr>
          <a:xfrm>
            <a:off x="6521129" y="1314450"/>
            <a:ext cx="21336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如今的即兴戏剧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>
          <a:xfrm>
            <a:off x="6102029" y="1785938"/>
            <a:ext cx="5366071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即兴戏剧已成为</a:t>
            </a:r>
            <a:r>
              <a:rPr sz="15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美国全民戏剧教育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的重要组成部分，从儿童到大学都开展了即兴戏剧教育，并广泛应用到多个领域：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13"/>
            </p:custDataLst>
          </p:nvPr>
        </p:nvSpPr>
        <p:spPr>
          <a:xfrm>
            <a:off x="6106160" y="3607435"/>
            <a:ext cx="1495425" cy="490220"/>
          </a:xfrm>
          <a:custGeom>
            <a:avLst/>
            <a:gdLst>
              <a:gd name="sw" fmla="*/ 1 w 2355"/>
              <a:gd name="sh" fmla="*/ 1 h 772"/>
              <a:gd name="mins" fmla="min sw sh"/>
              <a:gd name="dsw" fmla="+- 0 sw mins"/>
              <a:gd name="dsh" fmla="+- 0 sh mins"/>
              <a:gd name="p0x0" fmla="*/ 386 w 2355"/>
              <a:gd name="p0y0" fmla="*/ 0 h 772"/>
              <a:gd name="p0x1" fmla="*/ 1968 w 2355"/>
              <a:gd name="p0y1" fmla="*/ 0 h 772"/>
              <a:gd name="p0x2" fmla="*/ 2182 w 2355"/>
              <a:gd name="p0y2" fmla="*/ 0 h 772"/>
              <a:gd name="p0x3" fmla="*/ 2355 w 2355"/>
              <a:gd name="p0y3" fmla="*/ 172 h 772"/>
              <a:gd name="p0x4" fmla="*/ 2355 w 2355"/>
              <a:gd name="p0y4" fmla="*/ 386 h 772"/>
              <a:gd name="p0x5" fmla="*/ 2355 w 2355"/>
              <a:gd name="p0y5" fmla="*/ 599 h 772"/>
              <a:gd name="p0x6" fmla="*/ 2182 w 2355"/>
              <a:gd name="p0y6" fmla="*/ 772 h 772"/>
              <a:gd name="p0x7" fmla="*/ 1968 w 2355"/>
              <a:gd name="p0y7" fmla="*/ 772 h 772"/>
              <a:gd name="p0x8" fmla="*/ 386 w 2355"/>
              <a:gd name="p0y8" fmla="*/ 772 h 772"/>
              <a:gd name="p0x9" fmla="*/ 172 w 2355"/>
              <a:gd name="p0y9" fmla="*/ 772 h 772"/>
              <a:gd name="p0x10" fmla="*/ 0 w 2355"/>
              <a:gd name="p0y10" fmla="*/ 599 h 772"/>
              <a:gd name="p0x11" fmla="*/ 0 w 2355"/>
              <a:gd name="p0y11" fmla="*/ 386 h 772"/>
              <a:gd name="p0x12" fmla="*/ 0 w 2355"/>
              <a:gd name="p0y12" fmla="*/ 172 h 772"/>
              <a:gd name="p0x13" fmla="*/ 172 w 2355"/>
              <a:gd name="p0y13" fmla="*/ 0 h 772"/>
              <a:gd name="p0x14" fmla="*/ 386 w 2355"/>
              <a:gd name="p0y14" fmla="*/ 0 h 7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14"/>
            </p:custDataLst>
          </p:nvPr>
        </p:nvSpPr>
        <p:spPr>
          <a:xfrm>
            <a:off x="6283004" y="3726656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儿童早教开发</a:t>
            </a:r>
            <a:endParaRPr sz="15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15"/>
            </p:custDataLst>
          </p:nvPr>
        </p:nvSpPr>
        <p:spPr>
          <a:xfrm>
            <a:off x="7706360" y="3607435"/>
            <a:ext cx="1114425" cy="490220"/>
          </a:xfrm>
          <a:custGeom>
            <a:avLst/>
            <a:gdLst>
              <a:gd name="sw" fmla="*/ 1 w 1755"/>
              <a:gd name="sh" fmla="*/ 1 h 772"/>
              <a:gd name="mins" fmla="min sw sh"/>
              <a:gd name="dsw" fmla="+- 0 sw mins"/>
              <a:gd name="dsh" fmla="+- 0 sh mins"/>
              <a:gd name="p0x0" fmla="*/ 386 w 1755"/>
              <a:gd name="p0y0" fmla="*/ 0 h 772"/>
              <a:gd name="p0x1" fmla="*/ 1368 w 1755"/>
              <a:gd name="p0y1" fmla="*/ 0 h 772"/>
              <a:gd name="p0x2" fmla="*/ 1582 w 1755"/>
              <a:gd name="p0y2" fmla="*/ 0 h 772"/>
              <a:gd name="p0x3" fmla="*/ 1755 w 1755"/>
              <a:gd name="p0y3" fmla="*/ 172 h 772"/>
              <a:gd name="p0x4" fmla="*/ 1755 w 1755"/>
              <a:gd name="p0y4" fmla="*/ 386 h 772"/>
              <a:gd name="p0x5" fmla="*/ 1755 w 1755"/>
              <a:gd name="p0y5" fmla="*/ 599 h 772"/>
              <a:gd name="p0x6" fmla="*/ 1582 w 1755"/>
              <a:gd name="p0y6" fmla="*/ 772 h 772"/>
              <a:gd name="p0x7" fmla="*/ 1368 w 1755"/>
              <a:gd name="p0y7" fmla="*/ 772 h 772"/>
              <a:gd name="p0x8" fmla="*/ 386 w 1755"/>
              <a:gd name="p0y8" fmla="*/ 772 h 772"/>
              <a:gd name="p0x9" fmla="*/ 172 w 1755"/>
              <a:gd name="p0y9" fmla="*/ 772 h 772"/>
              <a:gd name="p0x10" fmla="*/ 0 w 1755"/>
              <a:gd name="p0y10" fmla="*/ 599 h 772"/>
              <a:gd name="p0x11" fmla="*/ 0 w 1755"/>
              <a:gd name="p0y11" fmla="*/ 386 h 772"/>
              <a:gd name="p0x12" fmla="*/ 0 w 1755"/>
              <a:gd name="p0y12" fmla="*/ 172 h 772"/>
              <a:gd name="p0x13" fmla="*/ 172 w 1755"/>
              <a:gd name="p0y13" fmla="*/ 0 h 772"/>
              <a:gd name="p0x14" fmla="*/ 386 w 1755"/>
              <a:gd name="p0y14" fmla="*/ 0 h 7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 w="9525" cmpd="sng">
            <a:solidFill>
              <a:schemeClr val="accent2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16"/>
            </p:custDataLst>
          </p:nvPr>
        </p:nvSpPr>
        <p:spPr>
          <a:xfrm>
            <a:off x="7883204" y="3726656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企业培训</a:t>
            </a:r>
            <a:endParaRPr sz="1500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17"/>
            </p:custDataLst>
          </p:nvPr>
        </p:nvSpPr>
        <p:spPr>
          <a:xfrm>
            <a:off x="8925560" y="3607435"/>
            <a:ext cx="1114425" cy="490220"/>
          </a:xfrm>
          <a:custGeom>
            <a:avLst/>
            <a:gdLst>
              <a:gd name="sw" fmla="*/ 1 w 1755"/>
              <a:gd name="sh" fmla="*/ 1 h 772"/>
              <a:gd name="mins" fmla="min sw sh"/>
              <a:gd name="dsw" fmla="+- 0 sw mins"/>
              <a:gd name="dsh" fmla="+- 0 sh mins"/>
              <a:gd name="p0x0" fmla="*/ 386 w 1755"/>
              <a:gd name="p0y0" fmla="*/ 0 h 772"/>
              <a:gd name="p0x1" fmla="*/ 1368 w 1755"/>
              <a:gd name="p0y1" fmla="*/ 0 h 772"/>
              <a:gd name="p0x2" fmla="*/ 1582 w 1755"/>
              <a:gd name="p0y2" fmla="*/ 0 h 772"/>
              <a:gd name="p0x3" fmla="*/ 1755 w 1755"/>
              <a:gd name="p0y3" fmla="*/ 172 h 772"/>
              <a:gd name="p0x4" fmla="*/ 1755 w 1755"/>
              <a:gd name="p0y4" fmla="*/ 386 h 772"/>
              <a:gd name="p0x5" fmla="*/ 1755 w 1755"/>
              <a:gd name="p0y5" fmla="*/ 599 h 772"/>
              <a:gd name="p0x6" fmla="*/ 1582 w 1755"/>
              <a:gd name="p0y6" fmla="*/ 772 h 772"/>
              <a:gd name="p0x7" fmla="*/ 1368 w 1755"/>
              <a:gd name="p0y7" fmla="*/ 772 h 772"/>
              <a:gd name="p0x8" fmla="*/ 386 w 1755"/>
              <a:gd name="p0y8" fmla="*/ 772 h 772"/>
              <a:gd name="p0x9" fmla="*/ 172 w 1755"/>
              <a:gd name="p0y9" fmla="*/ 772 h 772"/>
              <a:gd name="p0x10" fmla="*/ 0 w 1755"/>
              <a:gd name="p0y10" fmla="*/ 599 h 772"/>
              <a:gd name="p0x11" fmla="*/ 0 w 1755"/>
              <a:gd name="p0y11" fmla="*/ 386 h 772"/>
              <a:gd name="p0x12" fmla="*/ 0 w 1755"/>
              <a:gd name="p0y12" fmla="*/ 172 h 772"/>
              <a:gd name="p0x13" fmla="*/ 172 w 1755"/>
              <a:gd name="p0y13" fmla="*/ 0 h 772"/>
              <a:gd name="p0x14" fmla="*/ 386 w 1755"/>
              <a:gd name="p0y14" fmla="*/ 0 h 7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 w="9525" cmpd="sng">
            <a:solidFill>
              <a:schemeClr val="accent3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18"/>
            </p:custDataLst>
          </p:nvPr>
        </p:nvSpPr>
        <p:spPr>
          <a:xfrm>
            <a:off x="9102404" y="3726656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心理治疗</a:t>
            </a:r>
            <a:endParaRPr sz="1500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19"/>
            </p:custDataLst>
          </p:nvPr>
        </p:nvSpPr>
        <p:spPr>
          <a:xfrm>
            <a:off x="10144760" y="3607435"/>
            <a:ext cx="1304925" cy="490220"/>
          </a:xfrm>
          <a:custGeom>
            <a:avLst/>
            <a:gdLst>
              <a:gd name="sw" fmla="*/ 1 w 2055"/>
              <a:gd name="sh" fmla="*/ 1 h 772"/>
              <a:gd name="mins" fmla="min sw sh"/>
              <a:gd name="dsw" fmla="+- 0 sw mins"/>
              <a:gd name="dsh" fmla="+- 0 sh mins"/>
              <a:gd name="p0x0" fmla="*/ 386 w 2055"/>
              <a:gd name="p0y0" fmla="*/ 0 h 772"/>
              <a:gd name="p0x1" fmla="*/ 1668 w 2055"/>
              <a:gd name="p0y1" fmla="*/ 0 h 772"/>
              <a:gd name="p0x2" fmla="*/ 1882 w 2055"/>
              <a:gd name="p0y2" fmla="*/ 0 h 772"/>
              <a:gd name="p0x3" fmla="*/ 2055 w 2055"/>
              <a:gd name="p0y3" fmla="*/ 172 h 772"/>
              <a:gd name="p0x4" fmla="*/ 2055 w 2055"/>
              <a:gd name="p0y4" fmla="*/ 386 h 772"/>
              <a:gd name="p0x5" fmla="*/ 2055 w 2055"/>
              <a:gd name="p0y5" fmla="*/ 599 h 772"/>
              <a:gd name="p0x6" fmla="*/ 1882 w 2055"/>
              <a:gd name="p0y6" fmla="*/ 772 h 772"/>
              <a:gd name="p0x7" fmla="*/ 1668 w 2055"/>
              <a:gd name="p0y7" fmla="*/ 772 h 772"/>
              <a:gd name="p0x8" fmla="*/ 386 w 2055"/>
              <a:gd name="p0y8" fmla="*/ 772 h 772"/>
              <a:gd name="p0x9" fmla="*/ 172 w 2055"/>
              <a:gd name="p0y9" fmla="*/ 772 h 772"/>
              <a:gd name="p0x10" fmla="*/ 0 w 2055"/>
              <a:gd name="p0y10" fmla="*/ 599 h 772"/>
              <a:gd name="p0x11" fmla="*/ 0 w 2055"/>
              <a:gd name="p0y11" fmla="*/ 386 h 772"/>
              <a:gd name="p0x12" fmla="*/ 0 w 2055"/>
              <a:gd name="p0y12" fmla="*/ 172 h 772"/>
              <a:gd name="p0x13" fmla="*/ 172 w 2055"/>
              <a:gd name="p0y13" fmla="*/ 0 h 772"/>
              <a:gd name="p0x14" fmla="*/ 386 w 2055"/>
              <a:gd name="p0y14" fmla="*/ 0 h 7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4">
              <a:lumMod val="20513"/>
              <a:lumOff val="79487"/>
            </a:schemeClr>
          </a:solidFill>
          <a:ln w="9525" cmpd="sng">
            <a:solidFill>
              <a:schemeClr val="accent4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20"/>
            </p:custDataLst>
          </p:nvPr>
        </p:nvSpPr>
        <p:spPr>
          <a:xfrm>
            <a:off x="10321604" y="3726656"/>
            <a:ext cx="1143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5E4210"/>
                </a:solidFill>
                <a:latin typeface="微软雅黑" panose="020B0503020204020204" charset="-122"/>
                <a:ea typeface="微软雅黑" panose="020B0503020204020204" charset="-122"/>
              </a:rPr>
              <a:t>新产品开发</a:t>
            </a:r>
            <a:endParaRPr sz="1500">
              <a:solidFill>
                <a:srgbClr val="5E421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21"/>
            </p:custDataLst>
          </p:nvPr>
        </p:nvSpPr>
        <p:spPr>
          <a:xfrm>
            <a:off x="6101715" y="5295900"/>
            <a:ext cx="5366385" cy="876300"/>
          </a:xfrm>
          <a:custGeom>
            <a:avLst/>
            <a:gdLst>
              <a:gd name="sw" fmla="*/ 1 w 8450"/>
              <a:gd name="sh" fmla="*/ 1 h 1380"/>
              <a:gd name="mins" fmla="min sw sh"/>
              <a:gd name="dsw" fmla="+- 0 sw mins"/>
              <a:gd name="dsh" fmla="+- 0 sh mins"/>
              <a:gd name="p0x0" fmla="*/ 300 w 8450"/>
              <a:gd name="p0y0" fmla="*/ 0 h 1380"/>
              <a:gd name="p0x1" fmla="*/ 8150 w 8450"/>
              <a:gd name="p0y1" fmla="*/ 0 h 1380"/>
              <a:gd name="p0x2" fmla="*/ 8316 w 8450"/>
              <a:gd name="p0y2" fmla="*/ 0 h 1380"/>
              <a:gd name="p0x3" fmla="*/ 8450 w 8450"/>
              <a:gd name="p0y3" fmla="*/ 134 h 1380"/>
              <a:gd name="p0x4" fmla="*/ 8450 w 8450"/>
              <a:gd name="p0y4" fmla="*/ 300 h 1380"/>
              <a:gd name="p0x5" fmla="*/ 8450 w 8450"/>
              <a:gd name="p0y5" fmla="*/ 1080 h 1380"/>
              <a:gd name="p0x6" fmla="*/ 8450 w 8450"/>
              <a:gd name="p0y6" fmla="*/ 1245 h 1380"/>
              <a:gd name="p0x7" fmla="*/ 8316 w 8450"/>
              <a:gd name="p0y7" fmla="*/ 1380 h 1380"/>
              <a:gd name="p0x8" fmla="*/ 8150 w 8450"/>
              <a:gd name="p0y8" fmla="*/ 1380 h 1380"/>
              <a:gd name="p0x9" fmla="*/ 300 w 8450"/>
              <a:gd name="p0y9" fmla="*/ 1380 h 1380"/>
              <a:gd name="p0x10" fmla="*/ 134 w 8450"/>
              <a:gd name="p0y10" fmla="*/ 1380 h 1380"/>
              <a:gd name="p0x11" fmla="*/ 0 w 8450"/>
              <a:gd name="p0y11" fmla="*/ 1245 h 1380"/>
              <a:gd name="p0x12" fmla="*/ 0 w 8450"/>
              <a:gd name="p0y12" fmla="*/ 1080 h 1380"/>
              <a:gd name="p0x13" fmla="*/ 0 w 8450"/>
              <a:gd name="p0y13" fmla="*/ 300 h 1380"/>
              <a:gd name="p0x14" fmla="*/ 0 w 8450"/>
              <a:gd name="p0y14" fmla="*/ 134 h 1380"/>
              <a:gd name="p0x15" fmla="*/ 134 w 8450"/>
              <a:gd name="p0y15" fmla="*/ 0 h 1380"/>
              <a:gd name="p0x16" fmla="*/ 300 w 8450"/>
              <a:gd name="p0y16" fmla="*/ 0 h 13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22"/>
            </p:custDataLst>
          </p:nvPr>
        </p:nvSpPr>
        <p:spPr>
          <a:xfrm>
            <a:off x="6292529" y="5434013"/>
            <a:ext cx="4985071" cy="595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25000"/>
              </a:lnSpc>
            </a:pP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美国知名综艺节目</a:t>
            </a:r>
            <a:r>
              <a:rPr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《周六夜现场》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常驻演员</a:t>
            </a:r>
            <a:r>
              <a:rPr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几乎</a:t>
            </a:r>
            <a:r>
              <a:rPr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都受过即兴戏剧的训练。</a:t>
            </a:r>
            <a:endParaRPr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23"/>
            </p:custDataLst>
          </p:nvPr>
        </p:nvSpPr>
        <p:spPr>
          <a:xfrm>
            <a:off x="590550" y="2747645"/>
            <a:ext cx="19050" cy="3481705"/>
          </a:xfrm>
          <a:prstGeom prst="rect">
            <a:avLst/>
          </a:prstGeom>
          <a:gradFill>
            <a:gsLst>
              <a:gs pos="0">
                <a:schemeClr val="accent1">
                  <a:alpha val="35000"/>
                </a:schemeClr>
              </a:gs>
              <a:gs pos="100000">
                <a:schemeClr val="accent3">
                  <a:alpha val="35000"/>
                </a:schemeClr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24"/>
            </p:custDataLst>
          </p:nvPr>
        </p:nvSpPr>
        <p:spPr>
          <a:xfrm>
            <a:off x="819150" y="2676525"/>
            <a:ext cx="1428750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altLang="en-US"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</a:t>
            </a:r>
            <a:r>
              <a:rPr lang="zh-CN" altLang="en-US"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世纪末</a:t>
            </a:r>
            <a:r>
              <a:rPr lang="en-US" altLang="zh-CN"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5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世纪初</a:t>
            </a:r>
            <a:endParaRPr lang="zh-CN" altLang="en-US" sz="15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5"/>
            </p:custDataLst>
          </p:nvPr>
        </p:nvSpPr>
        <p:spPr>
          <a:xfrm>
            <a:off x="2381250" y="2657475"/>
            <a:ext cx="3333750" cy="6143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斯坦尼斯拉夫斯基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雅克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科波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将即兴表演大量应用到戏剧教学和舞台彩排中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26"/>
            </p:custDataLst>
          </p:nvPr>
        </p:nvSpPr>
        <p:spPr>
          <a:xfrm>
            <a:off x="819150" y="3322587"/>
            <a:ext cx="1428750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sz="1500" b="1">
                <a:solidFill>
                  <a:srgbClr val="FF92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sz="1500" b="1">
                <a:solidFill>
                  <a:srgbClr val="FF92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世纪早期</a:t>
            </a:r>
            <a:endParaRPr lang="zh-CN" sz="1500" b="1">
              <a:solidFill>
                <a:srgbClr val="FF92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7"/>
            </p:custDataLst>
          </p:nvPr>
        </p:nvSpPr>
        <p:spPr>
          <a:xfrm>
            <a:off x="2381250" y="3303537"/>
            <a:ext cx="3263579" cy="9096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约翰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杜威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发起的进步主义教育运动将即兴戏剧练习大量应用于儿童戏剧教育，形成当代即兴戏剧规则的雏形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28"/>
            </p:custDataLst>
          </p:nvPr>
        </p:nvSpPr>
        <p:spPr>
          <a:xfrm>
            <a:off x="819150" y="4263923"/>
            <a:ext cx="1428750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altLang="en-US" sz="1500" b="1">
                <a:solidFill>
                  <a:srgbClr val="41BEA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500" b="1">
                <a:solidFill>
                  <a:srgbClr val="41BEA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altLang="zh-CN" sz="1500" b="1">
                <a:solidFill>
                  <a:srgbClr val="41BEA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40—60</a:t>
            </a:r>
            <a:r>
              <a:rPr lang="zh-CN" altLang="en-US" sz="1500" b="1">
                <a:solidFill>
                  <a:srgbClr val="41BEA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</a:t>
            </a:r>
            <a:endParaRPr lang="zh-CN" altLang="en-US" sz="1500" b="1">
              <a:solidFill>
                <a:srgbClr val="41BEA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9"/>
            </p:custDataLst>
          </p:nvPr>
        </p:nvSpPr>
        <p:spPr>
          <a:xfrm>
            <a:off x="2381250" y="4244873"/>
            <a:ext cx="3263579" cy="120491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薇欧拉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斯普林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开发和完善即兴戏剧练习，发行世界第一本专著《剧场即兴剧》；其子</a:t>
            </a:r>
            <a:r>
              <a:rPr 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保罗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西斯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在芝加哥开办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第二城市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，奠定形式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0"/>
            </p:custDataLst>
          </p:nvPr>
        </p:nvSpPr>
        <p:spPr>
          <a:xfrm>
            <a:off x="819150" y="5500535"/>
            <a:ext cx="1428750" cy="2905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en-US" altLang="en-US" sz="1500" b="1">
                <a:solidFill>
                  <a:srgbClr val="865D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1500" b="1">
                <a:solidFill>
                  <a:srgbClr val="865D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世纪</a:t>
            </a:r>
            <a:r>
              <a:rPr lang="en-US" altLang="zh-CN" sz="1500" b="1">
                <a:solidFill>
                  <a:srgbClr val="865D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70</a:t>
            </a:r>
            <a:r>
              <a:rPr lang="zh-CN" altLang="en-US" sz="1500" b="1">
                <a:solidFill>
                  <a:srgbClr val="865DD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年代</a:t>
            </a:r>
            <a:endParaRPr lang="zh-CN" altLang="en-US" sz="1500" b="1">
              <a:solidFill>
                <a:srgbClr val="865DD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31"/>
            </p:custDataLst>
          </p:nvPr>
        </p:nvSpPr>
        <p:spPr>
          <a:xfrm>
            <a:off x="2381250" y="5481485"/>
            <a:ext cx="3263579" cy="9096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基恩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约翰斯通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出版《即兴戏剧表演：即兴创作与剧场》，完善理论体系，创办剧场运动会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32"/>
            </p:custDataLst>
          </p:nvPr>
        </p:nvSpPr>
        <p:spPr>
          <a:xfrm>
            <a:off x="528320" y="2724150"/>
            <a:ext cx="142875" cy="142875"/>
          </a:xfrm>
          <a:custGeom>
            <a:avLst/>
            <a:gdLst>
              <a:gd name="sw" fmla="*/ 1 w 225"/>
              <a:gd name="sh" fmla="*/ 1 h 225"/>
              <a:gd name="mins" fmla="min sw sh"/>
              <a:gd name="dsw" fmla="+- 0 sw mins"/>
              <a:gd name="dsh" fmla="+- 0 sh mins"/>
              <a:gd name="p0x0" fmla="*/ 112 w 225"/>
              <a:gd name="p0y0" fmla="*/ 0 h 225"/>
              <a:gd name="p0x1" fmla="*/ 174 w 225"/>
              <a:gd name="p0y1" fmla="*/ 0 h 225"/>
              <a:gd name="p0x2" fmla="*/ 225 w 225"/>
              <a:gd name="p0y2" fmla="*/ 50 h 225"/>
              <a:gd name="p0x3" fmla="*/ 225 w 225"/>
              <a:gd name="p0y3" fmla="*/ 112 h 225"/>
              <a:gd name="p0x4" fmla="*/ 225 w 225"/>
              <a:gd name="p0y4" fmla="*/ 174 h 225"/>
              <a:gd name="p0x5" fmla="*/ 174 w 225"/>
              <a:gd name="p0y5" fmla="*/ 225 h 225"/>
              <a:gd name="p0x6" fmla="*/ 112 w 225"/>
              <a:gd name="p0y6" fmla="*/ 225 h 225"/>
              <a:gd name="p0x7" fmla="*/ 50 w 225"/>
              <a:gd name="p0y7" fmla="*/ 225 h 225"/>
              <a:gd name="p0x8" fmla="*/ 0 w 225"/>
              <a:gd name="p0y8" fmla="*/ 174 h 225"/>
              <a:gd name="p0x9" fmla="*/ 0 w 225"/>
              <a:gd name="p0y9" fmla="*/ 112 h 225"/>
              <a:gd name="p0x10" fmla="*/ 0 w 225"/>
              <a:gd name="p0y10" fmla="*/ 50 h 225"/>
              <a:gd name="p0x11" fmla="*/ 50 w 225"/>
              <a:gd name="p0y11" fmla="*/ 0 h 225"/>
              <a:gd name="p0x12" fmla="*/ 112 w 225"/>
              <a:gd name="p0y12" fmla="*/ 0 h 22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/>
          </a:solidFill>
          <a:ln w="28575" cmpd="sng">
            <a:solidFill>
              <a:schemeClr val="accent1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33"/>
            </p:custDataLst>
          </p:nvPr>
        </p:nvSpPr>
        <p:spPr>
          <a:xfrm>
            <a:off x="528320" y="3369945"/>
            <a:ext cx="142875" cy="142875"/>
          </a:xfrm>
          <a:custGeom>
            <a:avLst/>
            <a:gdLst>
              <a:gd name="sw" fmla="*/ 1 w 225"/>
              <a:gd name="sh" fmla="*/ 1 h 225"/>
              <a:gd name="mins" fmla="min sw sh"/>
              <a:gd name="dsw" fmla="+- 0 sw mins"/>
              <a:gd name="dsh" fmla="+- 0 sh mins"/>
              <a:gd name="p0x0" fmla="*/ 112 w 225"/>
              <a:gd name="p0y0" fmla="*/ 0 h 225"/>
              <a:gd name="p0x1" fmla="*/ 174 w 225"/>
              <a:gd name="p0y1" fmla="*/ 0 h 225"/>
              <a:gd name="p0x2" fmla="*/ 225 w 225"/>
              <a:gd name="p0y2" fmla="*/ 50 h 225"/>
              <a:gd name="p0x3" fmla="*/ 225 w 225"/>
              <a:gd name="p0y3" fmla="*/ 112 h 225"/>
              <a:gd name="p0x4" fmla="*/ 225 w 225"/>
              <a:gd name="p0y4" fmla="*/ 174 h 225"/>
              <a:gd name="p0x5" fmla="*/ 174 w 225"/>
              <a:gd name="p0y5" fmla="*/ 225 h 225"/>
              <a:gd name="p0x6" fmla="*/ 112 w 225"/>
              <a:gd name="p0y6" fmla="*/ 225 h 225"/>
              <a:gd name="p0x7" fmla="*/ 50 w 225"/>
              <a:gd name="p0y7" fmla="*/ 225 h 225"/>
              <a:gd name="p0x8" fmla="*/ 0 w 225"/>
              <a:gd name="p0y8" fmla="*/ 174 h 225"/>
              <a:gd name="p0x9" fmla="*/ 0 w 225"/>
              <a:gd name="p0y9" fmla="*/ 112 h 225"/>
              <a:gd name="p0x10" fmla="*/ 0 w 225"/>
              <a:gd name="p0y10" fmla="*/ 50 h 225"/>
              <a:gd name="p0x11" fmla="*/ 50 w 225"/>
              <a:gd name="p0y11" fmla="*/ 0 h 225"/>
              <a:gd name="p0x12" fmla="*/ 112 w 225"/>
              <a:gd name="p0y12" fmla="*/ 0 h 22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/>
          </a:solidFill>
          <a:ln w="28575" cmpd="sng">
            <a:solidFill>
              <a:schemeClr val="accent2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34"/>
            </p:custDataLst>
          </p:nvPr>
        </p:nvSpPr>
        <p:spPr>
          <a:xfrm>
            <a:off x="528320" y="4311015"/>
            <a:ext cx="142875" cy="142875"/>
          </a:xfrm>
          <a:custGeom>
            <a:avLst/>
            <a:gdLst>
              <a:gd name="sw" fmla="*/ 1 w 225"/>
              <a:gd name="sh" fmla="*/ 1 h 225"/>
              <a:gd name="mins" fmla="min sw sh"/>
              <a:gd name="dsw" fmla="+- 0 sw mins"/>
              <a:gd name="dsh" fmla="+- 0 sh mins"/>
              <a:gd name="p0x0" fmla="*/ 112 w 225"/>
              <a:gd name="p0y0" fmla="*/ 0 h 225"/>
              <a:gd name="p0x1" fmla="*/ 174 w 225"/>
              <a:gd name="p0y1" fmla="*/ 0 h 225"/>
              <a:gd name="p0x2" fmla="*/ 225 w 225"/>
              <a:gd name="p0y2" fmla="*/ 50 h 225"/>
              <a:gd name="p0x3" fmla="*/ 225 w 225"/>
              <a:gd name="p0y3" fmla="*/ 112 h 225"/>
              <a:gd name="p0x4" fmla="*/ 225 w 225"/>
              <a:gd name="p0y4" fmla="*/ 174 h 225"/>
              <a:gd name="p0x5" fmla="*/ 174 w 225"/>
              <a:gd name="p0y5" fmla="*/ 225 h 225"/>
              <a:gd name="p0x6" fmla="*/ 112 w 225"/>
              <a:gd name="p0y6" fmla="*/ 225 h 225"/>
              <a:gd name="p0x7" fmla="*/ 50 w 225"/>
              <a:gd name="p0y7" fmla="*/ 225 h 225"/>
              <a:gd name="p0x8" fmla="*/ 0 w 225"/>
              <a:gd name="p0y8" fmla="*/ 174 h 225"/>
              <a:gd name="p0x9" fmla="*/ 0 w 225"/>
              <a:gd name="p0y9" fmla="*/ 112 h 225"/>
              <a:gd name="p0x10" fmla="*/ 0 w 225"/>
              <a:gd name="p0y10" fmla="*/ 50 h 225"/>
              <a:gd name="p0x11" fmla="*/ 50 w 225"/>
              <a:gd name="p0y11" fmla="*/ 0 h 225"/>
              <a:gd name="p0x12" fmla="*/ 112 w 225"/>
              <a:gd name="p0y12" fmla="*/ 0 h 22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/>
          </a:solidFill>
          <a:ln w="28575" cmpd="sng">
            <a:solidFill>
              <a:schemeClr val="accent3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35"/>
            </p:custDataLst>
          </p:nvPr>
        </p:nvSpPr>
        <p:spPr>
          <a:xfrm>
            <a:off x="528320" y="5547995"/>
            <a:ext cx="142875" cy="142875"/>
          </a:xfrm>
          <a:custGeom>
            <a:avLst/>
            <a:gdLst>
              <a:gd name="sw" fmla="*/ 1 w 225"/>
              <a:gd name="sh" fmla="*/ 1 h 225"/>
              <a:gd name="mins" fmla="min sw sh"/>
              <a:gd name="dsw" fmla="+- 0 sw mins"/>
              <a:gd name="dsh" fmla="+- 0 sh mins"/>
              <a:gd name="p0x0" fmla="*/ 112 w 225"/>
              <a:gd name="p0y0" fmla="*/ 0 h 225"/>
              <a:gd name="p0x1" fmla="*/ 174 w 225"/>
              <a:gd name="p0y1" fmla="*/ 0 h 225"/>
              <a:gd name="p0x2" fmla="*/ 225 w 225"/>
              <a:gd name="p0y2" fmla="*/ 50 h 225"/>
              <a:gd name="p0x3" fmla="*/ 225 w 225"/>
              <a:gd name="p0y3" fmla="*/ 112 h 225"/>
              <a:gd name="p0x4" fmla="*/ 225 w 225"/>
              <a:gd name="p0y4" fmla="*/ 174 h 225"/>
              <a:gd name="p0x5" fmla="*/ 174 w 225"/>
              <a:gd name="p0y5" fmla="*/ 225 h 225"/>
              <a:gd name="p0x6" fmla="*/ 112 w 225"/>
              <a:gd name="p0y6" fmla="*/ 225 h 225"/>
              <a:gd name="p0x7" fmla="*/ 50 w 225"/>
              <a:gd name="p0y7" fmla="*/ 225 h 225"/>
              <a:gd name="p0x8" fmla="*/ 0 w 225"/>
              <a:gd name="p0y8" fmla="*/ 174 h 225"/>
              <a:gd name="p0x9" fmla="*/ 0 w 225"/>
              <a:gd name="p0y9" fmla="*/ 112 h 225"/>
              <a:gd name="p0x10" fmla="*/ 0 w 225"/>
              <a:gd name="p0y10" fmla="*/ 50 h 225"/>
              <a:gd name="p0x11" fmla="*/ 50 w 225"/>
              <a:gd name="p0y11" fmla="*/ 0 h 225"/>
              <a:gd name="p0x12" fmla="*/ 112 w 225"/>
              <a:gd name="p0y12" fmla="*/ 0 h 225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rgbClr val="FFFFFF"/>
          </a:solidFill>
          <a:ln w="28575" cmpd="sng">
            <a:solidFill>
              <a:schemeClr val="accent5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433388"/>
            <a:ext cx="609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即兴戏剧的定义、类型与核心规则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57200" y="1047750"/>
            <a:ext cx="2905125" cy="1978660"/>
          </a:xfrm>
          <a:custGeom>
            <a:avLst/>
            <a:gdLst>
              <a:gd name="sw" fmla="*/ 1 w 4575"/>
              <a:gd name="sh" fmla="*/ 1 h 3116"/>
              <a:gd name="mins" fmla="min sw sh"/>
              <a:gd name="dsw" fmla="+- 0 sw mins"/>
              <a:gd name="dsh" fmla="+- 0 sh mins"/>
              <a:gd name="p0x0" fmla="*/ 420 w 4575"/>
              <a:gd name="p0y0" fmla="*/ 0 h 3116"/>
              <a:gd name="p0x1" fmla="*/ 4155 w 4575"/>
              <a:gd name="p0y1" fmla="*/ 0 h 3116"/>
              <a:gd name="p0x2" fmla="*/ 4386 w 4575"/>
              <a:gd name="p0y2" fmla="*/ 0 h 3116"/>
              <a:gd name="p0x3" fmla="*/ 4575 w 4575"/>
              <a:gd name="p0y3" fmla="*/ 188 h 3116"/>
              <a:gd name="p0x4" fmla="*/ 4575 w 4575"/>
              <a:gd name="p0y4" fmla="*/ 420 h 3116"/>
              <a:gd name="p0x5" fmla="*/ 4575 w 4575"/>
              <a:gd name="p0y5" fmla="*/ 2696 h 3116"/>
              <a:gd name="p0x6" fmla="*/ 4575 w 4575"/>
              <a:gd name="p0y6" fmla="*/ 2928 h 3116"/>
              <a:gd name="p0x7" fmla="*/ 4386 w 4575"/>
              <a:gd name="p0y7" fmla="*/ 3116 h 3116"/>
              <a:gd name="p0x8" fmla="*/ 4155 w 4575"/>
              <a:gd name="p0y8" fmla="*/ 3116 h 3116"/>
              <a:gd name="p0x9" fmla="*/ 420 w 4575"/>
              <a:gd name="p0y9" fmla="*/ 3116 h 3116"/>
              <a:gd name="p0x10" fmla="*/ 188 w 4575"/>
              <a:gd name="p0y10" fmla="*/ 3116 h 3116"/>
              <a:gd name="p0x11" fmla="*/ 0 w 4575"/>
              <a:gd name="p0y11" fmla="*/ 2928 h 3116"/>
              <a:gd name="p0x12" fmla="*/ 0 w 4575"/>
              <a:gd name="p0y12" fmla="*/ 2696 h 3116"/>
              <a:gd name="p0x13" fmla="*/ 0 w 4575"/>
              <a:gd name="p0y13" fmla="*/ 420 h 3116"/>
              <a:gd name="p0x14" fmla="*/ 0 w 4575"/>
              <a:gd name="p0y14" fmla="*/ 188 h 3116"/>
              <a:gd name="p0x15" fmla="*/ 188 w 4575"/>
              <a:gd name="p0y15" fmla="*/ 0 h 3116"/>
              <a:gd name="p0x16" fmla="*/ 420 w 4575"/>
              <a:gd name="p0y16" fmla="*/ 0 h 311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647700" y="1244600"/>
            <a:ext cx="533400" cy="276225"/>
          </a:xfrm>
          <a:custGeom>
            <a:avLst/>
            <a:gdLst>
              <a:gd name="sw" fmla="*/ 1 w 840"/>
              <a:gd name="sh" fmla="*/ 1 h 435"/>
              <a:gd name="mins" fmla="min sw sh"/>
              <a:gd name="dsw" fmla="+- 0 sw mins"/>
              <a:gd name="dsh" fmla="+- 0 sh mins"/>
              <a:gd name="p0x0" fmla="*/ 217 w 840"/>
              <a:gd name="p0y0" fmla="*/ 0 h 435"/>
              <a:gd name="p0x1" fmla="*/ 622 w 840"/>
              <a:gd name="p0y1" fmla="*/ 0 h 435"/>
              <a:gd name="p0x2" fmla="*/ 742 w 840"/>
              <a:gd name="p0y2" fmla="*/ 0 h 435"/>
              <a:gd name="p0x3" fmla="*/ 840 w 840"/>
              <a:gd name="p0y3" fmla="*/ 97 h 435"/>
              <a:gd name="p0x4" fmla="*/ 840 w 840"/>
              <a:gd name="p0y4" fmla="*/ 217 h 435"/>
              <a:gd name="p0x5" fmla="*/ 840 w 840"/>
              <a:gd name="p0y5" fmla="*/ 337 h 435"/>
              <a:gd name="p0x6" fmla="*/ 742 w 840"/>
              <a:gd name="p0y6" fmla="*/ 435 h 435"/>
              <a:gd name="p0x7" fmla="*/ 622 w 840"/>
              <a:gd name="p0y7" fmla="*/ 435 h 435"/>
              <a:gd name="p0x8" fmla="*/ 217 w 840"/>
              <a:gd name="p0y8" fmla="*/ 435 h 435"/>
              <a:gd name="p0x9" fmla="*/ 97 w 840"/>
              <a:gd name="p0y9" fmla="*/ 435 h 435"/>
              <a:gd name="p0x10" fmla="*/ 0 w 840"/>
              <a:gd name="p0y10" fmla="*/ 337 h 435"/>
              <a:gd name="p0x11" fmla="*/ 0 w 840"/>
              <a:gd name="p0y11" fmla="*/ 217 h 435"/>
              <a:gd name="p0x12" fmla="*/ 0 w 840"/>
              <a:gd name="p0y12" fmla="*/ 97 h 435"/>
              <a:gd name="p0x13" fmla="*/ 97 w 840"/>
              <a:gd name="p0y13" fmla="*/ 0 h 435"/>
              <a:gd name="p0x14" fmla="*/ 217 w 840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762000" y="1282970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647700" y="1581102"/>
            <a:ext cx="252412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即兴戏剧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3481070" y="1052195"/>
            <a:ext cx="2667000" cy="1969770"/>
          </a:xfrm>
          <a:custGeom>
            <a:avLst/>
            <a:gdLst>
              <a:gd name="sw" fmla="*/ 1 w 4200"/>
              <a:gd name="sh" fmla="*/ 1 h 3101"/>
              <a:gd name="mins" fmla="min sw sh"/>
              <a:gd name="dsw" fmla="+- 0 sw mins"/>
              <a:gd name="dsh" fmla="+- 0 sh mins"/>
              <a:gd name="p0x0" fmla="*/ 420 w 4200"/>
              <a:gd name="p0y0" fmla="*/ 0 h 3101"/>
              <a:gd name="p0x1" fmla="*/ 3780 w 4200"/>
              <a:gd name="p0y1" fmla="*/ 0 h 3101"/>
              <a:gd name="p0x2" fmla="*/ 4011 w 4200"/>
              <a:gd name="p0y2" fmla="*/ 0 h 3101"/>
              <a:gd name="p0x3" fmla="*/ 4200 w 4200"/>
              <a:gd name="p0y3" fmla="*/ 188 h 3101"/>
              <a:gd name="p0x4" fmla="*/ 4200 w 4200"/>
              <a:gd name="p0y4" fmla="*/ 420 h 3101"/>
              <a:gd name="p0x5" fmla="*/ 4200 w 4200"/>
              <a:gd name="p0y5" fmla="*/ 2681 h 3101"/>
              <a:gd name="p0x6" fmla="*/ 4200 w 4200"/>
              <a:gd name="p0y6" fmla="*/ 2913 h 3101"/>
              <a:gd name="p0x7" fmla="*/ 4011 w 4200"/>
              <a:gd name="p0y7" fmla="*/ 3101 h 3101"/>
              <a:gd name="p0x8" fmla="*/ 3780 w 4200"/>
              <a:gd name="p0y8" fmla="*/ 3101 h 3101"/>
              <a:gd name="p0x9" fmla="*/ 420 w 4200"/>
              <a:gd name="p0y9" fmla="*/ 3101 h 3101"/>
              <a:gd name="p0x10" fmla="*/ 188 w 4200"/>
              <a:gd name="p0y10" fmla="*/ 3101 h 3101"/>
              <a:gd name="p0x11" fmla="*/ 0 w 4200"/>
              <a:gd name="p0y11" fmla="*/ 2913 h 3101"/>
              <a:gd name="p0x12" fmla="*/ 0 w 4200"/>
              <a:gd name="p0y12" fmla="*/ 2681 h 3101"/>
              <a:gd name="p0x13" fmla="*/ 0 w 4200"/>
              <a:gd name="p0y13" fmla="*/ 420 h 3101"/>
              <a:gd name="p0x14" fmla="*/ 0 w 4200"/>
              <a:gd name="p0y14" fmla="*/ 188 h 3101"/>
              <a:gd name="p0x15" fmla="*/ 188 w 4200"/>
              <a:gd name="p0y15" fmla="*/ 0 h 3101"/>
              <a:gd name="p0x16" fmla="*/ 420 w 4200"/>
              <a:gd name="p0y16" fmla="*/ 0 h 31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3681095" y="1252220"/>
            <a:ext cx="542925" cy="260985"/>
          </a:xfrm>
          <a:custGeom>
            <a:avLst/>
            <a:gdLst>
              <a:gd name="sw" fmla="*/ 1 w 855"/>
              <a:gd name="sh" fmla="*/ 1 h 410"/>
              <a:gd name="mins" fmla="min sw sh"/>
              <a:gd name="dsw" fmla="+- 0 sw mins"/>
              <a:gd name="dsh" fmla="+- 0 sh mins"/>
              <a:gd name="p0x0" fmla="*/ 205 w 855"/>
              <a:gd name="p0y0" fmla="*/ 0 h 410"/>
              <a:gd name="p0x1" fmla="*/ 649 w 855"/>
              <a:gd name="p0y1" fmla="*/ 0 h 410"/>
              <a:gd name="p0x2" fmla="*/ 763 w 855"/>
              <a:gd name="p0y2" fmla="*/ 0 h 410"/>
              <a:gd name="p0x3" fmla="*/ 855 w 855"/>
              <a:gd name="p0y3" fmla="*/ 92 h 410"/>
              <a:gd name="p0x4" fmla="*/ 855 w 855"/>
              <a:gd name="p0y4" fmla="*/ 205 h 410"/>
              <a:gd name="p0x5" fmla="*/ 855 w 855"/>
              <a:gd name="p0y5" fmla="*/ 318 h 410"/>
              <a:gd name="p0x6" fmla="*/ 763 w 855"/>
              <a:gd name="p0y6" fmla="*/ 410 h 410"/>
              <a:gd name="p0x7" fmla="*/ 649 w 855"/>
              <a:gd name="p0y7" fmla="*/ 410 h 410"/>
              <a:gd name="p0x8" fmla="*/ 205 w 855"/>
              <a:gd name="p0y8" fmla="*/ 410 h 410"/>
              <a:gd name="p0x9" fmla="*/ 92 w 855"/>
              <a:gd name="p0y9" fmla="*/ 410 h 410"/>
              <a:gd name="p0x10" fmla="*/ 0 w 855"/>
              <a:gd name="p0y10" fmla="*/ 318 h 410"/>
              <a:gd name="p0x11" fmla="*/ 0 w 855"/>
              <a:gd name="p0y11" fmla="*/ 205 h 410"/>
              <a:gd name="p0x12" fmla="*/ 0 w 855"/>
              <a:gd name="p0y12" fmla="*/ 92 h 410"/>
              <a:gd name="p0x13" fmla="*/ 92 w 855"/>
              <a:gd name="p0y13" fmla="*/ 0 h 410"/>
              <a:gd name="p0x14" fmla="*/ 205 w 855"/>
              <a:gd name="p0y14" fmla="*/ 0 h 4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800475" y="1265873"/>
            <a:ext cx="457276" cy="2305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短剧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3676650" y="1578273"/>
            <a:ext cx="22764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3~5</a:t>
            </a:r>
            <a:r>
              <a:rPr lang="zh-CN" sz="21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</a:t>
            </a:r>
            <a:endParaRPr lang="zh-CN" sz="21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3676650" y="1988801"/>
            <a:ext cx="2229002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以游戏方式进行，多个节目组成；故事、人物、情节上</a:t>
            </a:r>
            <a:r>
              <a:rPr sz="135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无关联</a:t>
            </a:r>
            <a:endParaRPr sz="1350" b="1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>
          <a:xfrm>
            <a:off x="6271895" y="1052195"/>
            <a:ext cx="2667000" cy="1969770"/>
          </a:xfrm>
          <a:custGeom>
            <a:avLst/>
            <a:gdLst>
              <a:gd name="sw" fmla="*/ 1 w 4200"/>
              <a:gd name="sh" fmla="*/ 1 h 3101"/>
              <a:gd name="mins" fmla="min sw sh"/>
              <a:gd name="dsw" fmla="+- 0 sw mins"/>
              <a:gd name="dsh" fmla="+- 0 sh mins"/>
              <a:gd name="p0x0" fmla="*/ 420 w 4200"/>
              <a:gd name="p0y0" fmla="*/ 0 h 3101"/>
              <a:gd name="p0x1" fmla="*/ 3780 w 4200"/>
              <a:gd name="p0y1" fmla="*/ 0 h 3101"/>
              <a:gd name="p0x2" fmla="*/ 4011 w 4200"/>
              <a:gd name="p0y2" fmla="*/ 0 h 3101"/>
              <a:gd name="p0x3" fmla="*/ 4200 w 4200"/>
              <a:gd name="p0y3" fmla="*/ 188 h 3101"/>
              <a:gd name="p0x4" fmla="*/ 4200 w 4200"/>
              <a:gd name="p0y4" fmla="*/ 420 h 3101"/>
              <a:gd name="p0x5" fmla="*/ 4200 w 4200"/>
              <a:gd name="p0y5" fmla="*/ 2681 h 3101"/>
              <a:gd name="p0x6" fmla="*/ 4200 w 4200"/>
              <a:gd name="p0y6" fmla="*/ 2913 h 3101"/>
              <a:gd name="p0x7" fmla="*/ 4011 w 4200"/>
              <a:gd name="p0y7" fmla="*/ 3101 h 3101"/>
              <a:gd name="p0x8" fmla="*/ 3780 w 4200"/>
              <a:gd name="p0y8" fmla="*/ 3101 h 3101"/>
              <a:gd name="p0x9" fmla="*/ 420 w 4200"/>
              <a:gd name="p0y9" fmla="*/ 3101 h 3101"/>
              <a:gd name="p0x10" fmla="*/ 188 w 4200"/>
              <a:gd name="p0y10" fmla="*/ 3101 h 3101"/>
              <a:gd name="p0x11" fmla="*/ 0 w 4200"/>
              <a:gd name="p0y11" fmla="*/ 2913 h 3101"/>
              <a:gd name="p0x12" fmla="*/ 0 w 4200"/>
              <a:gd name="p0y12" fmla="*/ 2681 h 3101"/>
              <a:gd name="p0x13" fmla="*/ 0 w 4200"/>
              <a:gd name="p0y13" fmla="*/ 420 h 3101"/>
              <a:gd name="p0x14" fmla="*/ 0 w 4200"/>
              <a:gd name="p0y14" fmla="*/ 188 h 3101"/>
              <a:gd name="p0x15" fmla="*/ 188 w 4200"/>
              <a:gd name="p0y15" fmla="*/ 0 h 3101"/>
              <a:gd name="p0x16" fmla="*/ 420 w 4200"/>
              <a:gd name="p0y16" fmla="*/ 0 h 31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>
          <a:xfrm>
            <a:off x="6471920" y="1252220"/>
            <a:ext cx="542925" cy="260985"/>
          </a:xfrm>
          <a:custGeom>
            <a:avLst/>
            <a:gdLst>
              <a:gd name="sw" fmla="*/ 1 w 855"/>
              <a:gd name="sh" fmla="*/ 1 h 410"/>
              <a:gd name="mins" fmla="min sw sh"/>
              <a:gd name="dsw" fmla="+- 0 sw mins"/>
              <a:gd name="dsh" fmla="+- 0 sh mins"/>
              <a:gd name="p0x0" fmla="*/ 205 w 855"/>
              <a:gd name="p0y0" fmla="*/ 0 h 410"/>
              <a:gd name="p0x1" fmla="*/ 649 w 855"/>
              <a:gd name="p0y1" fmla="*/ 0 h 410"/>
              <a:gd name="p0x2" fmla="*/ 763 w 855"/>
              <a:gd name="p0y2" fmla="*/ 0 h 410"/>
              <a:gd name="p0x3" fmla="*/ 855 w 855"/>
              <a:gd name="p0y3" fmla="*/ 92 h 410"/>
              <a:gd name="p0x4" fmla="*/ 855 w 855"/>
              <a:gd name="p0y4" fmla="*/ 205 h 410"/>
              <a:gd name="p0x5" fmla="*/ 855 w 855"/>
              <a:gd name="p0y5" fmla="*/ 318 h 410"/>
              <a:gd name="p0x6" fmla="*/ 763 w 855"/>
              <a:gd name="p0y6" fmla="*/ 410 h 410"/>
              <a:gd name="p0x7" fmla="*/ 649 w 855"/>
              <a:gd name="p0y7" fmla="*/ 410 h 410"/>
              <a:gd name="p0x8" fmla="*/ 205 w 855"/>
              <a:gd name="p0y8" fmla="*/ 410 h 410"/>
              <a:gd name="p0x9" fmla="*/ 92 w 855"/>
              <a:gd name="p0y9" fmla="*/ 410 h 410"/>
              <a:gd name="p0x10" fmla="*/ 0 w 855"/>
              <a:gd name="p0y10" fmla="*/ 318 h 410"/>
              <a:gd name="p0x11" fmla="*/ 0 w 855"/>
              <a:gd name="p0y11" fmla="*/ 205 h 410"/>
              <a:gd name="p0x12" fmla="*/ 0 w 855"/>
              <a:gd name="p0y12" fmla="*/ 92 h 410"/>
              <a:gd name="p0x13" fmla="*/ 92 w 855"/>
              <a:gd name="p0y13" fmla="*/ 0 h 410"/>
              <a:gd name="p0x14" fmla="*/ 205 w 855"/>
              <a:gd name="p0y14" fmla="*/ 0 h 4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6591300" y="1265873"/>
            <a:ext cx="457276" cy="2305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长剧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6467475" y="1578273"/>
            <a:ext cx="22764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sz="21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30~90</a:t>
            </a:r>
            <a:r>
              <a:rPr lang="zh-CN" sz="21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分钟</a:t>
            </a:r>
            <a:endParaRPr lang="zh-CN" sz="21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6"/>
            </p:custDataLst>
          </p:nvPr>
        </p:nvSpPr>
        <p:spPr>
          <a:xfrm>
            <a:off x="6467475" y="1988801"/>
            <a:ext cx="2229002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展现完整故事，多场景组成；场景在故事、角色或主题上</a:t>
            </a:r>
            <a:r>
              <a:rPr sz="135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相互关联</a:t>
            </a:r>
            <a:endParaRPr sz="1350" b="1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7"/>
            </p:custDataLst>
          </p:nvPr>
        </p:nvSpPr>
        <p:spPr>
          <a:xfrm>
            <a:off x="9062720" y="1052195"/>
            <a:ext cx="2667000" cy="1969770"/>
          </a:xfrm>
          <a:custGeom>
            <a:avLst/>
            <a:gdLst>
              <a:gd name="sw" fmla="*/ 1 w 4200"/>
              <a:gd name="sh" fmla="*/ 1 h 3101"/>
              <a:gd name="mins" fmla="min sw sh"/>
              <a:gd name="dsw" fmla="+- 0 sw mins"/>
              <a:gd name="dsh" fmla="+- 0 sh mins"/>
              <a:gd name="p0x0" fmla="*/ 420 w 4200"/>
              <a:gd name="p0y0" fmla="*/ 0 h 3101"/>
              <a:gd name="p0x1" fmla="*/ 3780 w 4200"/>
              <a:gd name="p0y1" fmla="*/ 0 h 3101"/>
              <a:gd name="p0x2" fmla="*/ 4011 w 4200"/>
              <a:gd name="p0y2" fmla="*/ 0 h 3101"/>
              <a:gd name="p0x3" fmla="*/ 4200 w 4200"/>
              <a:gd name="p0y3" fmla="*/ 188 h 3101"/>
              <a:gd name="p0x4" fmla="*/ 4200 w 4200"/>
              <a:gd name="p0y4" fmla="*/ 420 h 3101"/>
              <a:gd name="p0x5" fmla="*/ 4200 w 4200"/>
              <a:gd name="p0y5" fmla="*/ 2681 h 3101"/>
              <a:gd name="p0x6" fmla="*/ 4200 w 4200"/>
              <a:gd name="p0y6" fmla="*/ 2913 h 3101"/>
              <a:gd name="p0x7" fmla="*/ 4011 w 4200"/>
              <a:gd name="p0y7" fmla="*/ 3101 h 3101"/>
              <a:gd name="p0x8" fmla="*/ 3780 w 4200"/>
              <a:gd name="p0y8" fmla="*/ 3101 h 3101"/>
              <a:gd name="p0x9" fmla="*/ 420 w 4200"/>
              <a:gd name="p0y9" fmla="*/ 3101 h 3101"/>
              <a:gd name="p0x10" fmla="*/ 188 w 4200"/>
              <a:gd name="p0y10" fmla="*/ 3101 h 3101"/>
              <a:gd name="p0x11" fmla="*/ 0 w 4200"/>
              <a:gd name="p0y11" fmla="*/ 2913 h 3101"/>
              <a:gd name="p0x12" fmla="*/ 0 w 4200"/>
              <a:gd name="p0y12" fmla="*/ 2681 h 3101"/>
              <a:gd name="p0x13" fmla="*/ 0 w 4200"/>
              <a:gd name="p0y13" fmla="*/ 420 h 3101"/>
              <a:gd name="p0x14" fmla="*/ 0 w 4200"/>
              <a:gd name="p0y14" fmla="*/ 188 h 3101"/>
              <a:gd name="p0x15" fmla="*/ 188 w 4200"/>
              <a:gd name="p0y15" fmla="*/ 0 h 3101"/>
              <a:gd name="p0x16" fmla="*/ 420 w 4200"/>
              <a:gd name="p0y16" fmla="*/ 0 h 310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18"/>
            </p:custDataLst>
          </p:nvPr>
        </p:nvSpPr>
        <p:spPr>
          <a:xfrm>
            <a:off x="9262745" y="1252220"/>
            <a:ext cx="695325" cy="260985"/>
          </a:xfrm>
          <a:custGeom>
            <a:avLst/>
            <a:gdLst>
              <a:gd name="sw" fmla="*/ 1 w 1095"/>
              <a:gd name="sh" fmla="*/ 1 h 410"/>
              <a:gd name="mins" fmla="min sw sh"/>
              <a:gd name="dsw" fmla="+- 0 sw mins"/>
              <a:gd name="dsh" fmla="+- 0 sh mins"/>
              <a:gd name="p0x0" fmla="*/ 205 w 1095"/>
              <a:gd name="p0y0" fmla="*/ 0 h 410"/>
              <a:gd name="p0x1" fmla="*/ 889 w 1095"/>
              <a:gd name="p0y1" fmla="*/ 0 h 410"/>
              <a:gd name="p0x2" fmla="*/ 1003 w 1095"/>
              <a:gd name="p0y2" fmla="*/ 0 h 410"/>
              <a:gd name="p0x3" fmla="*/ 1095 w 1095"/>
              <a:gd name="p0y3" fmla="*/ 92 h 410"/>
              <a:gd name="p0x4" fmla="*/ 1095 w 1095"/>
              <a:gd name="p0y4" fmla="*/ 205 h 410"/>
              <a:gd name="p0x5" fmla="*/ 1095 w 1095"/>
              <a:gd name="p0y5" fmla="*/ 318 h 410"/>
              <a:gd name="p0x6" fmla="*/ 1003 w 1095"/>
              <a:gd name="p0y6" fmla="*/ 410 h 410"/>
              <a:gd name="p0x7" fmla="*/ 889 w 1095"/>
              <a:gd name="p0y7" fmla="*/ 410 h 410"/>
              <a:gd name="p0x8" fmla="*/ 205 w 1095"/>
              <a:gd name="p0y8" fmla="*/ 410 h 410"/>
              <a:gd name="p0x9" fmla="*/ 92 w 1095"/>
              <a:gd name="p0y9" fmla="*/ 410 h 410"/>
              <a:gd name="p0x10" fmla="*/ 0 w 1095"/>
              <a:gd name="p0y10" fmla="*/ 318 h 410"/>
              <a:gd name="p0x11" fmla="*/ 0 w 1095"/>
              <a:gd name="p0y11" fmla="*/ 205 h 410"/>
              <a:gd name="p0x12" fmla="*/ 0 w 1095"/>
              <a:gd name="p0y12" fmla="*/ 92 h 410"/>
              <a:gd name="p0x13" fmla="*/ 92 w 1095"/>
              <a:gd name="p0y13" fmla="*/ 0 h 410"/>
              <a:gd name="p0x14" fmla="*/ 205 w 1095"/>
              <a:gd name="p0y14" fmla="*/ 0 h 4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19"/>
            </p:custDataLst>
          </p:nvPr>
        </p:nvSpPr>
        <p:spPr>
          <a:xfrm>
            <a:off x="9382125" y="1265873"/>
            <a:ext cx="609676" cy="2305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素描剧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9258300" y="1578273"/>
            <a:ext cx="22764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10%~30%</a:t>
            </a:r>
            <a:endParaRPr sz="210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9258300" y="1988801"/>
            <a:ext cx="227647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先即兴创作并记录，修改打磨成剧本后排练呈现；可预留即兴表演比例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2"/>
            </p:custDataLst>
          </p:nvPr>
        </p:nvSpPr>
        <p:spPr>
          <a:xfrm>
            <a:off x="461645" y="3145790"/>
            <a:ext cx="5572125" cy="3249930"/>
          </a:xfrm>
          <a:custGeom>
            <a:avLst/>
            <a:gdLst>
              <a:gd name="sw" fmla="*/ 1 w 8775"/>
              <a:gd name="sh" fmla="*/ 1 h 5118"/>
              <a:gd name="mins" fmla="min sw sh"/>
              <a:gd name="dsw" fmla="+- 0 sw mins"/>
              <a:gd name="dsh" fmla="+- 0 sh mins"/>
              <a:gd name="p0x0" fmla="*/ 420 w 8775"/>
              <a:gd name="p0y0" fmla="*/ 0 h 5118"/>
              <a:gd name="p0x1" fmla="*/ 8355 w 8775"/>
              <a:gd name="p0y1" fmla="*/ 0 h 5118"/>
              <a:gd name="p0x2" fmla="*/ 8586 w 8775"/>
              <a:gd name="p0y2" fmla="*/ 0 h 5118"/>
              <a:gd name="p0x3" fmla="*/ 8775 w 8775"/>
              <a:gd name="p0y3" fmla="*/ 188 h 5118"/>
              <a:gd name="p0x4" fmla="*/ 8775 w 8775"/>
              <a:gd name="p0y4" fmla="*/ 420 h 5118"/>
              <a:gd name="p0x5" fmla="*/ 8775 w 8775"/>
              <a:gd name="p0y5" fmla="*/ 4698 h 5118"/>
              <a:gd name="p0x6" fmla="*/ 8775 w 8775"/>
              <a:gd name="p0y6" fmla="*/ 4930 h 5118"/>
              <a:gd name="p0x7" fmla="*/ 8586 w 8775"/>
              <a:gd name="p0y7" fmla="*/ 5118 h 5118"/>
              <a:gd name="p0x8" fmla="*/ 8355 w 8775"/>
              <a:gd name="p0y8" fmla="*/ 5118 h 5118"/>
              <a:gd name="p0x9" fmla="*/ 420 w 8775"/>
              <a:gd name="p0y9" fmla="*/ 5118 h 5118"/>
              <a:gd name="p0x10" fmla="*/ 188 w 8775"/>
              <a:gd name="p0y10" fmla="*/ 5118 h 5118"/>
              <a:gd name="p0x11" fmla="*/ 0 w 8775"/>
              <a:gd name="p0y11" fmla="*/ 4930 h 5118"/>
              <a:gd name="p0x12" fmla="*/ 0 w 8775"/>
              <a:gd name="p0y12" fmla="*/ 4698 h 5118"/>
              <a:gd name="p0x13" fmla="*/ 0 w 8775"/>
              <a:gd name="p0y13" fmla="*/ 420 h 5118"/>
              <a:gd name="p0x14" fmla="*/ 0 w 8775"/>
              <a:gd name="p0y14" fmla="*/ 188 h 5118"/>
              <a:gd name="p0x15" fmla="*/ 188 w 8775"/>
              <a:gd name="p0y15" fmla="*/ 0 h 5118"/>
              <a:gd name="p0x16" fmla="*/ 420 w 8775"/>
              <a:gd name="p0y16" fmla="*/ 0 h 51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657225" y="3326025"/>
            <a:ext cx="2039617" cy="59721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核心规则：“</a:t>
            </a:r>
            <a:r>
              <a:rPr lang="en-US" altLang="zh-CN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yes, and</a:t>
            </a:r>
            <a:r>
              <a:rPr lang="zh-CN" altLang="en-US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2696842" y="3398415"/>
            <a:ext cx="3141983" cy="4572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“是的，而且”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认同既有信息，再增加新信息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8" name="表格 27"/>
          <p:cNvGraphicFramePr/>
          <p:nvPr>
            <p:custDataLst>
              <p:tags r:id="rId25"/>
            </p:custDataLst>
          </p:nvPr>
        </p:nvGraphicFramePr>
        <p:xfrm>
          <a:off x="657225" y="3988435"/>
          <a:ext cx="5181600" cy="1814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198"/>
                <a:gridCol w="2291876"/>
              </a:tblGrid>
              <a:tr h="404812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0" marR="190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DCE9D9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marL="1905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DCE9D9"/>
                      </a:solidFill>
                      <a:prstDash val="solid"/>
                    </a:lnB>
                    <a:noFill/>
                  </a:tcPr>
                </a:tc>
              </a:tr>
              <a:tr h="702915">
                <a:tc>
                  <a:txBody>
                    <a:bodyPr wrap="square"/>
                    <a:p>
                      <a:pPr algn="l"/>
                      <a:r>
                        <a:rPr lang="zh-CN" altLang="en-US" sz="1500" b="1">
                          <a:solidFill>
                            <a:srgbClr val="CB444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“不”（</a:t>
                      </a:r>
                      <a:r>
                        <a:rPr lang="en-US" altLang="zh-CN" sz="1500" b="1">
                          <a:solidFill>
                            <a:srgbClr val="CB444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no</a:t>
                      </a:r>
                      <a:r>
                        <a:rPr lang="zh-CN" altLang="en-US" sz="1500" b="1">
                          <a:solidFill>
                            <a:srgbClr val="CB4444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500" b="1">
                        <a:solidFill>
                          <a:srgbClr val="CB4444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直接否定，故事无法建立</a:t>
                      </a:r>
                      <a:endParaRPr sz="135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>
                    <a:lnL w="9525">
                      <a:solidFill>
                        <a:srgbClr val="DCE9D9"/>
                      </a:solidFill>
                      <a:prstDash val="solid"/>
                    </a:lnL>
                    <a:lnR w="9525">
                      <a:solidFill>
                        <a:srgbClr val="DCE9D9"/>
                      </a:solidFill>
                      <a:prstDash val="solid"/>
                    </a:lnR>
                    <a:lnT w="9525">
                      <a:solidFill>
                        <a:srgbClr val="DCE9D9"/>
                      </a:solidFill>
                      <a:prstDash val="solid"/>
                    </a:lnT>
                    <a:lnB w="9525">
                      <a:solidFill>
                        <a:srgbClr val="DCE9D9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 wrap="square"/>
                    <a:p>
                      <a:pPr algn="l"/>
                      <a:r>
                        <a:rPr sz="1500" b="1">
                          <a:solidFill>
                            <a:srgbClr val="6BBC3A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“是的，而且”</a:t>
                      </a:r>
                      <a:endParaRPr sz="1500" b="1">
                        <a:solidFill>
                          <a:srgbClr val="6BBC3A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直接肯定并加入新信息</a:t>
                      </a:r>
                      <a:endParaRPr sz="135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使故事面建立并继续发展</a:t>
                      </a:r>
                      <a:endParaRPr sz="135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>
                    <a:lnL w="9525">
                      <a:solidFill>
                        <a:srgbClr val="DCE9D9"/>
                      </a:solidFill>
                      <a:prstDash val="solid"/>
                    </a:lnL>
                    <a:lnR w="9525">
                      <a:solidFill>
                        <a:srgbClr val="DCE9D9"/>
                      </a:solidFill>
                      <a:prstDash val="solid"/>
                    </a:lnR>
                    <a:lnT w="9525">
                      <a:solidFill>
                        <a:srgbClr val="DCE9D9"/>
                      </a:solidFill>
                      <a:prstDash val="soli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702915">
                <a:tc>
                  <a:txBody>
                    <a:bodyPr wrap="square"/>
                    <a:p>
                      <a:pPr algn="l"/>
                      <a:r>
                        <a:rPr lang="zh-CN" altLang="en-US" sz="1500" b="1">
                          <a:solidFill>
                            <a:srgbClr val="FF922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“是的，但是”（</a:t>
                      </a:r>
                      <a:r>
                        <a:rPr lang="en-US" altLang="zh-CN" sz="1500" b="1">
                          <a:solidFill>
                            <a:srgbClr val="FF922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yes, but</a:t>
                      </a:r>
                      <a:r>
                        <a:rPr lang="zh-CN" altLang="en-US" sz="1500" b="1">
                          <a:solidFill>
                            <a:srgbClr val="FF922E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）</a:t>
                      </a:r>
                      <a:endParaRPr lang="zh-CN" altLang="en-US" sz="1500" b="1">
                        <a:solidFill>
                          <a:srgbClr val="FF922E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/>
                      <a:r>
                        <a:rPr sz="135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看似接受，间接否定</a:t>
                      </a:r>
                      <a:endParaRPr sz="135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114300" marR="114300" marT="76200" marB="76200">
                    <a:lnL w="9525">
                      <a:solidFill>
                        <a:srgbClr val="DCE9D9"/>
                      </a:solidFill>
                      <a:prstDash val="solid"/>
                    </a:lnL>
                    <a:lnR w="9525">
                      <a:solidFill>
                        <a:srgbClr val="DCE9D9"/>
                      </a:solidFill>
                      <a:prstDash val="solid"/>
                    </a:lnR>
                    <a:lnT w="9525">
                      <a:solidFill>
                        <a:srgbClr val="DCE9D9"/>
                      </a:solidFill>
                      <a:prstDash val="solid"/>
                    </a:lnT>
                    <a:lnB w="9525">
                      <a:solidFill>
                        <a:srgbClr val="DCE9D9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cPr>
                    <a:lnL w="9525">
                      <a:solidFill>
                        <a:srgbClr val="DCE9D9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DCE9D9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9" name="表格 28"/>
          <p:cNvGraphicFramePr/>
          <p:nvPr>
            <p:custDataLst>
              <p:tags r:id="rId26"/>
            </p:custDataLst>
          </p:nvPr>
        </p:nvGraphicFramePr>
        <p:xfrm>
          <a:off x="661670" y="3988435"/>
          <a:ext cx="2861148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1148"/>
              </a:tblGrid>
              <a:tr h="400050">
                <a:tc>
                  <a:txBody>
                    <a:bodyPr wrap="square"/>
                    <a:p>
                      <a:pPr algn="ctr"/>
                      <a:r>
                        <a:rPr sz="1500" b="1">
                          <a:solidFill>
                            <a:srgbClr val="6E2323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错误示范</a:t>
                      </a:r>
                      <a:endParaRPr sz="1500" b="1">
                        <a:solidFill>
                          <a:srgbClr val="6E2323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BDFD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表格 29"/>
          <p:cNvGraphicFramePr/>
          <p:nvPr>
            <p:custDataLst>
              <p:tags r:id="rId27"/>
            </p:custDataLst>
          </p:nvPr>
        </p:nvGraphicFramePr>
        <p:xfrm>
          <a:off x="3561080" y="3988435"/>
          <a:ext cx="2272826" cy="400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2826"/>
              </a:tblGrid>
              <a:tr h="400050">
                <a:tc>
                  <a:txBody>
                    <a:bodyPr wrap="square"/>
                    <a:p>
                      <a:pPr algn="ctr"/>
                      <a:r>
                        <a:rPr sz="1500" b="1">
                          <a:solidFill>
                            <a:schemeClr val="accent1">
                              <a:lumMod val="58132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正确示范</a:t>
                      </a:r>
                      <a:endParaRPr sz="1500" b="1">
                        <a:solidFill>
                          <a:schemeClr val="accent1">
                            <a:lumMod val="58132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76200" marR="76200" marT="76200" marB="762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17424"/>
                        <a:lumOff val="82576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2" name="任意多边形 31"/>
          <p:cNvSpPr/>
          <p:nvPr>
            <p:custDataLst>
              <p:tags r:id="rId28"/>
            </p:custDataLst>
          </p:nvPr>
        </p:nvSpPr>
        <p:spPr>
          <a:xfrm>
            <a:off x="6157595" y="3145790"/>
            <a:ext cx="5572125" cy="3249930"/>
          </a:xfrm>
          <a:custGeom>
            <a:avLst/>
            <a:gdLst>
              <a:gd name="sw" fmla="*/ 1 w 8775"/>
              <a:gd name="sh" fmla="*/ 1 h 5118"/>
              <a:gd name="mins" fmla="min sw sh"/>
              <a:gd name="dsw" fmla="+- 0 sw mins"/>
              <a:gd name="dsh" fmla="+- 0 sh mins"/>
              <a:gd name="p0x0" fmla="*/ 420 w 8775"/>
              <a:gd name="p0y0" fmla="*/ 0 h 5118"/>
              <a:gd name="p0x1" fmla="*/ 8355 w 8775"/>
              <a:gd name="p0y1" fmla="*/ 0 h 5118"/>
              <a:gd name="p0x2" fmla="*/ 8586 w 8775"/>
              <a:gd name="p0y2" fmla="*/ 0 h 5118"/>
              <a:gd name="p0x3" fmla="*/ 8775 w 8775"/>
              <a:gd name="p0y3" fmla="*/ 188 h 5118"/>
              <a:gd name="p0x4" fmla="*/ 8775 w 8775"/>
              <a:gd name="p0y4" fmla="*/ 420 h 5118"/>
              <a:gd name="p0x5" fmla="*/ 8775 w 8775"/>
              <a:gd name="p0y5" fmla="*/ 4698 h 5118"/>
              <a:gd name="p0x6" fmla="*/ 8775 w 8775"/>
              <a:gd name="p0y6" fmla="*/ 4930 h 5118"/>
              <a:gd name="p0x7" fmla="*/ 8586 w 8775"/>
              <a:gd name="p0y7" fmla="*/ 5118 h 5118"/>
              <a:gd name="p0x8" fmla="*/ 8355 w 8775"/>
              <a:gd name="p0y8" fmla="*/ 5118 h 5118"/>
              <a:gd name="p0x9" fmla="*/ 420 w 8775"/>
              <a:gd name="p0y9" fmla="*/ 5118 h 5118"/>
              <a:gd name="p0x10" fmla="*/ 188 w 8775"/>
              <a:gd name="p0y10" fmla="*/ 5118 h 5118"/>
              <a:gd name="p0x11" fmla="*/ 0 w 8775"/>
              <a:gd name="p0y11" fmla="*/ 4930 h 5118"/>
              <a:gd name="p0x12" fmla="*/ 0 w 8775"/>
              <a:gd name="p0y12" fmla="*/ 4698 h 5118"/>
              <a:gd name="p0x13" fmla="*/ 0 w 8775"/>
              <a:gd name="p0y13" fmla="*/ 420 h 5118"/>
              <a:gd name="p0x14" fmla="*/ 0 w 8775"/>
              <a:gd name="p0y14" fmla="*/ 188 h 5118"/>
              <a:gd name="p0x15" fmla="*/ 188 w 8775"/>
              <a:gd name="p0y15" fmla="*/ 0 h 5118"/>
              <a:gd name="p0x16" fmla="*/ 420 w 8775"/>
              <a:gd name="p0y16" fmla="*/ 0 h 51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29"/>
            </p:custDataLst>
          </p:nvPr>
        </p:nvSpPr>
        <p:spPr>
          <a:xfrm>
            <a:off x="6353175" y="332602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对话示例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9991649" y="3369840"/>
            <a:ext cx="17145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认同并层层叠加信息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1"/>
            </p:custDataLst>
          </p:nvPr>
        </p:nvSpPr>
        <p:spPr>
          <a:xfrm>
            <a:off x="6357620" y="3889375"/>
            <a:ext cx="2124075" cy="401955"/>
          </a:xfrm>
          <a:custGeom>
            <a:avLst/>
            <a:gdLst>
              <a:gd name="sw" fmla="*/ 1 w 3345"/>
              <a:gd name="sh" fmla="*/ 1 h 632"/>
              <a:gd name="mins" fmla="min sw sh"/>
              <a:gd name="dsw" fmla="+- 0 sw mins"/>
              <a:gd name="dsh" fmla="+- 0 sh mins"/>
              <a:gd name="p0x0" fmla="*/ 300 w 3345"/>
              <a:gd name="p0y0" fmla="*/ 0 h 632"/>
              <a:gd name="p0x1" fmla="*/ 3045 w 3345"/>
              <a:gd name="p0y1" fmla="*/ 0 h 632"/>
              <a:gd name="p0x2" fmla="*/ 3210 w 3345"/>
              <a:gd name="p0y2" fmla="*/ 0 h 632"/>
              <a:gd name="p0x3" fmla="*/ 3345 w 3345"/>
              <a:gd name="p0y3" fmla="*/ 134 h 632"/>
              <a:gd name="p0x4" fmla="*/ 3345 w 3345"/>
              <a:gd name="p0y4" fmla="*/ 300 h 632"/>
              <a:gd name="p0x5" fmla="*/ 3345 w 3345"/>
              <a:gd name="p0y5" fmla="*/ 332 h 632"/>
              <a:gd name="p0x6" fmla="*/ 3345 w 3345"/>
              <a:gd name="p0y6" fmla="*/ 498 h 632"/>
              <a:gd name="p0x7" fmla="*/ 3210 w 3345"/>
              <a:gd name="p0y7" fmla="*/ 632 h 632"/>
              <a:gd name="p0x8" fmla="*/ 3045 w 3345"/>
              <a:gd name="p0y8" fmla="*/ 632 h 632"/>
              <a:gd name="p0x9" fmla="*/ 60 w 3345"/>
              <a:gd name="p0y9" fmla="*/ 632 h 632"/>
              <a:gd name="p0x10" fmla="*/ 26 w 3345"/>
              <a:gd name="p0y10" fmla="*/ 632 h 632"/>
              <a:gd name="p0x11" fmla="*/ 0 w 3345"/>
              <a:gd name="p0y11" fmla="*/ 606 h 632"/>
              <a:gd name="p0x12" fmla="*/ 0 w 3345"/>
              <a:gd name="p0y12" fmla="*/ 572 h 632"/>
              <a:gd name="p0x13" fmla="*/ 0 w 3345"/>
              <a:gd name="p0y13" fmla="*/ 300 h 632"/>
              <a:gd name="p0x14" fmla="*/ 0 w 3345"/>
              <a:gd name="p0y14" fmla="*/ 134 h 632"/>
              <a:gd name="p0x15" fmla="*/ 134 w 3345"/>
              <a:gd name="p0y15" fmla="*/ 0 h 632"/>
              <a:gd name="p0x16" fmla="*/ 300 w 3345"/>
              <a:gd name="p0y16" fmla="*/ 0 h 63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6477000" y="3958352"/>
            <a:ext cx="2057476" cy="2628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“你想去海边露营吗？”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8390890" y="4478020"/>
            <a:ext cx="3143885" cy="392430"/>
          </a:xfrm>
          <a:custGeom>
            <a:avLst/>
            <a:gdLst>
              <a:gd name="sw" fmla="*/ 1 w 4950"/>
              <a:gd name="sh" fmla="*/ 1 h 617"/>
              <a:gd name="mins" fmla="min sw sh"/>
              <a:gd name="dsw" fmla="+- 0 sw mins"/>
              <a:gd name="dsh" fmla="+- 0 sh mins"/>
              <a:gd name="p0x0" fmla="*/ 300 w 4950"/>
              <a:gd name="p0y0" fmla="*/ 0 h 617"/>
              <a:gd name="p0x1" fmla="*/ 4650 w 4950"/>
              <a:gd name="p0y1" fmla="*/ 0 h 617"/>
              <a:gd name="p0x2" fmla="*/ 4815 w 4950"/>
              <a:gd name="p0y2" fmla="*/ 0 h 617"/>
              <a:gd name="p0x3" fmla="*/ 4950 w 4950"/>
              <a:gd name="p0y3" fmla="*/ 134 h 617"/>
              <a:gd name="p0x4" fmla="*/ 4950 w 4950"/>
              <a:gd name="p0y4" fmla="*/ 300 h 617"/>
              <a:gd name="p0x5" fmla="*/ 4950 w 4950"/>
              <a:gd name="p0y5" fmla="*/ 557 h 617"/>
              <a:gd name="p0x6" fmla="*/ 4950 w 4950"/>
              <a:gd name="p0y6" fmla="*/ 591 h 617"/>
              <a:gd name="p0x7" fmla="*/ 4923 w 4950"/>
              <a:gd name="p0y7" fmla="*/ 617 h 617"/>
              <a:gd name="p0x8" fmla="*/ 4890 w 4950"/>
              <a:gd name="p0y8" fmla="*/ 617 h 617"/>
              <a:gd name="p0x9" fmla="*/ 300 w 4950"/>
              <a:gd name="p0y9" fmla="*/ 617 h 617"/>
              <a:gd name="p0x10" fmla="*/ 134 w 4950"/>
              <a:gd name="p0y10" fmla="*/ 617 h 617"/>
              <a:gd name="p0x11" fmla="*/ 0 w 4950"/>
              <a:gd name="p0y11" fmla="*/ 483 h 617"/>
              <a:gd name="p0x12" fmla="*/ 0 w 4950"/>
              <a:gd name="p0y12" fmla="*/ 317 h 617"/>
              <a:gd name="p0x13" fmla="*/ 0 w 4950"/>
              <a:gd name="p0y13" fmla="*/ 300 h 617"/>
              <a:gd name="p0x14" fmla="*/ 0 w 4950"/>
              <a:gd name="p0y14" fmla="*/ 134 h 617"/>
              <a:gd name="p0x15" fmla="*/ 134 w 4950"/>
              <a:gd name="p0y15" fmla="*/ 0 h 617"/>
              <a:gd name="p0x16" fmla="*/ 300 w 4950"/>
              <a:gd name="p0y16" fmla="*/ 0 h 6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4"/>
            </p:custDataLst>
          </p:nvPr>
        </p:nvSpPr>
        <p:spPr>
          <a:xfrm>
            <a:off x="8505749" y="4542053"/>
            <a:ext cx="3086176" cy="2628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“是的，而且我们收拾一下就出发。”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5"/>
            </p:custDataLst>
          </p:nvPr>
        </p:nvSpPr>
        <p:spPr>
          <a:xfrm>
            <a:off x="8047990" y="5052060"/>
            <a:ext cx="3486785" cy="392430"/>
          </a:xfrm>
          <a:custGeom>
            <a:avLst/>
            <a:gdLst>
              <a:gd name="sw" fmla="*/ 1 w 5490"/>
              <a:gd name="sh" fmla="*/ 1 h 617"/>
              <a:gd name="mins" fmla="min sw sh"/>
              <a:gd name="dsw" fmla="+- 0 sw mins"/>
              <a:gd name="dsh" fmla="+- 0 sh mins"/>
              <a:gd name="p0x0" fmla="*/ 300 w 5490"/>
              <a:gd name="p0y0" fmla="*/ 0 h 617"/>
              <a:gd name="p0x1" fmla="*/ 5190 w 5490"/>
              <a:gd name="p0y1" fmla="*/ 0 h 617"/>
              <a:gd name="p0x2" fmla="*/ 5355 w 5490"/>
              <a:gd name="p0y2" fmla="*/ 0 h 617"/>
              <a:gd name="p0x3" fmla="*/ 5490 w 5490"/>
              <a:gd name="p0y3" fmla="*/ 134 h 617"/>
              <a:gd name="p0x4" fmla="*/ 5490 w 5490"/>
              <a:gd name="p0y4" fmla="*/ 300 h 617"/>
              <a:gd name="p0x5" fmla="*/ 5490 w 5490"/>
              <a:gd name="p0y5" fmla="*/ 557 h 617"/>
              <a:gd name="p0x6" fmla="*/ 5490 w 5490"/>
              <a:gd name="p0y6" fmla="*/ 591 h 617"/>
              <a:gd name="p0x7" fmla="*/ 5463 w 5490"/>
              <a:gd name="p0y7" fmla="*/ 617 h 617"/>
              <a:gd name="p0x8" fmla="*/ 5430 w 5490"/>
              <a:gd name="p0y8" fmla="*/ 617 h 617"/>
              <a:gd name="p0x9" fmla="*/ 300 w 5490"/>
              <a:gd name="p0y9" fmla="*/ 617 h 617"/>
              <a:gd name="p0x10" fmla="*/ 134 w 5490"/>
              <a:gd name="p0y10" fmla="*/ 617 h 617"/>
              <a:gd name="p0x11" fmla="*/ 0 w 5490"/>
              <a:gd name="p0y11" fmla="*/ 483 h 617"/>
              <a:gd name="p0x12" fmla="*/ 0 w 5490"/>
              <a:gd name="p0y12" fmla="*/ 317 h 617"/>
              <a:gd name="p0x13" fmla="*/ 0 w 5490"/>
              <a:gd name="p0y13" fmla="*/ 300 h 617"/>
              <a:gd name="p0x14" fmla="*/ 0 w 5490"/>
              <a:gd name="p0y14" fmla="*/ 134 h 617"/>
              <a:gd name="p0x15" fmla="*/ 134 w 5490"/>
              <a:gd name="p0y15" fmla="*/ 0 h 617"/>
              <a:gd name="p0x16" fmla="*/ 300 w 5490"/>
              <a:gd name="p0y16" fmla="*/ 0 h 6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6"/>
            </p:custDataLst>
          </p:nvPr>
        </p:nvSpPr>
        <p:spPr>
          <a:xfrm>
            <a:off x="8162849" y="5116230"/>
            <a:ext cx="3429076" cy="2628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“是的，而且我们需要带上两天的物资。”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37"/>
            </p:custDataLst>
          </p:nvPr>
        </p:nvSpPr>
        <p:spPr>
          <a:xfrm>
            <a:off x="8219440" y="5626100"/>
            <a:ext cx="3315335" cy="392430"/>
          </a:xfrm>
          <a:custGeom>
            <a:avLst/>
            <a:gdLst>
              <a:gd name="sw" fmla="*/ 1 w 5220"/>
              <a:gd name="sh" fmla="*/ 1 h 617"/>
              <a:gd name="mins" fmla="min sw sh"/>
              <a:gd name="dsw" fmla="+- 0 sw mins"/>
              <a:gd name="dsh" fmla="+- 0 sh mins"/>
              <a:gd name="p0x0" fmla="*/ 300 w 5220"/>
              <a:gd name="p0y0" fmla="*/ 0 h 617"/>
              <a:gd name="p0x1" fmla="*/ 4920 w 5220"/>
              <a:gd name="p0y1" fmla="*/ 0 h 617"/>
              <a:gd name="p0x2" fmla="*/ 5085 w 5220"/>
              <a:gd name="p0y2" fmla="*/ 0 h 617"/>
              <a:gd name="p0x3" fmla="*/ 5220 w 5220"/>
              <a:gd name="p0y3" fmla="*/ 134 h 617"/>
              <a:gd name="p0x4" fmla="*/ 5220 w 5220"/>
              <a:gd name="p0y4" fmla="*/ 300 h 617"/>
              <a:gd name="p0x5" fmla="*/ 5220 w 5220"/>
              <a:gd name="p0y5" fmla="*/ 557 h 617"/>
              <a:gd name="p0x6" fmla="*/ 5220 w 5220"/>
              <a:gd name="p0y6" fmla="*/ 591 h 617"/>
              <a:gd name="p0x7" fmla="*/ 5193 w 5220"/>
              <a:gd name="p0y7" fmla="*/ 617 h 617"/>
              <a:gd name="p0x8" fmla="*/ 5160 w 5220"/>
              <a:gd name="p0y8" fmla="*/ 617 h 617"/>
              <a:gd name="p0x9" fmla="*/ 300 w 5220"/>
              <a:gd name="p0y9" fmla="*/ 617 h 617"/>
              <a:gd name="p0x10" fmla="*/ 134 w 5220"/>
              <a:gd name="p0y10" fmla="*/ 617 h 617"/>
              <a:gd name="p0x11" fmla="*/ 0 w 5220"/>
              <a:gd name="p0y11" fmla="*/ 483 h 617"/>
              <a:gd name="p0x12" fmla="*/ 0 w 5220"/>
              <a:gd name="p0y12" fmla="*/ 317 h 617"/>
              <a:gd name="p0x13" fmla="*/ 0 w 5220"/>
              <a:gd name="p0y13" fmla="*/ 300 h 617"/>
              <a:gd name="p0x14" fmla="*/ 0 w 5220"/>
              <a:gd name="p0y14" fmla="*/ 134 h 617"/>
              <a:gd name="p0x15" fmla="*/ 134 w 5220"/>
              <a:gd name="p0y15" fmla="*/ 0 h 617"/>
              <a:gd name="p0x16" fmla="*/ 300 w 5220"/>
              <a:gd name="p0y16" fmla="*/ 0 h 6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38"/>
            </p:custDataLst>
          </p:nvPr>
        </p:nvSpPr>
        <p:spPr>
          <a:xfrm>
            <a:off x="8334299" y="5690416"/>
            <a:ext cx="3257626" cy="2628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3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“是的，而且我们带上红酒与烧烤架。”</a:t>
            </a:r>
            <a:endParaRPr sz="13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9"/>
            </p:custDataLst>
          </p:nvPr>
        </p:nvSpPr>
        <p:spPr>
          <a:xfrm>
            <a:off x="647700" y="1991630"/>
            <a:ext cx="2524125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FFFFFF">
                    <a:alpha val="92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没有固定角色、固定剧本与道具；表演者以自由对话、肢体动作编造情节并塑造角色形象。</a:t>
            </a:r>
            <a:endParaRPr sz="1350">
              <a:solidFill>
                <a:srgbClr val="FFFFFF">
                  <a:alpha val="92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457200" y="1009650"/>
            <a:ext cx="0" cy="352425"/>
          </a:xfrm>
          <a:custGeom>
            <a:avLst/>
            <a:gdLst>
              <a:gd name="sw" fmla="*/ 1 w 299970"/>
              <a:gd name="sh" fmla="*/ 1 h 299415"/>
              <a:gd name="mins" fmla="min sw sh"/>
              <a:gd name="dsw" fmla="+- 0 sw mins"/>
              <a:gd name="dsh" fmla="+- 0 sh mins"/>
              <a:gd name="p0a0dx" fmla="*/ dsw -149265 1"/>
              <a:gd name="p0a0dy" fmla="*/ dsh 151575 1"/>
              <a:gd name="p0a1dx" fmla="*/ dsw -149265 1"/>
              <a:gd name="p0a1dy" fmla="*/ dsh -147840 1"/>
              <a:gd name="p0a2dx" fmla="*/ dsw 150705 1"/>
              <a:gd name="p0a2dy" fmla="*/ dsh -147840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430 mins 1"/>
              <a:gd name="p0y5" fmla="+- p0y5s p0a1dy 0"/>
              <a:gd name="p0x6s" fmla="*/ 0 mins 1"/>
              <a:gd name="p0x6" fmla="+- p0x6s p0a1dx 0"/>
              <a:gd name="p0y6s" fmla="*/ -66595 mins 1"/>
              <a:gd name="p0y6" fmla="+- p0y6s p0a1dy 0"/>
              <a:gd name="p0x7s" fmla="*/ -67150 mins 1"/>
              <a:gd name="p0x7" fmla="+- p0x7s p0a1dx 0"/>
              <a:gd name="p0y7s" fmla="*/ 555 mins 1"/>
              <a:gd name="p0y7" fmla="+- p0y7s p0a1dy 0"/>
              <a:gd name="p0x8s" fmla="*/ -149985 mins 1"/>
              <a:gd name="p0x8" fmla="+- p0x8s p0a1dx 0"/>
              <a:gd name="p0y8s" fmla="*/ 555 mins 1"/>
              <a:gd name="p0y8" fmla="+- p0y8s p0a1dy 0"/>
              <a:gd name="p0x9s" fmla="*/ 149985 mins 1"/>
              <a:gd name="p0x9" fmla="+- p0x9s p0a2dx 0"/>
              <a:gd name="p0y9s" fmla="*/ 555 mins 1"/>
              <a:gd name="p0y9" fmla="+- p0y9s p0a2dy 0"/>
              <a:gd name="p0x10s" fmla="*/ 67150 mins 1"/>
              <a:gd name="p0x10" fmla="+- p0x10s p0a2dx 0"/>
              <a:gd name="p0y10s" fmla="*/ 555 mins 1"/>
              <a:gd name="p0y10" fmla="+- p0y10s p0a2dy 0"/>
              <a:gd name="p0x11s" fmla="*/ 0 mins 1"/>
              <a:gd name="p0x11" fmla="+- p0x11s p0a2dx 0"/>
              <a:gd name="p0y11s" fmla="*/ -66595 mins 1"/>
              <a:gd name="p0y11" fmla="+- p0y11s p0a2dy 0"/>
              <a:gd name="p0x12s" fmla="*/ 0 mins 1"/>
              <a:gd name="p0x12" fmla="+- p0x12s p0a2dx 0"/>
              <a:gd name="p0y12s" fmla="*/ -149430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457200" y="1009650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核心规则</a:t>
            </a:r>
            <a:endParaRPr sz="21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461645" y="1557020"/>
            <a:ext cx="4181475" cy="1609725"/>
          </a:xfrm>
          <a:custGeom>
            <a:avLst/>
            <a:gdLst>
              <a:gd name="sw" fmla="*/ 1 w 6585"/>
              <a:gd name="sh" fmla="*/ 1 h 2535"/>
              <a:gd name="mins" fmla="min sw sh"/>
              <a:gd name="dsw" fmla="+- 0 sw mins"/>
              <a:gd name="dsh" fmla="+- 0 sh mins"/>
              <a:gd name="p0x0" fmla="*/ 420 w 6585"/>
              <a:gd name="p0y0" fmla="*/ 0 h 2535"/>
              <a:gd name="p0x1" fmla="*/ 6165 w 6585"/>
              <a:gd name="p0y1" fmla="*/ 0 h 2535"/>
              <a:gd name="p0x2" fmla="*/ 6396 w 6585"/>
              <a:gd name="p0y2" fmla="*/ 0 h 2535"/>
              <a:gd name="p0x3" fmla="*/ 6585 w 6585"/>
              <a:gd name="p0y3" fmla="*/ 188 h 2535"/>
              <a:gd name="p0x4" fmla="*/ 6585 w 6585"/>
              <a:gd name="p0y4" fmla="*/ 420 h 2535"/>
              <a:gd name="p0x5" fmla="*/ 6585 w 6585"/>
              <a:gd name="p0y5" fmla="*/ 2115 h 2535"/>
              <a:gd name="p0x6" fmla="*/ 6585 w 6585"/>
              <a:gd name="p0y6" fmla="*/ 2346 h 2535"/>
              <a:gd name="p0x7" fmla="*/ 6396 w 6585"/>
              <a:gd name="p0y7" fmla="*/ 2535 h 2535"/>
              <a:gd name="p0x8" fmla="*/ 6165 w 6585"/>
              <a:gd name="p0y8" fmla="*/ 2535 h 2535"/>
              <a:gd name="p0x9" fmla="*/ 420 w 6585"/>
              <a:gd name="p0y9" fmla="*/ 2535 h 2535"/>
              <a:gd name="p0x10" fmla="*/ 188 w 6585"/>
              <a:gd name="p0y10" fmla="*/ 2535 h 2535"/>
              <a:gd name="p0x11" fmla="*/ 0 w 6585"/>
              <a:gd name="p0y11" fmla="*/ 2346 h 2535"/>
              <a:gd name="p0x12" fmla="*/ 0 w 6585"/>
              <a:gd name="p0y12" fmla="*/ 2115 h 2535"/>
              <a:gd name="p0x13" fmla="*/ 0 w 6585"/>
              <a:gd name="p0y13" fmla="*/ 420 h 2535"/>
              <a:gd name="p0x14" fmla="*/ 0 w 6585"/>
              <a:gd name="p0y14" fmla="*/ 188 h 2535"/>
              <a:gd name="p0x15" fmla="*/ 188 w 6585"/>
              <a:gd name="p0y15" fmla="*/ 0 h 2535"/>
              <a:gd name="p0x16" fmla="*/ 420 w 6585"/>
              <a:gd name="p0y16" fmla="*/ 0 h 25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>
          <a:xfrm>
            <a:off x="695325" y="17526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19150" y="1876425"/>
            <a:ext cx="247650" cy="247650"/>
          </a:xfrm>
          <a:prstGeom prst="rect">
            <a:avLst/>
          </a:prstGeom>
          <a:noFill/>
        </p:spPr>
      </p:pic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343025" y="184213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聆听观察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95325" y="2347913"/>
            <a:ext cx="36195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沉下心来，活在当下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超前计划是毫无意义的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461645" y="3328670"/>
            <a:ext cx="4181475" cy="1304925"/>
          </a:xfrm>
          <a:custGeom>
            <a:avLst/>
            <a:gdLst>
              <a:gd name="sw" fmla="*/ 1 w 6585"/>
              <a:gd name="sh" fmla="*/ 1 h 2055"/>
              <a:gd name="mins" fmla="min sw sh"/>
              <a:gd name="dsw" fmla="+- 0 sw mins"/>
              <a:gd name="dsh" fmla="+- 0 sh mins"/>
              <a:gd name="p0x0" fmla="*/ 420 w 6585"/>
              <a:gd name="p0y0" fmla="*/ 0 h 2055"/>
              <a:gd name="p0x1" fmla="*/ 6165 w 6585"/>
              <a:gd name="p0y1" fmla="*/ 0 h 2055"/>
              <a:gd name="p0x2" fmla="*/ 6396 w 6585"/>
              <a:gd name="p0y2" fmla="*/ 0 h 2055"/>
              <a:gd name="p0x3" fmla="*/ 6585 w 6585"/>
              <a:gd name="p0y3" fmla="*/ 188 h 2055"/>
              <a:gd name="p0x4" fmla="*/ 6585 w 6585"/>
              <a:gd name="p0y4" fmla="*/ 420 h 2055"/>
              <a:gd name="p0x5" fmla="*/ 6585 w 6585"/>
              <a:gd name="p0y5" fmla="*/ 1635 h 2055"/>
              <a:gd name="p0x6" fmla="*/ 6585 w 6585"/>
              <a:gd name="p0y6" fmla="*/ 1866 h 2055"/>
              <a:gd name="p0x7" fmla="*/ 6396 w 6585"/>
              <a:gd name="p0y7" fmla="*/ 2055 h 2055"/>
              <a:gd name="p0x8" fmla="*/ 6165 w 6585"/>
              <a:gd name="p0y8" fmla="*/ 2055 h 2055"/>
              <a:gd name="p0x9" fmla="*/ 420 w 6585"/>
              <a:gd name="p0y9" fmla="*/ 2055 h 2055"/>
              <a:gd name="p0x10" fmla="*/ 188 w 6585"/>
              <a:gd name="p0y10" fmla="*/ 2055 h 2055"/>
              <a:gd name="p0x11" fmla="*/ 0 w 6585"/>
              <a:gd name="p0y11" fmla="*/ 1866 h 2055"/>
              <a:gd name="p0x12" fmla="*/ 0 w 6585"/>
              <a:gd name="p0y12" fmla="*/ 1635 h 2055"/>
              <a:gd name="p0x13" fmla="*/ 0 w 6585"/>
              <a:gd name="p0y13" fmla="*/ 420 h 2055"/>
              <a:gd name="p0x14" fmla="*/ 0 w 6585"/>
              <a:gd name="p0y14" fmla="*/ 188 h 2055"/>
              <a:gd name="p0x15" fmla="*/ 188 w 6585"/>
              <a:gd name="p0y15" fmla="*/ 0 h 2055"/>
              <a:gd name="p0x16" fmla="*/ 420 w 6585"/>
              <a:gd name="p0y16" fmla="*/ 0 h 20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695325" y="352425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19150" y="3648075"/>
            <a:ext cx="247650" cy="247650"/>
          </a:xfrm>
          <a:prstGeom prst="rect">
            <a:avLst/>
          </a:prstGeom>
          <a:noFill/>
        </p:spPr>
      </p:pic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1343025" y="361378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敢于表达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695325" y="4119563"/>
            <a:ext cx="3810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敢于开口，敢于表达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不要不断地问问题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461645" y="4795520"/>
            <a:ext cx="4181475" cy="1795780"/>
          </a:xfrm>
          <a:custGeom>
            <a:avLst/>
            <a:gdLst>
              <a:gd name="sw" fmla="*/ 1 w 6585"/>
              <a:gd name="sh" fmla="*/ 1 h 2827"/>
              <a:gd name="mins" fmla="min sw sh"/>
              <a:gd name="dsw" fmla="+- 0 sw mins"/>
              <a:gd name="dsh" fmla="+- 0 sh mins"/>
              <a:gd name="p0x0" fmla="*/ 420 w 6585"/>
              <a:gd name="p0y0" fmla="*/ 0 h 2827"/>
              <a:gd name="p0x1" fmla="*/ 6165 w 6585"/>
              <a:gd name="p0y1" fmla="*/ 0 h 2827"/>
              <a:gd name="p0x2" fmla="*/ 6396 w 6585"/>
              <a:gd name="p0y2" fmla="*/ 0 h 2827"/>
              <a:gd name="p0x3" fmla="*/ 6585 w 6585"/>
              <a:gd name="p0y3" fmla="*/ 188 h 2827"/>
              <a:gd name="p0x4" fmla="*/ 6585 w 6585"/>
              <a:gd name="p0y4" fmla="*/ 420 h 2827"/>
              <a:gd name="p0x5" fmla="*/ 6585 w 6585"/>
              <a:gd name="p0y5" fmla="*/ 2407 h 2827"/>
              <a:gd name="p0x6" fmla="*/ 6585 w 6585"/>
              <a:gd name="p0y6" fmla="*/ 2639 h 2827"/>
              <a:gd name="p0x7" fmla="*/ 6396 w 6585"/>
              <a:gd name="p0y7" fmla="*/ 2827 h 2827"/>
              <a:gd name="p0x8" fmla="*/ 6165 w 6585"/>
              <a:gd name="p0y8" fmla="*/ 2827 h 2827"/>
              <a:gd name="p0x9" fmla="*/ 420 w 6585"/>
              <a:gd name="p0y9" fmla="*/ 2827 h 2827"/>
              <a:gd name="p0x10" fmla="*/ 188 w 6585"/>
              <a:gd name="p0y10" fmla="*/ 2827 h 2827"/>
              <a:gd name="p0x11" fmla="*/ 0 w 6585"/>
              <a:gd name="p0y11" fmla="*/ 2639 h 2827"/>
              <a:gd name="p0x12" fmla="*/ 0 w 6585"/>
              <a:gd name="p0y12" fmla="*/ 2407 h 2827"/>
              <a:gd name="p0x13" fmla="*/ 0 w 6585"/>
              <a:gd name="p0y13" fmla="*/ 420 h 2827"/>
              <a:gd name="p0x14" fmla="*/ 0 w 6585"/>
              <a:gd name="p0y14" fmla="*/ 188 h 2827"/>
              <a:gd name="p0x15" fmla="*/ 188 w 6585"/>
              <a:gd name="p0y15" fmla="*/ 0 h 2827"/>
              <a:gd name="p0x16" fmla="*/ 420 w 6585"/>
              <a:gd name="p0y16" fmla="*/ 0 h 282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695325" y="49911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19150" y="5114925"/>
            <a:ext cx="247650" cy="247650"/>
          </a:xfrm>
          <a:prstGeom prst="rect">
            <a:avLst/>
          </a:prstGeom>
          <a:noFill/>
        </p:spPr>
      </p:pic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1343025" y="5080635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场景三要素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3"/>
            </p:custDataLst>
          </p:nvPr>
        </p:nvSpPr>
        <p:spPr>
          <a:xfrm>
            <a:off x="695325" y="5600700"/>
            <a:ext cx="1186815" cy="404495"/>
          </a:xfrm>
          <a:custGeom>
            <a:avLst/>
            <a:gdLst>
              <a:gd name="sw" fmla="*/ 1 w 1869"/>
              <a:gd name="sh" fmla="*/ 1 h 637"/>
              <a:gd name="mins" fmla="min sw sh"/>
              <a:gd name="dsw" fmla="+- 0 sw mins"/>
              <a:gd name="dsh" fmla="+- 0 sh mins"/>
              <a:gd name="p0x0" fmla="*/ 318 w 1869"/>
              <a:gd name="p0y0" fmla="*/ 0 h 637"/>
              <a:gd name="p0x1" fmla="*/ 1551 w 1869"/>
              <a:gd name="p0y1" fmla="*/ 0 h 637"/>
              <a:gd name="p0x2" fmla="*/ 1727 w 1869"/>
              <a:gd name="p0y2" fmla="*/ 0 h 637"/>
              <a:gd name="p0x3" fmla="*/ 1869 w 1869"/>
              <a:gd name="p0y3" fmla="*/ 142 h 637"/>
              <a:gd name="p0x4" fmla="*/ 1869 w 1869"/>
              <a:gd name="p0y4" fmla="*/ 318 h 637"/>
              <a:gd name="p0x5" fmla="*/ 1869 w 1869"/>
              <a:gd name="p0y5" fmla="*/ 494 h 637"/>
              <a:gd name="p0x6" fmla="*/ 1727 w 1869"/>
              <a:gd name="p0y6" fmla="*/ 637 h 637"/>
              <a:gd name="p0x7" fmla="*/ 1551 w 1869"/>
              <a:gd name="p0y7" fmla="*/ 637 h 637"/>
              <a:gd name="p0x8" fmla="*/ 318 w 1869"/>
              <a:gd name="p0y8" fmla="*/ 637 h 637"/>
              <a:gd name="p0x9" fmla="*/ 142 w 1869"/>
              <a:gd name="p0y9" fmla="*/ 637 h 637"/>
              <a:gd name="p0x10" fmla="*/ 0 w 1869"/>
              <a:gd name="p0y10" fmla="*/ 494 h 637"/>
              <a:gd name="p0x11" fmla="*/ 0 w 1869"/>
              <a:gd name="p0y11" fmla="*/ 318 h 637"/>
              <a:gd name="p0x12" fmla="*/ 0 w 1869"/>
              <a:gd name="p0y12" fmla="*/ 142 h 637"/>
              <a:gd name="p0x13" fmla="*/ 142 w 1869"/>
              <a:gd name="p0y13" fmla="*/ 0 h 637"/>
              <a:gd name="p0x14" fmla="*/ 318 w 1869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4"/>
            </p:custDataLst>
          </p:nvPr>
        </p:nvSpPr>
        <p:spPr>
          <a:xfrm>
            <a:off x="1003249" y="5676900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人物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5"/>
            </p:custDataLst>
          </p:nvPr>
        </p:nvSpPr>
        <p:spPr>
          <a:xfrm>
            <a:off x="1958340" y="5600700"/>
            <a:ext cx="1187450" cy="404495"/>
          </a:xfrm>
          <a:custGeom>
            <a:avLst/>
            <a:gdLst>
              <a:gd name="sw" fmla="*/ 1 w 1869"/>
              <a:gd name="sh" fmla="*/ 1 h 637"/>
              <a:gd name="mins" fmla="min sw sh"/>
              <a:gd name="dsw" fmla="+- 0 sw mins"/>
              <a:gd name="dsh" fmla="+- 0 sh mins"/>
              <a:gd name="p0x0" fmla="*/ 318 w 1869"/>
              <a:gd name="p0y0" fmla="*/ 0 h 637"/>
              <a:gd name="p0x1" fmla="*/ 1551 w 1869"/>
              <a:gd name="p0y1" fmla="*/ 0 h 637"/>
              <a:gd name="p0x2" fmla="*/ 1727 w 1869"/>
              <a:gd name="p0y2" fmla="*/ 0 h 637"/>
              <a:gd name="p0x3" fmla="*/ 1869 w 1869"/>
              <a:gd name="p0y3" fmla="*/ 142 h 637"/>
              <a:gd name="p0x4" fmla="*/ 1869 w 1869"/>
              <a:gd name="p0y4" fmla="*/ 318 h 637"/>
              <a:gd name="p0x5" fmla="*/ 1869 w 1869"/>
              <a:gd name="p0y5" fmla="*/ 494 h 637"/>
              <a:gd name="p0x6" fmla="*/ 1727 w 1869"/>
              <a:gd name="p0y6" fmla="*/ 637 h 637"/>
              <a:gd name="p0x7" fmla="*/ 1551 w 1869"/>
              <a:gd name="p0y7" fmla="*/ 637 h 637"/>
              <a:gd name="p0x8" fmla="*/ 318 w 1869"/>
              <a:gd name="p0y8" fmla="*/ 637 h 637"/>
              <a:gd name="p0x9" fmla="*/ 142 w 1869"/>
              <a:gd name="p0y9" fmla="*/ 637 h 637"/>
              <a:gd name="p0x10" fmla="*/ 0 w 1869"/>
              <a:gd name="p0y10" fmla="*/ 494 h 637"/>
              <a:gd name="p0x11" fmla="*/ 0 w 1869"/>
              <a:gd name="p0y11" fmla="*/ 318 h 637"/>
              <a:gd name="p0x12" fmla="*/ 0 w 1869"/>
              <a:gd name="p0y12" fmla="*/ 142 h 637"/>
              <a:gd name="p0x13" fmla="*/ 142 w 1869"/>
              <a:gd name="p0y13" fmla="*/ 0 h 637"/>
              <a:gd name="p0x14" fmla="*/ 318 w 1869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6"/>
            </p:custDataLst>
          </p:nvPr>
        </p:nvSpPr>
        <p:spPr>
          <a:xfrm>
            <a:off x="2266874" y="5676900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事件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7"/>
            </p:custDataLst>
          </p:nvPr>
        </p:nvSpPr>
        <p:spPr>
          <a:xfrm>
            <a:off x="3221990" y="5600700"/>
            <a:ext cx="1187450" cy="404495"/>
          </a:xfrm>
          <a:custGeom>
            <a:avLst/>
            <a:gdLst>
              <a:gd name="sw" fmla="*/ 1 w 1869"/>
              <a:gd name="sh" fmla="*/ 1 h 637"/>
              <a:gd name="mins" fmla="min sw sh"/>
              <a:gd name="dsw" fmla="+- 0 sw mins"/>
              <a:gd name="dsh" fmla="+- 0 sh mins"/>
              <a:gd name="p0x0" fmla="*/ 318 w 1869"/>
              <a:gd name="p0y0" fmla="*/ 0 h 637"/>
              <a:gd name="p0x1" fmla="*/ 1551 w 1869"/>
              <a:gd name="p0y1" fmla="*/ 0 h 637"/>
              <a:gd name="p0x2" fmla="*/ 1727 w 1869"/>
              <a:gd name="p0y2" fmla="*/ 0 h 637"/>
              <a:gd name="p0x3" fmla="*/ 1869 w 1869"/>
              <a:gd name="p0y3" fmla="*/ 142 h 637"/>
              <a:gd name="p0x4" fmla="*/ 1869 w 1869"/>
              <a:gd name="p0y4" fmla="*/ 318 h 637"/>
              <a:gd name="p0x5" fmla="*/ 1869 w 1869"/>
              <a:gd name="p0y5" fmla="*/ 494 h 637"/>
              <a:gd name="p0x6" fmla="*/ 1727 w 1869"/>
              <a:gd name="p0y6" fmla="*/ 637 h 637"/>
              <a:gd name="p0x7" fmla="*/ 1551 w 1869"/>
              <a:gd name="p0y7" fmla="*/ 637 h 637"/>
              <a:gd name="p0x8" fmla="*/ 318 w 1869"/>
              <a:gd name="p0y8" fmla="*/ 637 h 637"/>
              <a:gd name="p0x9" fmla="*/ 142 w 1869"/>
              <a:gd name="p0y9" fmla="*/ 637 h 637"/>
              <a:gd name="p0x10" fmla="*/ 0 w 1869"/>
              <a:gd name="p0y10" fmla="*/ 494 h 637"/>
              <a:gd name="p0x11" fmla="*/ 0 w 1869"/>
              <a:gd name="p0y11" fmla="*/ 318 h 637"/>
              <a:gd name="p0x12" fmla="*/ 0 w 1869"/>
              <a:gd name="p0y12" fmla="*/ 142 h 637"/>
              <a:gd name="p0x13" fmla="*/ 142 w 1869"/>
              <a:gd name="p0y13" fmla="*/ 0 h 637"/>
              <a:gd name="p0x14" fmla="*/ 318 w 1869"/>
              <a:gd name="p0y14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8"/>
            </p:custDataLst>
          </p:nvPr>
        </p:nvSpPr>
        <p:spPr>
          <a:xfrm>
            <a:off x="3530498" y="5676900"/>
            <a:ext cx="571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地点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9"/>
            </p:custDataLst>
          </p:nvPr>
        </p:nvSpPr>
        <p:spPr>
          <a:xfrm>
            <a:off x="695325" y="6119495"/>
            <a:ext cx="1595120" cy="276225"/>
          </a:xfrm>
          <a:custGeom>
            <a:avLst/>
            <a:gdLst>
              <a:gd name="sw" fmla="*/ 1 w 2512"/>
              <a:gd name="sh" fmla="*/ 1 h 435"/>
              <a:gd name="mins" fmla="min sw sh"/>
              <a:gd name="dsw" fmla="+- 0 sw mins"/>
              <a:gd name="dsh" fmla="+- 0 sh mins"/>
              <a:gd name="p0x0" fmla="*/ 217 w 2512"/>
              <a:gd name="p0y0" fmla="*/ 0 h 435"/>
              <a:gd name="p0x1" fmla="*/ 2295 w 2512"/>
              <a:gd name="p0y1" fmla="*/ 0 h 435"/>
              <a:gd name="p0x2" fmla="*/ 2415 w 2512"/>
              <a:gd name="p0y2" fmla="*/ 0 h 435"/>
              <a:gd name="p0x3" fmla="*/ 2512 w 2512"/>
              <a:gd name="p0y3" fmla="*/ 97 h 435"/>
              <a:gd name="p0x4" fmla="*/ 2512 w 2512"/>
              <a:gd name="p0y4" fmla="*/ 217 h 435"/>
              <a:gd name="p0x5" fmla="*/ 2512 w 2512"/>
              <a:gd name="p0y5" fmla="*/ 337 h 435"/>
              <a:gd name="p0x6" fmla="*/ 2415 w 2512"/>
              <a:gd name="p0y6" fmla="*/ 435 h 435"/>
              <a:gd name="p0x7" fmla="*/ 2295 w 2512"/>
              <a:gd name="p0y7" fmla="*/ 435 h 435"/>
              <a:gd name="p0x8" fmla="*/ 217 w 2512"/>
              <a:gd name="p0y8" fmla="*/ 435 h 435"/>
              <a:gd name="p0x9" fmla="*/ 97 w 2512"/>
              <a:gd name="p0y9" fmla="*/ 435 h 435"/>
              <a:gd name="p0x10" fmla="*/ 0 w 2512"/>
              <a:gd name="p0y10" fmla="*/ 337 h 435"/>
              <a:gd name="p0x11" fmla="*/ 0 w 2512"/>
              <a:gd name="p0y11" fmla="*/ 217 h 435"/>
              <a:gd name="p0x12" fmla="*/ 0 w 2512"/>
              <a:gd name="p0y12" fmla="*/ 97 h 435"/>
              <a:gd name="p0x13" fmla="*/ 97 w 2512"/>
              <a:gd name="p0y13" fmla="*/ 0 h 435"/>
              <a:gd name="p0x14" fmla="*/ 217 w 2512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30"/>
            </p:custDataLst>
          </p:nvPr>
        </p:nvSpPr>
        <p:spPr>
          <a:xfrm>
            <a:off x="847725" y="6157913"/>
            <a:ext cx="144325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30~60 </a:t>
            </a:r>
            <a:r>
              <a:rPr lang="zh-CN"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秒快速建立</a:t>
            </a:r>
            <a:endParaRPr lang="zh-CN"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1"/>
            </p:custDataLst>
          </p:nvPr>
        </p:nvSpPr>
        <p:spPr>
          <a:xfrm>
            <a:off x="4881245" y="1014095"/>
            <a:ext cx="6848475" cy="5381625"/>
          </a:xfrm>
          <a:custGeom>
            <a:avLst/>
            <a:gdLst>
              <a:gd name="sw" fmla="*/ 1 w 10785"/>
              <a:gd name="sh" fmla="*/ 1 h 8475"/>
              <a:gd name="mins" fmla="min sw sh"/>
              <a:gd name="dsw" fmla="+- 0 sw mins"/>
              <a:gd name="dsh" fmla="+- 0 sh mins"/>
              <a:gd name="p0x0" fmla="*/ 420 w 10785"/>
              <a:gd name="p0y0" fmla="*/ 0 h 8475"/>
              <a:gd name="p0x1" fmla="*/ 10365 w 10785"/>
              <a:gd name="p0y1" fmla="*/ 0 h 8475"/>
              <a:gd name="p0x2" fmla="*/ 10596 w 10785"/>
              <a:gd name="p0y2" fmla="*/ 0 h 8475"/>
              <a:gd name="p0x3" fmla="*/ 10785 w 10785"/>
              <a:gd name="p0y3" fmla="*/ 188 h 8475"/>
              <a:gd name="p0x4" fmla="*/ 10785 w 10785"/>
              <a:gd name="p0y4" fmla="*/ 420 h 8475"/>
              <a:gd name="p0x5" fmla="*/ 10785 w 10785"/>
              <a:gd name="p0y5" fmla="*/ 8055 h 8475"/>
              <a:gd name="p0x6" fmla="*/ 10785 w 10785"/>
              <a:gd name="p0y6" fmla="*/ 8286 h 8475"/>
              <a:gd name="p0x7" fmla="*/ 10596 w 10785"/>
              <a:gd name="p0y7" fmla="*/ 8475 h 8475"/>
              <a:gd name="p0x8" fmla="*/ 10365 w 10785"/>
              <a:gd name="p0y8" fmla="*/ 8475 h 8475"/>
              <a:gd name="p0x9" fmla="*/ 420 w 10785"/>
              <a:gd name="p0y9" fmla="*/ 8475 h 8475"/>
              <a:gd name="p0x10" fmla="*/ 188 w 10785"/>
              <a:gd name="p0y10" fmla="*/ 8475 h 8475"/>
              <a:gd name="p0x11" fmla="*/ 0 w 10785"/>
              <a:gd name="p0y11" fmla="*/ 8286 h 8475"/>
              <a:gd name="p0x12" fmla="*/ 0 w 10785"/>
              <a:gd name="p0y12" fmla="*/ 8055 h 8475"/>
              <a:gd name="p0x13" fmla="*/ 0 w 10785"/>
              <a:gd name="p0y13" fmla="*/ 420 h 8475"/>
              <a:gd name="p0x14" fmla="*/ 0 w 10785"/>
              <a:gd name="p0y14" fmla="*/ 188 h 8475"/>
              <a:gd name="p0x15" fmla="*/ 188 w 10785"/>
              <a:gd name="p0y15" fmla="*/ 0 h 8475"/>
              <a:gd name="p0x16" fmla="*/ 420 w 10785"/>
              <a:gd name="p0y16" fmla="*/ 0 h 84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2"/>
            </p:custDataLst>
          </p:nvPr>
        </p:nvSpPr>
        <p:spPr>
          <a:xfrm>
            <a:off x="5114925" y="1247775"/>
            <a:ext cx="0" cy="352425"/>
          </a:xfrm>
          <a:custGeom>
            <a:avLst/>
            <a:gdLst>
              <a:gd name="sw" fmla="*/ 1 w 299970"/>
              <a:gd name="sh" fmla="*/ 1 h 299415"/>
              <a:gd name="mins" fmla="min sw sh"/>
              <a:gd name="dsw" fmla="+- 0 sw mins"/>
              <a:gd name="dsh" fmla="+- 0 sh mins"/>
              <a:gd name="p0a0dx" fmla="*/ dsw -141930 1"/>
              <a:gd name="p0a0dy" fmla="*/ dsh 151950 1"/>
              <a:gd name="p0a1dx" fmla="*/ dsw -141930 1"/>
              <a:gd name="p0a1dy" fmla="*/ dsh -147465 1"/>
              <a:gd name="p0a2dx" fmla="*/ dsw 158040 1"/>
              <a:gd name="p0a2dy" fmla="*/ dsh -147465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430 mins 1"/>
              <a:gd name="p0y5" fmla="+- p0y5s p0a1dy 0"/>
              <a:gd name="p0x6s" fmla="*/ 0 mins 1"/>
              <a:gd name="p0x6" fmla="+- p0x6s p0a1dx 0"/>
              <a:gd name="p0y6s" fmla="*/ -66595 mins 1"/>
              <a:gd name="p0y6" fmla="+- p0y6s p0a1dy 0"/>
              <a:gd name="p0x7s" fmla="*/ -67150 mins 1"/>
              <a:gd name="p0x7" fmla="+- p0x7s p0a1dx 0"/>
              <a:gd name="p0y7s" fmla="*/ 555 mins 1"/>
              <a:gd name="p0y7" fmla="+- p0y7s p0a1dy 0"/>
              <a:gd name="p0x8s" fmla="*/ -149985 mins 1"/>
              <a:gd name="p0x8" fmla="+- p0x8s p0a1dx 0"/>
              <a:gd name="p0y8s" fmla="*/ 555 mins 1"/>
              <a:gd name="p0y8" fmla="+- p0y8s p0a1dy 0"/>
              <a:gd name="p0x9s" fmla="*/ 149985 mins 1"/>
              <a:gd name="p0x9" fmla="+- p0x9s p0a2dx 0"/>
              <a:gd name="p0y9s" fmla="*/ 555 mins 1"/>
              <a:gd name="p0y9" fmla="+- p0y9s p0a2dy 0"/>
              <a:gd name="p0x10s" fmla="*/ 67150 mins 1"/>
              <a:gd name="p0x10" fmla="+- p0x10s p0a2dx 0"/>
              <a:gd name="p0y10s" fmla="*/ 555 mins 1"/>
              <a:gd name="p0y10" fmla="+- p0y10s p0a2dy 0"/>
              <a:gd name="p0x11s" fmla="*/ 0 mins 1"/>
              <a:gd name="p0x11" fmla="+- p0x11s p0a2dx 0"/>
              <a:gd name="p0y11s" fmla="*/ -66595 mins 1"/>
              <a:gd name="p0y11" fmla="+- p0y11s p0a2dy 0"/>
              <a:gd name="p0x12s" fmla="*/ 0 mins 1"/>
              <a:gd name="p0x12" fmla="+- p0x12s p0a2dx 0"/>
              <a:gd name="p0y12s" fmla="*/ -149430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3"/>
            </p:custDataLst>
          </p:nvPr>
        </p:nvSpPr>
        <p:spPr>
          <a:xfrm>
            <a:off x="5114925" y="1247775"/>
            <a:ext cx="21336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即兴能力四维度</a:t>
            </a:r>
            <a:endParaRPr sz="21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4"/>
            </p:custDataLst>
          </p:nvPr>
        </p:nvSpPr>
        <p:spPr>
          <a:xfrm>
            <a:off x="5119370" y="1642745"/>
            <a:ext cx="3105150" cy="1681480"/>
          </a:xfrm>
          <a:custGeom>
            <a:avLst/>
            <a:gdLst>
              <a:gd name="sw" fmla="*/ 1 w 4890"/>
              <a:gd name="sh" fmla="*/ 1 h 2647"/>
              <a:gd name="mins" fmla="min sw sh"/>
              <a:gd name="dsw" fmla="+- 0 sw mins"/>
              <a:gd name="dsh" fmla="+- 0 sh mins"/>
              <a:gd name="p0x0" fmla="*/ 300 w 4890"/>
              <a:gd name="p0y0" fmla="*/ 0 h 2647"/>
              <a:gd name="p0x1" fmla="*/ 4590 w 4890"/>
              <a:gd name="p0y1" fmla="*/ 0 h 2647"/>
              <a:gd name="p0x2" fmla="*/ 4755 w 4890"/>
              <a:gd name="p0y2" fmla="*/ 0 h 2647"/>
              <a:gd name="p0x3" fmla="*/ 4890 w 4890"/>
              <a:gd name="p0y3" fmla="*/ 134 h 2647"/>
              <a:gd name="p0x4" fmla="*/ 4890 w 4890"/>
              <a:gd name="p0y4" fmla="*/ 300 h 2647"/>
              <a:gd name="p0x5" fmla="*/ 4890 w 4890"/>
              <a:gd name="p0y5" fmla="*/ 2347 h 2647"/>
              <a:gd name="p0x6" fmla="*/ 4890 w 4890"/>
              <a:gd name="p0y6" fmla="*/ 2513 h 2647"/>
              <a:gd name="p0x7" fmla="*/ 4755 w 4890"/>
              <a:gd name="p0y7" fmla="*/ 2647 h 2647"/>
              <a:gd name="p0x8" fmla="*/ 4590 w 4890"/>
              <a:gd name="p0y8" fmla="*/ 2647 h 2647"/>
              <a:gd name="p0x9" fmla="*/ 300 w 4890"/>
              <a:gd name="p0y9" fmla="*/ 2647 h 2647"/>
              <a:gd name="p0x10" fmla="*/ 134 w 4890"/>
              <a:gd name="p0y10" fmla="*/ 2647 h 2647"/>
              <a:gd name="p0x11" fmla="*/ 0 w 4890"/>
              <a:gd name="p0y11" fmla="*/ 2513 h 2647"/>
              <a:gd name="p0x12" fmla="*/ 0 w 4890"/>
              <a:gd name="p0y12" fmla="*/ 2347 h 2647"/>
              <a:gd name="p0x13" fmla="*/ 0 w 4890"/>
              <a:gd name="p0y13" fmla="*/ 300 h 2647"/>
              <a:gd name="p0x14" fmla="*/ 0 w 4890"/>
              <a:gd name="p0y14" fmla="*/ 134 h 2647"/>
              <a:gd name="p0x15" fmla="*/ 134 w 4890"/>
              <a:gd name="p0y15" fmla="*/ 0 h 2647"/>
              <a:gd name="p0x16" fmla="*/ 300 w 4890"/>
              <a:gd name="p0y16" fmla="*/ 0 h 264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>
            <p:custDataLst>
              <p:tags r:id="rId35"/>
            </p:custDataLst>
          </p:nvPr>
        </p:nvSpPr>
        <p:spPr>
          <a:xfrm>
            <a:off x="5314950" y="19691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6"/>
            </p:custDataLst>
          </p:nvPr>
        </p:nvSpPr>
        <p:spPr>
          <a:xfrm>
            <a:off x="5438851" y="2040731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7"/>
            </p:custDataLst>
          </p:nvPr>
        </p:nvSpPr>
        <p:spPr>
          <a:xfrm>
            <a:off x="5772150" y="1982629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即刻现身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8"/>
            </p:custDataLst>
          </p:nvPr>
        </p:nvSpPr>
        <p:spPr>
          <a:xfrm>
            <a:off x="5314950" y="2412206"/>
            <a:ext cx="2714625" cy="595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不要准备，允许犯错，表演当下正在发生的剧情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9"/>
            </p:custDataLst>
          </p:nvPr>
        </p:nvSpPr>
        <p:spPr>
          <a:xfrm>
            <a:off x="8386445" y="1642745"/>
            <a:ext cx="3105150" cy="1681480"/>
          </a:xfrm>
          <a:custGeom>
            <a:avLst/>
            <a:gdLst>
              <a:gd name="sw" fmla="*/ 1 w 4890"/>
              <a:gd name="sh" fmla="*/ 1 h 2647"/>
              <a:gd name="mins" fmla="min sw sh"/>
              <a:gd name="dsw" fmla="+- 0 sw mins"/>
              <a:gd name="dsh" fmla="+- 0 sh mins"/>
              <a:gd name="p0x0" fmla="*/ 300 w 4890"/>
              <a:gd name="p0y0" fmla="*/ 0 h 2647"/>
              <a:gd name="p0x1" fmla="*/ 4590 w 4890"/>
              <a:gd name="p0y1" fmla="*/ 0 h 2647"/>
              <a:gd name="p0x2" fmla="*/ 4755 w 4890"/>
              <a:gd name="p0y2" fmla="*/ 0 h 2647"/>
              <a:gd name="p0x3" fmla="*/ 4890 w 4890"/>
              <a:gd name="p0y3" fmla="*/ 134 h 2647"/>
              <a:gd name="p0x4" fmla="*/ 4890 w 4890"/>
              <a:gd name="p0y4" fmla="*/ 300 h 2647"/>
              <a:gd name="p0x5" fmla="*/ 4890 w 4890"/>
              <a:gd name="p0y5" fmla="*/ 2347 h 2647"/>
              <a:gd name="p0x6" fmla="*/ 4890 w 4890"/>
              <a:gd name="p0y6" fmla="*/ 2513 h 2647"/>
              <a:gd name="p0x7" fmla="*/ 4755 w 4890"/>
              <a:gd name="p0y7" fmla="*/ 2647 h 2647"/>
              <a:gd name="p0x8" fmla="*/ 4590 w 4890"/>
              <a:gd name="p0y8" fmla="*/ 2647 h 2647"/>
              <a:gd name="p0x9" fmla="*/ 300 w 4890"/>
              <a:gd name="p0y9" fmla="*/ 2647 h 2647"/>
              <a:gd name="p0x10" fmla="*/ 134 w 4890"/>
              <a:gd name="p0y10" fmla="*/ 2647 h 2647"/>
              <a:gd name="p0x11" fmla="*/ 0 w 4890"/>
              <a:gd name="p0y11" fmla="*/ 2513 h 2647"/>
              <a:gd name="p0x12" fmla="*/ 0 w 4890"/>
              <a:gd name="p0y12" fmla="*/ 2347 h 2647"/>
              <a:gd name="p0x13" fmla="*/ 0 w 4890"/>
              <a:gd name="p0y13" fmla="*/ 300 h 2647"/>
              <a:gd name="p0x14" fmla="*/ 0 w 4890"/>
              <a:gd name="p0y14" fmla="*/ 134 h 2647"/>
              <a:gd name="p0x15" fmla="*/ 134 w 4890"/>
              <a:gd name="p0y15" fmla="*/ 0 h 2647"/>
              <a:gd name="p0x16" fmla="*/ 300 w 4890"/>
              <a:gd name="p0y16" fmla="*/ 0 h 264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40"/>
            </p:custDataLst>
          </p:nvPr>
        </p:nvSpPr>
        <p:spPr>
          <a:xfrm>
            <a:off x="8582025" y="19691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41"/>
            </p:custDataLst>
          </p:nvPr>
        </p:nvSpPr>
        <p:spPr>
          <a:xfrm>
            <a:off x="8705926" y="2040731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2"/>
            </p:custDataLst>
          </p:nvPr>
        </p:nvSpPr>
        <p:spPr>
          <a:xfrm>
            <a:off x="9039225" y="1982629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流通协作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3"/>
            </p:custDataLst>
          </p:nvPr>
        </p:nvSpPr>
        <p:spPr>
          <a:xfrm>
            <a:off x="8582025" y="2412206"/>
            <a:ext cx="2714625" cy="595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信息快速流通，思维、肢体、直觉的高度融入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44"/>
            </p:custDataLst>
          </p:nvPr>
        </p:nvSpPr>
        <p:spPr>
          <a:xfrm>
            <a:off x="5119370" y="3486150"/>
            <a:ext cx="3105150" cy="1680845"/>
          </a:xfrm>
          <a:custGeom>
            <a:avLst/>
            <a:gdLst>
              <a:gd name="sw" fmla="*/ 1 w 4890"/>
              <a:gd name="sh" fmla="*/ 1 h 2647"/>
              <a:gd name="mins" fmla="min sw sh"/>
              <a:gd name="dsw" fmla="+- 0 sw mins"/>
              <a:gd name="dsh" fmla="+- 0 sh mins"/>
              <a:gd name="p0x0" fmla="*/ 300 w 4890"/>
              <a:gd name="p0y0" fmla="*/ 0 h 2647"/>
              <a:gd name="p0x1" fmla="*/ 4590 w 4890"/>
              <a:gd name="p0y1" fmla="*/ 0 h 2647"/>
              <a:gd name="p0x2" fmla="*/ 4755 w 4890"/>
              <a:gd name="p0y2" fmla="*/ 0 h 2647"/>
              <a:gd name="p0x3" fmla="*/ 4890 w 4890"/>
              <a:gd name="p0y3" fmla="*/ 134 h 2647"/>
              <a:gd name="p0x4" fmla="*/ 4890 w 4890"/>
              <a:gd name="p0y4" fmla="*/ 300 h 2647"/>
              <a:gd name="p0x5" fmla="*/ 4890 w 4890"/>
              <a:gd name="p0y5" fmla="*/ 2347 h 2647"/>
              <a:gd name="p0x6" fmla="*/ 4890 w 4890"/>
              <a:gd name="p0y6" fmla="*/ 2513 h 2647"/>
              <a:gd name="p0x7" fmla="*/ 4755 w 4890"/>
              <a:gd name="p0y7" fmla="*/ 2647 h 2647"/>
              <a:gd name="p0x8" fmla="*/ 4590 w 4890"/>
              <a:gd name="p0y8" fmla="*/ 2647 h 2647"/>
              <a:gd name="p0x9" fmla="*/ 300 w 4890"/>
              <a:gd name="p0y9" fmla="*/ 2647 h 2647"/>
              <a:gd name="p0x10" fmla="*/ 134 w 4890"/>
              <a:gd name="p0y10" fmla="*/ 2647 h 2647"/>
              <a:gd name="p0x11" fmla="*/ 0 w 4890"/>
              <a:gd name="p0y11" fmla="*/ 2513 h 2647"/>
              <a:gd name="p0x12" fmla="*/ 0 w 4890"/>
              <a:gd name="p0y12" fmla="*/ 2347 h 2647"/>
              <a:gd name="p0x13" fmla="*/ 0 w 4890"/>
              <a:gd name="p0y13" fmla="*/ 300 h 2647"/>
              <a:gd name="p0x14" fmla="*/ 0 w 4890"/>
              <a:gd name="p0y14" fmla="*/ 134 h 2647"/>
              <a:gd name="p0x15" fmla="*/ 134 w 4890"/>
              <a:gd name="p0y15" fmla="*/ 0 h 2647"/>
              <a:gd name="p0x16" fmla="*/ 300 w 4890"/>
              <a:gd name="p0y16" fmla="*/ 0 h 264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>
            <p:custDataLst>
              <p:tags r:id="rId45"/>
            </p:custDataLst>
          </p:nvPr>
        </p:nvSpPr>
        <p:spPr>
          <a:xfrm>
            <a:off x="5314950" y="38119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6"/>
            </p:custDataLst>
          </p:nvPr>
        </p:nvSpPr>
        <p:spPr>
          <a:xfrm>
            <a:off x="5438851" y="3883819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47"/>
            </p:custDataLst>
          </p:nvPr>
        </p:nvSpPr>
        <p:spPr>
          <a:xfrm>
            <a:off x="5772150" y="3825716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资源为王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48"/>
            </p:custDataLst>
          </p:nvPr>
        </p:nvSpPr>
        <p:spPr>
          <a:xfrm>
            <a:off x="5314950" y="4255294"/>
            <a:ext cx="2714625" cy="595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利用场上现有资源，通过有意图的创作提供新支持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49"/>
            </p:custDataLst>
          </p:nvPr>
        </p:nvSpPr>
        <p:spPr>
          <a:xfrm>
            <a:off x="8386445" y="3486150"/>
            <a:ext cx="3105150" cy="1680845"/>
          </a:xfrm>
          <a:custGeom>
            <a:avLst/>
            <a:gdLst>
              <a:gd name="sw" fmla="*/ 1 w 4890"/>
              <a:gd name="sh" fmla="*/ 1 h 2647"/>
              <a:gd name="mins" fmla="min sw sh"/>
              <a:gd name="dsw" fmla="+- 0 sw mins"/>
              <a:gd name="dsh" fmla="+- 0 sh mins"/>
              <a:gd name="p0x0" fmla="*/ 300 w 4890"/>
              <a:gd name="p0y0" fmla="*/ 0 h 2647"/>
              <a:gd name="p0x1" fmla="*/ 4590 w 4890"/>
              <a:gd name="p0y1" fmla="*/ 0 h 2647"/>
              <a:gd name="p0x2" fmla="*/ 4755 w 4890"/>
              <a:gd name="p0y2" fmla="*/ 0 h 2647"/>
              <a:gd name="p0x3" fmla="*/ 4890 w 4890"/>
              <a:gd name="p0y3" fmla="*/ 134 h 2647"/>
              <a:gd name="p0x4" fmla="*/ 4890 w 4890"/>
              <a:gd name="p0y4" fmla="*/ 300 h 2647"/>
              <a:gd name="p0x5" fmla="*/ 4890 w 4890"/>
              <a:gd name="p0y5" fmla="*/ 2347 h 2647"/>
              <a:gd name="p0x6" fmla="*/ 4890 w 4890"/>
              <a:gd name="p0y6" fmla="*/ 2513 h 2647"/>
              <a:gd name="p0x7" fmla="*/ 4755 w 4890"/>
              <a:gd name="p0y7" fmla="*/ 2647 h 2647"/>
              <a:gd name="p0x8" fmla="*/ 4590 w 4890"/>
              <a:gd name="p0y8" fmla="*/ 2647 h 2647"/>
              <a:gd name="p0x9" fmla="*/ 300 w 4890"/>
              <a:gd name="p0y9" fmla="*/ 2647 h 2647"/>
              <a:gd name="p0x10" fmla="*/ 134 w 4890"/>
              <a:gd name="p0y10" fmla="*/ 2647 h 2647"/>
              <a:gd name="p0x11" fmla="*/ 0 w 4890"/>
              <a:gd name="p0y11" fmla="*/ 2513 h 2647"/>
              <a:gd name="p0x12" fmla="*/ 0 w 4890"/>
              <a:gd name="p0y12" fmla="*/ 2347 h 2647"/>
              <a:gd name="p0x13" fmla="*/ 0 w 4890"/>
              <a:gd name="p0y13" fmla="*/ 300 h 2647"/>
              <a:gd name="p0x14" fmla="*/ 0 w 4890"/>
              <a:gd name="p0y14" fmla="*/ 134 h 2647"/>
              <a:gd name="p0x15" fmla="*/ 134 w 4890"/>
              <a:gd name="p0y15" fmla="*/ 0 h 2647"/>
              <a:gd name="p0x16" fmla="*/ 300 w 4890"/>
              <a:gd name="p0y16" fmla="*/ 0 h 264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>
            <p:custDataLst>
              <p:tags r:id="rId50"/>
            </p:custDataLst>
          </p:nvPr>
        </p:nvSpPr>
        <p:spPr>
          <a:xfrm>
            <a:off x="8582025" y="38119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>
            <p:custDataLst>
              <p:tags r:id="rId51"/>
            </p:custDataLst>
          </p:nvPr>
        </p:nvSpPr>
        <p:spPr>
          <a:xfrm>
            <a:off x="8705926" y="3883819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52"/>
            </p:custDataLst>
          </p:nvPr>
        </p:nvSpPr>
        <p:spPr>
          <a:xfrm>
            <a:off x="9039225" y="3825716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意图创造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3"/>
            </p:custDataLst>
          </p:nvPr>
        </p:nvSpPr>
        <p:spPr>
          <a:xfrm>
            <a:off x="8582025" y="4255294"/>
            <a:ext cx="2476500" cy="595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在三大维度基础上有控制的创造，遵循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54"/>
            </p:custDataLst>
          </p:nvPr>
        </p:nvSpPr>
        <p:spPr>
          <a:xfrm>
            <a:off x="9382125" y="4568825"/>
            <a:ext cx="842010" cy="266700"/>
          </a:xfrm>
          <a:custGeom>
            <a:avLst/>
            <a:gdLst>
              <a:gd name="sw" fmla="*/ 1 w 1326"/>
              <a:gd name="sh" fmla="*/ 1 h 420"/>
              <a:gd name="mins" fmla="min sw sh"/>
              <a:gd name="dsw" fmla="+- 0 sw mins"/>
              <a:gd name="dsh" fmla="+- 0 sh mins"/>
              <a:gd name="p0x0" fmla="*/ 210 w 1326"/>
              <a:gd name="p0y0" fmla="*/ 0 h 420"/>
              <a:gd name="p0x1" fmla="*/ 1116 w 1326"/>
              <a:gd name="p0y1" fmla="*/ 0 h 420"/>
              <a:gd name="p0x2" fmla="*/ 1232 w 1326"/>
              <a:gd name="p0y2" fmla="*/ 0 h 420"/>
              <a:gd name="p0x3" fmla="*/ 1326 w 1326"/>
              <a:gd name="p0y3" fmla="*/ 94 h 420"/>
              <a:gd name="p0x4" fmla="*/ 1326 w 1326"/>
              <a:gd name="p0y4" fmla="*/ 210 h 420"/>
              <a:gd name="p0x5" fmla="*/ 1326 w 1326"/>
              <a:gd name="p0y5" fmla="*/ 325 h 420"/>
              <a:gd name="p0x6" fmla="*/ 1232 w 1326"/>
              <a:gd name="p0y6" fmla="*/ 420 h 420"/>
              <a:gd name="p0x7" fmla="*/ 1116 w 1326"/>
              <a:gd name="p0y7" fmla="*/ 420 h 420"/>
              <a:gd name="p0x8" fmla="*/ 210 w 1326"/>
              <a:gd name="p0y8" fmla="*/ 420 h 420"/>
              <a:gd name="p0x9" fmla="*/ 94 w 1326"/>
              <a:gd name="p0y9" fmla="*/ 420 h 420"/>
              <a:gd name="p0x10" fmla="*/ 0 w 1326"/>
              <a:gd name="p0y10" fmla="*/ 325 h 420"/>
              <a:gd name="p0x11" fmla="*/ 0 w 1326"/>
              <a:gd name="p0y11" fmla="*/ 210 h 420"/>
              <a:gd name="p0x12" fmla="*/ 0 w 1326"/>
              <a:gd name="p0y12" fmla="*/ 94 h 420"/>
              <a:gd name="p0x13" fmla="*/ 94 w 1326"/>
              <a:gd name="p0y13" fmla="*/ 0 h 420"/>
              <a:gd name="p0x14" fmla="*/ 210 w 1326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55"/>
            </p:custDataLst>
          </p:nvPr>
        </p:nvSpPr>
        <p:spPr>
          <a:xfrm>
            <a:off x="9496425" y="4579801"/>
            <a:ext cx="766172" cy="2457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yes, and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6"/>
            </p:custDataLst>
          </p:nvPr>
        </p:nvSpPr>
        <p:spPr>
          <a:xfrm>
            <a:off x="10224497" y="4541044"/>
            <a:ext cx="1072153" cy="3095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原则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任意多边形 57"/>
          <p:cNvSpPr/>
          <p:nvPr>
            <p:custDataLst>
              <p:tags r:id="rId57"/>
            </p:custDataLst>
          </p:nvPr>
        </p:nvSpPr>
        <p:spPr>
          <a:xfrm>
            <a:off x="5114925" y="5324475"/>
            <a:ext cx="6381750" cy="838200"/>
          </a:xfrm>
          <a:custGeom>
            <a:avLst/>
            <a:gdLst>
              <a:gd name="sw" fmla="*/ 1 w 10050"/>
              <a:gd name="sh" fmla="*/ 1 h 1320"/>
              <a:gd name="mins" fmla="min sw sh"/>
              <a:gd name="dsw" fmla="+- 0 sw mins"/>
              <a:gd name="dsh" fmla="+- 0 sh mins"/>
              <a:gd name="p0x0" fmla="*/ 300 w 10050"/>
              <a:gd name="p0y0" fmla="*/ 0 h 1320"/>
              <a:gd name="p0x1" fmla="*/ 9750 w 10050"/>
              <a:gd name="p0y1" fmla="*/ 0 h 1320"/>
              <a:gd name="p0x2" fmla="*/ 9915 w 10050"/>
              <a:gd name="p0y2" fmla="*/ 0 h 1320"/>
              <a:gd name="p0x3" fmla="*/ 10050 w 10050"/>
              <a:gd name="p0y3" fmla="*/ 134 h 1320"/>
              <a:gd name="p0x4" fmla="*/ 10050 w 10050"/>
              <a:gd name="p0y4" fmla="*/ 300 h 1320"/>
              <a:gd name="p0x5" fmla="*/ 10050 w 10050"/>
              <a:gd name="p0y5" fmla="*/ 1020 h 1320"/>
              <a:gd name="p0x6" fmla="*/ 10050 w 10050"/>
              <a:gd name="p0y6" fmla="*/ 1185 h 1320"/>
              <a:gd name="p0x7" fmla="*/ 9915 w 10050"/>
              <a:gd name="p0y7" fmla="*/ 1320 h 1320"/>
              <a:gd name="p0x8" fmla="*/ 9750 w 10050"/>
              <a:gd name="p0y8" fmla="*/ 1320 h 1320"/>
              <a:gd name="p0x9" fmla="*/ 300 w 10050"/>
              <a:gd name="p0y9" fmla="*/ 1320 h 1320"/>
              <a:gd name="p0x10" fmla="*/ 134 w 10050"/>
              <a:gd name="p0y10" fmla="*/ 1320 h 1320"/>
              <a:gd name="p0x11" fmla="*/ 0 w 10050"/>
              <a:gd name="p0y11" fmla="*/ 1185 h 1320"/>
              <a:gd name="p0x12" fmla="*/ 0 w 10050"/>
              <a:gd name="p0y12" fmla="*/ 1020 h 1320"/>
              <a:gd name="p0x13" fmla="*/ 0 w 10050"/>
              <a:gd name="p0y13" fmla="*/ 300 h 1320"/>
              <a:gd name="p0x14" fmla="*/ 0 w 10050"/>
              <a:gd name="p0y14" fmla="*/ 134 h 1320"/>
              <a:gd name="p0x15" fmla="*/ 134 w 10050"/>
              <a:gd name="p0y15" fmla="*/ 0 h 1320"/>
              <a:gd name="p0x16" fmla="*/ 300 w 10050"/>
              <a:gd name="p0y16" fmla="*/ 0 h 13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>
            <p:custDataLst>
              <p:tags r:id="rId58"/>
            </p:custDataLst>
          </p:nvPr>
        </p:nvSpPr>
        <p:spPr>
          <a:xfrm>
            <a:off x="5305425" y="5424488"/>
            <a:ext cx="60007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即刻现身</a:t>
            </a:r>
            <a:r>
              <a:rPr lang="en-US" altLang="zh-CN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流通协作</a:t>
            </a:r>
            <a:r>
              <a:rPr lang="en-US" altLang="zh-CN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资源为王</a:t>
            </a:r>
            <a:r>
              <a:rPr lang="en-US" altLang="zh-CN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意图创造</a:t>
            </a:r>
            <a:r>
              <a:rPr lang="en-US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是即兴表演成功的基本保障</a:t>
            </a:r>
            <a:endParaRPr lang="zh-CN"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9"/>
            </p:custDataLst>
          </p:nvPr>
        </p:nvSpPr>
        <p:spPr>
          <a:xfrm>
            <a:off x="457200" y="55245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60"/>
            </p:custDataLst>
          </p:nvPr>
        </p:nvSpPr>
        <p:spPr>
          <a:xfrm>
            <a:off x="609600" y="433388"/>
            <a:ext cx="6477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即兴戏剧的其他规则与四大能力维度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01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解放天性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1435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09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即兴热身游戏：热声、热脑、热身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995363"/>
            <a:ext cx="112776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热身游戏让即兴表演者以轻松形式预热，进入即兴状态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318895"/>
            <a:ext cx="4371975" cy="3695700"/>
          </a:xfrm>
          <a:custGeom>
            <a:avLst/>
            <a:gdLst>
              <a:gd name="sw" fmla="*/ 1 w 6885"/>
              <a:gd name="sh" fmla="*/ 1 h 5820"/>
              <a:gd name="mins" fmla="min sw sh"/>
              <a:gd name="dsw" fmla="+- 0 sw mins"/>
              <a:gd name="dsh" fmla="+- 0 sh mins"/>
              <a:gd name="p0x0" fmla="*/ 180 w 6885"/>
              <a:gd name="p0y0" fmla="*/ 0 h 5820"/>
              <a:gd name="p0x1" fmla="*/ 6705 w 6885"/>
              <a:gd name="p0y1" fmla="*/ 0 h 5820"/>
              <a:gd name="p0x2" fmla="*/ 6804 w 6885"/>
              <a:gd name="p0y2" fmla="*/ 0 h 5820"/>
              <a:gd name="p0x3" fmla="*/ 6885 w 6885"/>
              <a:gd name="p0y3" fmla="*/ 80 h 5820"/>
              <a:gd name="p0x4" fmla="*/ 6885 w 6885"/>
              <a:gd name="p0y4" fmla="*/ 180 h 5820"/>
              <a:gd name="p0x5" fmla="*/ 6885 w 6885"/>
              <a:gd name="p0y5" fmla="*/ 5640 h 5820"/>
              <a:gd name="p0x6" fmla="*/ 6885 w 6885"/>
              <a:gd name="p0y6" fmla="*/ 5739 h 5820"/>
              <a:gd name="p0x7" fmla="*/ 6804 w 6885"/>
              <a:gd name="p0y7" fmla="*/ 5820 h 5820"/>
              <a:gd name="p0x8" fmla="*/ 6705 w 6885"/>
              <a:gd name="p0y8" fmla="*/ 5820 h 5820"/>
              <a:gd name="p0x9" fmla="*/ 180 w 6885"/>
              <a:gd name="p0y9" fmla="*/ 5820 h 5820"/>
              <a:gd name="p0x10" fmla="*/ 80 w 6885"/>
              <a:gd name="p0y10" fmla="*/ 5820 h 5820"/>
              <a:gd name="p0x11" fmla="*/ 0 w 6885"/>
              <a:gd name="p0y11" fmla="*/ 5739 h 5820"/>
              <a:gd name="p0x12" fmla="*/ 0 w 6885"/>
              <a:gd name="p0y12" fmla="*/ 5640 h 5820"/>
              <a:gd name="p0x13" fmla="*/ 0 w 6885"/>
              <a:gd name="p0y13" fmla="*/ 180 h 5820"/>
              <a:gd name="p0x14" fmla="*/ 0 w 6885"/>
              <a:gd name="p0y14" fmla="*/ 80 h 5820"/>
              <a:gd name="p0x15" fmla="*/ 80 w 6885"/>
              <a:gd name="p0y15" fmla="*/ 0 h 5820"/>
              <a:gd name="p0x16" fmla="*/ 180 w 6885"/>
              <a:gd name="p0y16" fmla="*/ 0 h 58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noFill/>
          <a:ln w="9525" cmpd="sng">
            <a:solidFill>
              <a:srgbClr val="DCE9D9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2da3f1b5-9f85-11f1-9dbf-1efedbeae05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6" r="6"/>
          <a:stretch>
            <a:fillRect/>
          </a:stretch>
        </p:blipFill>
        <p:spPr>
          <a:xfrm>
            <a:off x="466725" y="1323975"/>
            <a:ext cx="4362450" cy="36861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870" h="5805">
                <a:moveTo>
                  <a:pt x="180" y="0"/>
                </a:moveTo>
                <a:lnTo>
                  <a:pt x="6690" y="0"/>
                </a:lnTo>
                <a:cubicBezTo>
                  <a:pt x="6789" y="0"/>
                  <a:pt x="6870" y="81"/>
                  <a:pt x="6870" y="180"/>
                </a:cubicBezTo>
                <a:lnTo>
                  <a:pt x="6870" y="5625"/>
                </a:lnTo>
                <a:cubicBezTo>
                  <a:pt x="6870" y="5724"/>
                  <a:pt x="6789" y="5805"/>
                  <a:pt x="6690" y="5805"/>
                </a:cubicBezTo>
                <a:lnTo>
                  <a:pt x="180" y="5805"/>
                </a:lnTo>
                <a:cubicBezTo>
                  <a:pt x="81" y="5805"/>
                  <a:pt x="0" y="5724"/>
                  <a:pt x="0" y="5625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</p:spPr>
      </p:pic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461645" y="5176520"/>
            <a:ext cx="4371975" cy="1219200"/>
          </a:xfrm>
          <a:custGeom>
            <a:avLst/>
            <a:gdLst>
              <a:gd name="sw" fmla="*/ 1 w 6885"/>
              <a:gd name="sh" fmla="*/ 1 h 1920"/>
              <a:gd name="mins" fmla="min sw sh"/>
              <a:gd name="dsw" fmla="+- 0 sw mins"/>
              <a:gd name="dsh" fmla="+- 0 sh mins"/>
              <a:gd name="p0x0" fmla="*/ 300 w 6885"/>
              <a:gd name="p0y0" fmla="*/ 0 h 1920"/>
              <a:gd name="p0x1" fmla="*/ 6585 w 6885"/>
              <a:gd name="p0y1" fmla="*/ 0 h 1920"/>
              <a:gd name="p0x2" fmla="*/ 6750 w 6885"/>
              <a:gd name="p0y2" fmla="*/ 0 h 1920"/>
              <a:gd name="p0x3" fmla="*/ 6885 w 6885"/>
              <a:gd name="p0y3" fmla="*/ 134 h 1920"/>
              <a:gd name="p0x4" fmla="*/ 6885 w 6885"/>
              <a:gd name="p0y4" fmla="*/ 300 h 1920"/>
              <a:gd name="p0x5" fmla="*/ 6885 w 6885"/>
              <a:gd name="p0y5" fmla="*/ 1620 h 1920"/>
              <a:gd name="p0x6" fmla="*/ 6885 w 6885"/>
              <a:gd name="p0y6" fmla="*/ 1785 h 1920"/>
              <a:gd name="p0x7" fmla="*/ 6750 w 6885"/>
              <a:gd name="p0y7" fmla="*/ 1920 h 1920"/>
              <a:gd name="p0x8" fmla="*/ 6585 w 6885"/>
              <a:gd name="p0y8" fmla="*/ 1920 h 1920"/>
              <a:gd name="p0x9" fmla="*/ 300 w 6885"/>
              <a:gd name="p0y9" fmla="*/ 1920 h 1920"/>
              <a:gd name="p0x10" fmla="*/ 134 w 6885"/>
              <a:gd name="p0y10" fmla="*/ 1920 h 1920"/>
              <a:gd name="p0x11" fmla="*/ 0 w 6885"/>
              <a:gd name="p0y11" fmla="*/ 1785 h 1920"/>
              <a:gd name="p0x12" fmla="*/ 0 w 6885"/>
              <a:gd name="p0y12" fmla="*/ 1620 h 1920"/>
              <a:gd name="p0x13" fmla="*/ 0 w 6885"/>
              <a:gd name="p0y13" fmla="*/ 300 h 1920"/>
              <a:gd name="p0x14" fmla="*/ 0 w 6885"/>
              <a:gd name="p0y14" fmla="*/ 134 h 1920"/>
              <a:gd name="p0x15" fmla="*/ 134 w 6885"/>
              <a:gd name="p0y15" fmla="*/ 0 h 1920"/>
              <a:gd name="p0x16" fmla="*/ 300 w 6885"/>
              <a:gd name="p0y16" fmla="*/ 0 h 19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57225" y="5319713"/>
            <a:ext cx="398145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核心三要素</a:t>
            </a:r>
            <a:endParaRPr sz="15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657225" y="5686425"/>
            <a:ext cx="1250950" cy="552450"/>
          </a:xfrm>
          <a:custGeom>
            <a:avLst/>
            <a:gdLst>
              <a:gd name="sw" fmla="*/ 1 w 1970"/>
              <a:gd name="sh" fmla="*/ 1 h 870"/>
              <a:gd name="mins" fmla="min sw sh"/>
              <a:gd name="dsw" fmla="+- 0 sw mins"/>
              <a:gd name="dsh" fmla="+- 0 sh mins"/>
              <a:gd name="p0x0" fmla="*/ 180 w 1970"/>
              <a:gd name="p0y0" fmla="*/ 0 h 870"/>
              <a:gd name="p0x1" fmla="*/ 1790 w 1970"/>
              <a:gd name="p0y1" fmla="*/ 0 h 870"/>
              <a:gd name="p0x2" fmla="*/ 1889 w 1970"/>
              <a:gd name="p0y2" fmla="*/ 0 h 870"/>
              <a:gd name="p0x3" fmla="*/ 1970 w 1970"/>
              <a:gd name="p0y3" fmla="*/ 80 h 870"/>
              <a:gd name="p0x4" fmla="*/ 1970 w 1970"/>
              <a:gd name="p0y4" fmla="*/ 180 h 870"/>
              <a:gd name="p0x5" fmla="*/ 1970 w 1970"/>
              <a:gd name="p0y5" fmla="*/ 690 h 870"/>
              <a:gd name="p0x6" fmla="*/ 1970 w 1970"/>
              <a:gd name="p0y6" fmla="*/ 789 h 870"/>
              <a:gd name="p0x7" fmla="*/ 1889 w 1970"/>
              <a:gd name="p0y7" fmla="*/ 870 h 870"/>
              <a:gd name="p0x8" fmla="*/ 1790 w 1970"/>
              <a:gd name="p0y8" fmla="*/ 870 h 870"/>
              <a:gd name="p0x9" fmla="*/ 180 w 1970"/>
              <a:gd name="p0y9" fmla="*/ 870 h 870"/>
              <a:gd name="p0x10" fmla="*/ 80 w 1970"/>
              <a:gd name="p0y10" fmla="*/ 870 h 870"/>
              <a:gd name="p0x11" fmla="*/ 0 w 1970"/>
              <a:gd name="p0y11" fmla="*/ 789 h 870"/>
              <a:gd name="p0x12" fmla="*/ 0 w 1970"/>
              <a:gd name="p0y12" fmla="*/ 690 h 870"/>
              <a:gd name="p0x13" fmla="*/ 0 w 1970"/>
              <a:gd name="p0y13" fmla="*/ 180 h 870"/>
              <a:gd name="p0x14" fmla="*/ 0 w 1970"/>
              <a:gd name="p0y14" fmla="*/ 80 h 870"/>
              <a:gd name="p0x15" fmla="*/ 80 w 1970"/>
              <a:gd name="p0y15" fmla="*/ 0 h 870"/>
              <a:gd name="p0x16" fmla="*/ 180 w 1970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10"/>
            </p:custDataLst>
          </p:nvPr>
        </p:nvSpPr>
        <p:spPr>
          <a:xfrm>
            <a:off x="775335" y="59245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928316" y="5862638"/>
            <a:ext cx="101351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声音</a:t>
            </a:r>
            <a:r>
              <a:rPr lang="en-US" altLang="zh-CN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热声</a:t>
            </a:r>
            <a:endParaRPr lang="zh-CN" altLang="en-US"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>
          <a:xfrm>
            <a:off x="2022475" y="5686425"/>
            <a:ext cx="1250950" cy="552450"/>
          </a:xfrm>
          <a:custGeom>
            <a:avLst/>
            <a:gdLst>
              <a:gd name="sw" fmla="*/ 1 w 1970"/>
              <a:gd name="sh" fmla="*/ 1 h 870"/>
              <a:gd name="mins" fmla="min sw sh"/>
              <a:gd name="dsw" fmla="+- 0 sw mins"/>
              <a:gd name="dsh" fmla="+- 0 sh mins"/>
              <a:gd name="p0x0" fmla="*/ 180 w 1970"/>
              <a:gd name="p0y0" fmla="*/ 0 h 870"/>
              <a:gd name="p0x1" fmla="*/ 1790 w 1970"/>
              <a:gd name="p0y1" fmla="*/ 0 h 870"/>
              <a:gd name="p0x2" fmla="*/ 1889 w 1970"/>
              <a:gd name="p0y2" fmla="*/ 0 h 870"/>
              <a:gd name="p0x3" fmla="*/ 1970 w 1970"/>
              <a:gd name="p0y3" fmla="*/ 80 h 870"/>
              <a:gd name="p0x4" fmla="*/ 1970 w 1970"/>
              <a:gd name="p0y4" fmla="*/ 180 h 870"/>
              <a:gd name="p0x5" fmla="*/ 1970 w 1970"/>
              <a:gd name="p0y5" fmla="*/ 690 h 870"/>
              <a:gd name="p0x6" fmla="*/ 1970 w 1970"/>
              <a:gd name="p0y6" fmla="*/ 789 h 870"/>
              <a:gd name="p0x7" fmla="*/ 1889 w 1970"/>
              <a:gd name="p0y7" fmla="*/ 870 h 870"/>
              <a:gd name="p0x8" fmla="*/ 1790 w 1970"/>
              <a:gd name="p0y8" fmla="*/ 870 h 870"/>
              <a:gd name="p0x9" fmla="*/ 180 w 1970"/>
              <a:gd name="p0y9" fmla="*/ 870 h 870"/>
              <a:gd name="p0x10" fmla="*/ 80 w 1970"/>
              <a:gd name="p0y10" fmla="*/ 870 h 870"/>
              <a:gd name="p0x11" fmla="*/ 0 w 1970"/>
              <a:gd name="p0y11" fmla="*/ 789 h 870"/>
              <a:gd name="p0x12" fmla="*/ 0 w 1970"/>
              <a:gd name="p0y12" fmla="*/ 690 h 870"/>
              <a:gd name="p0x13" fmla="*/ 0 w 1970"/>
              <a:gd name="p0y13" fmla="*/ 180 h 870"/>
              <a:gd name="p0x14" fmla="*/ 0 w 1970"/>
              <a:gd name="p0y14" fmla="*/ 80 h 870"/>
              <a:gd name="p0x15" fmla="*/ 80 w 1970"/>
              <a:gd name="p0y15" fmla="*/ 0 h 870"/>
              <a:gd name="p0x16" fmla="*/ 180 w 1970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>
          <a:xfrm>
            <a:off x="2098675" y="59245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2251100" y="5762625"/>
            <a:ext cx="946174" cy="4000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人际交往</a:t>
            </a:r>
            <a:r>
              <a:rPr lang="en-US" altLang="zh-CN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热脑</a:t>
            </a:r>
            <a:endParaRPr lang="zh-CN" altLang="en-US"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5"/>
            </p:custDataLst>
          </p:nvPr>
        </p:nvSpPr>
        <p:spPr>
          <a:xfrm>
            <a:off x="3387725" y="5686425"/>
            <a:ext cx="1250950" cy="552450"/>
          </a:xfrm>
          <a:custGeom>
            <a:avLst/>
            <a:gdLst>
              <a:gd name="sw" fmla="*/ 1 w 1970"/>
              <a:gd name="sh" fmla="*/ 1 h 870"/>
              <a:gd name="mins" fmla="min sw sh"/>
              <a:gd name="dsw" fmla="+- 0 sw mins"/>
              <a:gd name="dsh" fmla="+- 0 sh mins"/>
              <a:gd name="p0x0" fmla="*/ 180 w 1970"/>
              <a:gd name="p0y0" fmla="*/ 0 h 870"/>
              <a:gd name="p0x1" fmla="*/ 1790 w 1970"/>
              <a:gd name="p0y1" fmla="*/ 0 h 870"/>
              <a:gd name="p0x2" fmla="*/ 1889 w 1970"/>
              <a:gd name="p0y2" fmla="*/ 0 h 870"/>
              <a:gd name="p0x3" fmla="*/ 1970 w 1970"/>
              <a:gd name="p0y3" fmla="*/ 80 h 870"/>
              <a:gd name="p0x4" fmla="*/ 1970 w 1970"/>
              <a:gd name="p0y4" fmla="*/ 180 h 870"/>
              <a:gd name="p0x5" fmla="*/ 1970 w 1970"/>
              <a:gd name="p0y5" fmla="*/ 690 h 870"/>
              <a:gd name="p0x6" fmla="*/ 1970 w 1970"/>
              <a:gd name="p0y6" fmla="*/ 789 h 870"/>
              <a:gd name="p0x7" fmla="*/ 1889 w 1970"/>
              <a:gd name="p0y7" fmla="*/ 870 h 870"/>
              <a:gd name="p0x8" fmla="*/ 1790 w 1970"/>
              <a:gd name="p0y8" fmla="*/ 870 h 870"/>
              <a:gd name="p0x9" fmla="*/ 180 w 1970"/>
              <a:gd name="p0y9" fmla="*/ 870 h 870"/>
              <a:gd name="p0x10" fmla="*/ 80 w 1970"/>
              <a:gd name="p0y10" fmla="*/ 870 h 870"/>
              <a:gd name="p0x11" fmla="*/ 0 w 1970"/>
              <a:gd name="p0y11" fmla="*/ 789 h 870"/>
              <a:gd name="p0x12" fmla="*/ 0 w 1970"/>
              <a:gd name="p0y12" fmla="*/ 690 h 870"/>
              <a:gd name="p0x13" fmla="*/ 0 w 1970"/>
              <a:gd name="p0y13" fmla="*/ 180 h 870"/>
              <a:gd name="p0x14" fmla="*/ 0 w 1970"/>
              <a:gd name="p0y14" fmla="*/ 80 h 870"/>
              <a:gd name="p0x15" fmla="*/ 80 w 1970"/>
              <a:gd name="p0y15" fmla="*/ 0 h 870"/>
              <a:gd name="p0x16" fmla="*/ 180 w 1970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6"/>
            </p:custDataLst>
          </p:nvPr>
        </p:nvSpPr>
        <p:spPr>
          <a:xfrm>
            <a:off x="3505835" y="59245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3658867" y="5862638"/>
            <a:ext cx="101351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身体</a:t>
            </a:r>
            <a:r>
              <a:rPr lang="en-US" altLang="zh-CN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热身</a:t>
            </a:r>
            <a:endParaRPr lang="zh-CN" altLang="en-US"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5067300" y="1314450"/>
            <a:ext cx="18669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经典热身游戏</a:t>
            </a:r>
            <a:r>
              <a:rPr lang="en-US" altLang="zh-CN"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19"/>
            </p:custDataLst>
          </p:nvPr>
        </p:nvSpPr>
        <p:spPr>
          <a:xfrm>
            <a:off x="6667500" y="1314450"/>
            <a:ext cx="0" cy="3524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5067300" y="1781175"/>
            <a:ext cx="3276600" cy="1463040"/>
            <a:chOff x="7980" y="2805"/>
            <a:chExt cx="5160" cy="2304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23" name="任意多边形 22"/>
            <p:cNvSpPr/>
            <p:nvPr>
              <p:custDataLst>
                <p:tags r:id="rId20"/>
              </p:custDataLst>
            </p:nvPr>
          </p:nvSpPr>
          <p:spPr>
            <a:xfrm>
              <a:off x="7980" y="2805"/>
              <a:ext cx="5160" cy="2304"/>
            </a:xfrm>
            <a:custGeom>
              <a:avLst/>
              <a:gdLst>
                <a:gd name="sw" fmla="*/ 1 w 5160"/>
                <a:gd name="sh" fmla="*/ 1 h 2304"/>
                <a:gd name="mins" fmla="min sw sh"/>
                <a:gd name="dsw" fmla="+- 0 sw mins"/>
                <a:gd name="dsh" fmla="+- 0 sh mins"/>
                <a:gd name="p0x0" fmla="*/ 300 w 5160"/>
                <a:gd name="p0y0" fmla="*/ 0 h 2304"/>
                <a:gd name="p0x1" fmla="*/ 4860 w 5160"/>
                <a:gd name="p0y1" fmla="*/ 0 h 2304"/>
                <a:gd name="p0x2" fmla="*/ 5025 w 5160"/>
                <a:gd name="p0y2" fmla="*/ 0 h 2304"/>
                <a:gd name="p0x3" fmla="*/ 5160 w 5160"/>
                <a:gd name="p0y3" fmla="*/ 134 h 2304"/>
                <a:gd name="p0x4" fmla="*/ 5160 w 5160"/>
                <a:gd name="p0y4" fmla="*/ 300 h 2304"/>
                <a:gd name="p0x5" fmla="*/ 5160 w 5160"/>
                <a:gd name="p0y5" fmla="*/ 2004 h 2304"/>
                <a:gd name="p0x6" fmla="*/ 5160 w 5160"/>
                <a:gd name="p0y6" fmla="*/ 2170 h 2304"/>
                <a:gd name="p0x7" fmla="*/ 5025 w 5160"/>
                <a:gd name="p0y7" fmla="*/ 2304 h 2304"/>
                <a:gd name="p0x8" fmla="*/ 4860 w 5160"/>
                <a:gd name="p0y8" fmla="*/ 2304 h 2304"/>
                <a:gd name="p0x9" fmla="*/ 300 w 5160"/>
                <a:gd name="p0y9" fmla="*/ 2304 h 2304"/>
                <a:gd name="p0x10" fmla="*/ 134 w 5160"/>
                <a:gd name="p0y10" fmla="*/ 2304 h 2304"/>
                <a:gd name="p0x11" fmla="*/ 0 w 5160"/>
                <a:gd name="p0y11" fmla="*/ 2170 h 2304"/>
                <a:gd name="p0x12" fmla="*/ 0 w 5160"/>
                <a:gd name="p0y12" fmla="*/ 2004 h 2304"/>
                <a:gd name="p0x13" fmla="*/ 0 w 5160"/>
                <a:gd name="p0y13" fmla="*/ 300 h 2304"/>
                <a:gd name="p0x14" fmla="*/ 0 w 5160"/>
                <a:gd name="p0y14" fmla="*/ 134 h 2304"/>
                <a:gd name="p0x15" fmla="*/ 134 w 5160"/>
                <a:gd name="p0y15" fmla="*/ 0 h 2304"/>
                <a:gd name="p0x16" fmla="*/ 300 w 5160"/>
                <a:gd name="p0y16" fmla="*/ 0 h 230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21"/>
              </p:custDataLst>
            </p:nvPr>
          </p:nvSpPr>
          <p:spPr>
            <a:xfrm>
              <a:off x="8187" y="2805"/>
              <a:ext cx="4865" cy="98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92 w 4864"/>
                <a:gd name="p0y0" fmla="*/ 0 h 98"/>
                <a:gd name="p0x1" fmla="*/ 4652 w 4864"/>
                <a:gd name="p0y1" fmla="*/ 0 h 98"/>
                <a:gd name="p0x2" fmla="*/ 4735 w 4864"/>
                <a:gd name="p0y2" fmla="*/ 0 h 98"/>
                <a:gd name="p0x3" fmla="*/ 4810 w 4864"/>
                <a:gd name="p0y3" fmla="*/ 33 h 98"/>
                <a:gd name="p0x4" fmla="*/ 4864 w 4864"/>
                <a:gd name="p0y4" fmla="*/ 87 h 98"/>
                <a:gd name="p0x5" fmla="*/ 4854 w 4864"/>
                <a:gd name="p0y5" fmla="*/ 98 h 98"/>
                <a:gd name="p0x6" fmla="*/ 4854 w 4864"/>
                <a:gd name="p0y6" fmla="*/ 98 h 98"/>
                <a:gd name="p0x7" fmla="*/ 4802 w 4864"/>
                <a:gd name="p0y7" fmla="*/ 46 h 98"/>
                <a:gd name="p0x8" fmla="*/ 4731 w 4864"/>
                <a:gd name="p0y8" fmla="*/ 15 h 98"/>
                <a:gd name="p0x9" fmla="*/ 4652 w 4864"/>
                <a:gd name="p0y9" fmla="*/ 15 h 98"/>
                <a:gd name="p0x10" fmla="*/ 92 w 4864"/>
                <a:gd name="p0y10" fmla="*/ 15 h 98"/>
                <a:gd name="p0x11" fmla="*/ 66 w 4864"/>
                <a:gd name="p0y11" fmla="*/ 15 h 98"/>
                <a:gd name="p0x12" fmla="*/ 41 w 4864"/>
                <a:gd name="p0y12" fmla="*/ 19 h 98"/>
                <a:gd name="p0x13" fmla="*/ 18 w 4864"/>
                <a:gd name="p0y13" fmla="*/ 28 h 98"/>
                <a:gd name="p0x14" fmla="*/ 0 w 4864"/>
                <a:gd name="p0y14" fmla="*/ 14 h 98"/>
                <a:gd name="p0x15" fmla="*/ 0 w 4864"/>
                <a:gd name="p0y15" fmla="*/ 14 h 98"/>
                <a:gd name="p0x16" fmla="*/ 29 w 4864"/>
                <a:gd name="p0y16" fmla="*/ 5 h 98"/>
                <a:gd name="p0x17" fmla="*/ 60 w 4864"/>
                <a:gd name="p0y17" fmla="*/ 0 h 98"/>
                <a:gd name="p0x18" fmla="*/ 92 w 4864"/>
                <a:gd name="p0y18" fmla="*/ 0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>
              <p:custDataLst>
                <p:tags r:id="rId22"/>
              </p:custDataLst>
            </p:nvPr>
          </p:nvSpPr>
          <p:spPr>
            <a:xfrm>
              <a:off x="13041" y="2892"/>
              <a:ext cx="99" cy="2130"/>
            </a:xfrm>
            <a:custGeom>
              <a:avLst/>
              <a:gdLst>
                <a:gd name="sw" fmla="*/ 1 w 98"/>
                <a:gd name="sh" fmla="*/ 1 h 2129"/>
                <a:gd name="mins" fmla="min sw sh"/>
                <a:gd name="dsw" fmla="+- 0 sw mins"/>
                <a:gd name="dsh" fmla="+- 0 sh mins"/>
                <a:gd name="p0x0" fmla="*/ 98 w 98"/>
                <a:gd name="p0y0" fmla="*/ 212 h 2129"/>
                <a:gd name="p0x1" fmla="*/ 98 w 98"/>
                <a:gd name="p0y1" fmla="*/ 1917 h 2129"/>
                <a:gd name="p0x2" fmla="*/ 98 w 98"/>
                <a:gd name="p0y2" fmla="*/ 1999 h 2129"/>
                <a:gd name="p0x3" fmla="*/ 64 w 98"/>
                <a:gd name="p0y3" fmla="*/ 2074 h 2129"/>
                <a:gd name="p0x4" fmla="*/ 10 w 98"/>
                <a:gd name="p0y4" fmla="*/ 2129 h 2129"/>
                <a:gd name="p0x5" fmla="*/ 0 w 98"/>
                <a:gd name="p0y5" fmla="*/ 2118 h 2129"/>
                <a:gd name="p0x6" fmla="*/ 51 w 98"/>
                <a:gd name="p0y6" fmla="*/ 2067 h 2129"/>
                <a:gd name="p0x7" fmla="*/ 83 w 98"/>
                <a:gd name="p0y7" fmla="*/ 1995 h 2129"/>
                <a:gd name="p0x8" fmla="*/ 83 w 98"/>
                <a:gd name="p0y8" fmla="*/ 1917 h 2129"/>
                <a:gd name="p0x9" fmla="*/ 83 w 98"/>
                <a:gd name="p0y9" fmla="*/ 212 h 2129"/>
                <a:gd name="p0x10" fmla="*/ 83 w 98"/>
                <a:gd name="p0y10" fmla="*/ 133 h 2129"/>
                <a:gd name="p0x11" fmla="*/ 51 w 98"/>
                <a:gd name="p0y11" fmla="*/ 62 h 2129"/>
                <a:gd name="p0x12" fmla="*/ 0 w 98"/>
                <a:gd name="p0y12" fmla="*/ 10 h 2129"/>
                <a:gd name="p0x13" fmla="*/ 10 w 98"/>
                <a:gd name="p0y13" fmla="*/ 0 h 2129"/>
                <a:gd name="p0x14" fmla="*/ 10 w 98"/>
                <a:gd name="p0y14" fmla="*/ 0 h 2129"/>
                <a:gd name="p0x15" fmla="*/ 64 w 98"/>
                <a:gd name="p0y15" fmla="*/ 54 h 2129"/>
                <a:gd name="p0x16" fmla="*/ 98 w 98"/>
                <a:gd name="p0y16" fmla="*/ 129 h 2129"/>
                <a:gd name="p0x17" fmla="*/ 98 w 98"/>
                <a:gd name="p0y17" fmla="*/ 212 h 212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>
              <p:custDataLst>
                <p:tags r:id="rId23"/>
              </p:custDataLst>
            </p:nvPr>
          </p:nvSpPr>
          <p:spPr>
            <a:xfrm>
              <a:off x="8187" y="5011"/>
              <a:ext cx="4865" cy="98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4652 w 4864"/>
                <a:gd name="p0y0" fmla="*/ 98 h 98"/>
                <a:gd name="p0x1" fmla="*/ 92 w 4864"/>
                <a:gd name="p0y1" fmla="*/ 98 h 98"/>
                <a:gd name="p0x2" fmla="*/ 60 w 4864"/>
                <a:gd name="p0y2" fmla="*/ 98 h 98"/>
                <a:gd name="p0x3" fmla="*/ 29 w 4864"/>
                <a:gd name="p0y3" fmla="*/ 93 h 98"/>
                <a:gd name="p0x4" fmla="*/ 0 w 4864"/>
                <a:gd name="p0y4" fmla="*/ 83 h 98"/>
                <a:gd name="p0x5" fmla="*/ 18 w 4864"/>
                <a:gd name="p0y5" fmla="*/ 69 h 98"/>
                <a:gd name="p0x6" fmla="*/ 18 w 4864"/>
                <a:gd name="p0y6" fmla="*/ 69 h 98"/>
                <a:gd name="p0x7" fmla="*/ 41 w 4864"/>
                <a:gd name="p0y7" fmla="*/ 78 h 98"/>
                <a:gd name="p0x8" fmla="*/ 66 w 4864"/>
                <a:gd name="p0y8" fmla="*/ 83 h 98"/>
                <a:gd name="p0x9" fmla="*/ 92 w 4864"/>
                <a:gd name="p0y9" fmla="*/ 83 h 98"/>
                <a:gd name="p0x10" fmla="*/ 4652 w 4864"/>
                <a:gd name="p0y10" fmla="*/ 83 h 98"/>
                <a:gd name="p0x11" fmla="*/ 4731 w 4864"/>
                <a:gd name="p0y11" fmla="*/ 83 h 98"/>
                <a:gd name="p0x12" fmla="*/ 4802 w 4864"/>
                <a:gd name="p0y12" fmla="*/ 51 h 98"/>
                <a:gd name="p0x13" fmla="*/ 4854 w 4864"/>
                <a:gd name="p0y13" fmla="*/ 0 h 98"/>
                <a:gd name="p0x14" fmla="*/ 4864 w 4864"/>
                <a:gd name="p0y14" fmla="*/ 10 h 98"/>
                <a:gd name="p0x15" fmla="*/ 4810 w 4864"/>
                <a:gd name="p0y15" fmla="*/ 64 h 98"/>
                <a:gd name="p0x16" fmla="*/ 4735 w 4864"/>
                <a:gd name="p0y16" fmla="*/ 98 h 98"/>
                <a:gd name="p0x17" fmla="*/ 4652 w 4864"/>
                <a:gd name="p0y17" fmla="*/ 98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>
              <p:custDataLst>
                <p:tags r:id="rId24"/>
              </p:custDataLst>
            </p:nvPr>
          </p:nvSpPr>
          <p:spPr>
            <a:xfrm>
              <a:off x="7980" y="2819"/>
              <a:ext cx="225" cy="2276"/>
            </a:xfrm>
            <a:custGeom>
              <a:avLst/>
              <a:gdLst>
                <a:gd name="sw" fmla="*/ 1 w 225"/>
                <a:gd name="sh" fmla="*/ 1 h 2275"/>
                <a:gd name="mins" fmla="min sw sh"/>
                <a:gd name="dsw" fmla="+- 0 sw mins"/>
                <a:gd name="dsh" fmla="+- 0 sh mins"/>
                <a:gd name="p0x0" fmla="*/ 0 w 225"/>
                <a:gd name="p0y0" fmla="*/ 1990 h 2275"/>
                <a:gd name="p0x1" fmla="*/ 0 w 225"/>
                <a:gd name="p0y1" fmla="*/ 285 h 2275"/>
                <a:gd name="p0x2" fmla="*/ 0 w 225"/>
                <a:gd name="p0y2" fmla="*/ 152 h 2275"/>
                <a:gd name="p0x3" fmla="*/ 86 w 225"/>
                <a:gd name="p0y3" fmla="*/ 39 h 2275"/>
                <a:gd name="p0x4" fmla="*/ 207 w 225"/>
                <a:gd name="p0y4" fmla="*/ 0 h 2275"/>
                <a:gd name="p0x5" fmla="*/ 225 w 225"/>
                <a:gd name="p0y5" fmla="*/ 14 h 2275"/>
                <a:gd name="p0x6" fmla="*/ 225 w 225"/>
                <a:gd name="p0y6" fmla="*/ 14 h 2275"/>
                <a:gd name="p0x7" fmla="*/ 129 w 225"/>
                <a:gd name="p0y7" fmla="*/ 51 h 2275"/>
                <a:gd name="p0x8" fmla="*/ 60 w 225"/>
                <a:gd name="p0y8" fmla="*/ 158 h 2275"/>
                <a:gd name="p0x9" fmla="*/ 60 w 225"/>
                <a:gd name="p0y9" fmla="*/ 285 h 2275"/>
                <a:gd name="p0x10" fmla="*/ 60 w 225"/>
                <a:gd name="p0y10" fmla="*/ 1990 h 2275"/>
                <a:gd name="p0x11" fmla="*/ 60 w 225"/>
                <a:gd name="p0y11" fmla="*/ 2116 h 2275"/>
                <a:gd name="p0x12" fmla="*/ 129 w 225"/>
                <a:gd name="p0y12" fmla="*/ 2224 h 2275"/>
                <a:gd name="p0x13" fmla="*/ 225 w 225"/>
                <a:gd name="p0y13" fmla="*/ 2261 h 2275"/>
                <a:gd name="p0x14" fmla="*/ 207 w 225"/>
                <a:gd name="p0y14" fmla="*/ 2275 h 2275"/>
                <a:gd name="p0x15" fmla="*/ 207 w 225"/>
                <a:gd name="p0y15" fmla="*/ 2275 h 2275"/>
                <a:gd name="p0x16" fmla="*/ 86 w 225"/>
                <a:gd name="p0y16" fmla="*/ 2236 h 2275"/>
                <a:gd name="p0x17" fmla="*/ 0 w 225"/>
                <a:gd name="p0y17" fmla="*/ 2123 h 2275"/>
                <a:gd name="p0x18" fmla="*/ 0 w 225"/>
                <a:gd name="p0y18" fmla="*/ 1990 h 22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9" name="文本框 28"/>
          <p:cNvSpPr txBox="1"/>
          <p:nvPr>
            <p:custDataLst>
              <p:tags r:id="rId25"/>
            </p:custDataLst>
          </p:nvPr>
        </p:nvSpPr>
        <p:spPr>
          <a:xfrm>
            <a:off x="5257800" y="2093862"/>
            <a:ext cx="292417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我是一棵树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5257800" y="2370087"/>
            <a:ext cx="2924175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圆心造型接龙，三人成景后轮换，保持姿势传递角色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458200" y="1781175"/>
            <a:ext cx="3276600" cy="1463040"/>
            <a:chOff x="13320" y="2805"/>
            <a:chExt cx="5160" cy="2304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31" name="任意多边形 30"/>
            <p:cNvSpPr/>
            <p:nvPr>
              <p:custDataLst>
                <p:tags r:id="rId27"/>
              </p:custDataLst>
            </p:nvPr>
          </p:nvSpPr>
          <p:spPr>
            <a:xfrm>
              <a:off x="13320" y="2805"/>
              <a:ext cx="5160" cy="2304"/>
            </a:xfrm>
            <a:custGeom>
              <a:avLst/>
              <a:gdLst>
                <a:gd name="sw" fmla="*/ 1 w 5160"/>
                <a:gd name="sh" fmla="*/ 1 h 2304"/>
                <a:gd name="mins" fmla="min sw sh"/>
                <a:gd name="dsw" fmla="+- 0 sw mins"/>
                <a:gd name="dsh" fmla="+- 0 sh mins"/>
                <a:gd name="p0x0" fmla="*/ 300 w 5160"/>
                <a:gd name="p0y0" fmla="*/ 0 h 2304"/>
                <a:gd name="p0x1" fmla="*/ 4860 w 5160"/>
                <a:gd name="p0y1" fmla="*/ 0 h 2304"/>
                <a:gd name="p0x2" fmla="*/ 5025 w 5160"/>
                <a:gd name="p0y2" fmla="*/ 0 h 2304"/>
                <a:gd name="p0x3" fmla="*/ 5160 w 5160"/>
                <a:gd name="p0y3" fmla="*/ 134 h 2304"/>
                <a:gd name="p0x4" fmla="*/ 5160 w 5160"/>
                <a:gd name="p0y4" fmla="*/ 300 h 2304"/>
                <a:gd name="p0x5" fmla="*/ 5160 w 5160"/>
                <a:gd name="p0y5" fmla="*/ 2004 h 2304"/>
                <a:gd name="p0x6" fmla="*/ 5160 w 5160"/>
                <a:gd name="p0y6" fmla="*/ 2170 h 2304"/>
                <a:gd name="p0x7" fmla="*/ 5025 w 5160"/>
                <a:gd name="p0y7" fmla="*/ 2304 h 2304"/>
                <a:gd name="p0x8" fmla="*/ 4860 w 5160"/>
                <a:gd name="p0y8" fmla="*/ 2304 h 2304"/>
                <a:gd name="p0x9" fmla="*/ 300 w 5160"/>
                <a:gd name="p0y9" fmla="*/ 2304 h 2304"/>
                <a:gd name="p0x10" fmla="*/ 134 w 5160"/>
                <a:gd name="p0y10" fmla="*/ 2304 h 2304"/>
                <a:gd name="p0x11" fmla="*/ 0 w 5160"/>
                <a:gd name="p0y11" fmla="*/ 2170 h 2304"/>
                <a:gd name="p0x12" fmla="*/ 0 w 5160"/>
                <a:gd name="p0y12" fmla="*/ 2004 h 2304"/>
                <a:gd name="p0x13" fmla="*/ 0 w 5160"/>
                <a:gd name="p0y13" fmla="*/ 300 h 2304"/>
                <a:gd name="p0x14" fmla="*/ 0 w 5160"/>
                <a:gd name="p0y14" fmla="*/ 134 h 2304"/>
                <a:gd name="p0x15" fmla="*/ 134 w 5160"/>
                <a:gd name="p0y15" fmla="*/ 0 h 2304"/>
                <a:gd name="p0x16" fmla="*/ 300 w 5160"/>
                <a:gd name="p0y16" fmla="*/ 0 h 230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28"/>
              </p:custDataLst>
            </p:nvPr>
          </p:nvSpPr>
          <p:spPr>
            <a:xfrm>
              <a:off x="13527" y="2805"/>
              <a:ext cx="4865" cy="98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92 w 4864"/>
                <a:gd name="p0y0" fmla="*/ 0 h 98"/>
                <a:gd name="p0x1" fmla="*/ 4652 w 4864"/>
                <a:gd name="p0y1" fmla="*/ 0 h 98"/>
                <a:gd name="p0x2" fmla="*/ 4735 w 4864"/>
                <a:gd name="p0y2" fmla="*/ 0 h 98"/>
                <a:gd name="p0x3" fmla="*/ 4810 w 4864"/>
                <a:gd name="p0y3" fmla="*/ 33 h 98"/>
                <a:gd name="p0x4" fmla="*/ 4864 w 4864"/>
                <a:gd name="p0y4" fmla="*/ 87 h 98"/>
                <a:gd name="p0x5" fmla="*/ 4854 w 4864"/>
                <a:gd name="p0y5" fmla="*/ 98 h 98"/>
                <a:gd name="p0x6" fmla="*/ 4854 w 4864"/>
                <a:gd name="p0y6" fmla="*/ 98 h 98"/>
                <a:gd name="p0x7" fmla="*/ 4802 w 4864"/>
                <a:gd name="p0y7" fmla="*/ 46 h 98"/>
                <a:gd name="p0x8" fmla="*/ 4731 w 4864"/>
                <a:gd name="p0y8" fmla="*/ 15 h 98"/>
                <a:gd name="p0x9" fmla="*/ 4652 w 4864"/>
                <a:gd name="p0y9" fmla="*/ 15 h 98"/>
                <a:gd name="p0x10" fmla="*/ 92 w 4864"/>
                <a:gd name="p0y10" fmla="*/ 15 h 98"/>
                <a:gd name="p0x11" fmla="*/ 66 w 4864"/>
                <a:gd name="p0y11" fmla="*/ 15 h 98"/>
                <a:gd name="p0x12" fmla="*/ 41 w 4864"/>
                <a:gd name="p0y12" fmla="*/ 19 h 98"/>
                <a:gd name="p0x13" fmla="*/ 18 w 4864"/>
                <a:gd name="p0y13" fmla="*/ 28 h 98"/>
                <a:gd name="p0x14" fmla="*/ 0 w 4864"/>
                <a:gd name="p0y14" fmla="*/ 14 h 98"/>
                <a:gd name="p0x15" fmla="*/ 0 w 4864"/>
                <a:gd name="p0y15" fmla="*/ 14 h 98"/>
                <a:gd name="p0x16" fmla="*/ 29 w 4864"/>
                <a:gd name="p0y16" fmla="*/ 5 h 98"/>
                <a:gd name="p0x17" fmla="*/ 60 w 4864"/>
                <a:gd name="p0y17" fmla="*/ 0 h 98"/>
                <a:gd name="p0x18" fmla="*/ 92 w 4864"/>
                <a:gd name="p0y18" fmla="*/ 0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>
              <p:custDataLst>
                <p:tags r:id="rId29"/>
              </p:custDataLst>
            </p:nvPr>
          </p:nvSpPr>
          <p:spPr>
            <a:xfrm>
              <a:off x="18381" y="2892"/>
              <a:ext cx="99" cy="2130"/>
            </a:xfrm>
            <a:custGeom>
              <a:avLst/>
              <a:gdLst>
                <a:gd name="sw" fmla="*/ 1 w 98"/>
                <a:gd name="sh" fmla="*/ 1 h 2129"/>
                <a:gd name="mins" fmla="min sw sh"/>
                <a:gd name="dsw" fmla="+- 0 sw mins"/>
                <a:gd name="dsh" fmla="+- 0 sh mins"/>
                <a:gd name="p0x0" fmla="*/ 98 w 98"/>
                <a:gd name="p0y0" fmla="*/ 212 h 2129"/>
                <a:gd name="p0x1" fmla="*/ 98 w 98"/>
                <a:gd name="p0y1" fmla="*/ 1917 h 2129"/>
                <a:gd name="p0x2" fmla="*/ 98 w 98"/>
                <a:gd name="p0y2" fmla="*/ 1999 h 2129"/>
                <a:gd name="p0x3" fmla="*/ 64 w 98"/>
                <a:gd name="p0y3" fmla="*/ 2074 h 2129"/>
                <a:gd name="p0x4" fmla="*/ 10 w 98"/>
                <a:gd name="p0y4" fmla="*/ 2129 h 2129"/>
                <a:gd name="p0x5" fmla="*/ 0 w 98"/>
                <a:gd name="p0y5" fmla="*/ 2118 h 2129"/>
                <a:gd name="p0x6" fmla="*/ 51 w 98"/>
                <a:gd name="p0y6" fmla="*/ 2067 h 2129"/>
                <a:gd name="p0x7" fmla="*/ 83 w 98"/>
                <a:gd name="p0y7" fmla="*/ 1995 h 2129"/>
                <a:gd name="p0x8" fmla="*/ 83 w 98"/>
                <a:gd name="p0y8" fmla="*/ 1917 h 2129"/>
                <a:gd name="p0x9" fmla="*/ 83 w 98"/>
                <a:gd name="p0y9" fmla="*/ 212 h 2129"/>
                <a:gd name="p0x10" fmla="*/ 83 w 98"/>
                <a:gd name="p0y10" fmla="*/ 133 h 2129"/>
                <a:gd name="p0x11" fmla="*/ 51 w 98"/>
                <a:gd name="p0y11" fmla="*/ 62 h 2129"/>
                <a:gd name="p0x12" fmla="*/ 0 w 98"/>
                <a:gd name="p0y12" fmla="*/ 10 h 2129"/>
                <a:gd name="p0x13" fmla="*/ 10 w 98"/>
                <a:gd name="p0y13" fmla="*/ 0 h 2129"/>
                <a:gd name="p0x14" fmla="*/ 10 w 98"/>
                <a:gd name="p0y14" fmla="*/ 0 h 2129"/>
                <a:gd name="p0x15" fmla="*/ 64 w 98"/>
                <a:gd name="p0y15" fmla="*/ 54 h 2129"/>
                <a:gd name="p0x16" fmla="*/ 98 w 98"/>
                <a:gd name="p0y16" fmla="*/ 129 h 2129"/>
                <a:gd name="p0x17" fmla="*/ 98 w 98"/>
                <a:gd name="p0y17" fmla="*/ 212 h 212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>
              <p:custDataLst>
                <p:tags r:id="rId30"/>
              </p:custDataLst>
            </p:nvPr>
          </p:nvSpPr>
          <p:spPr>
            <a:xfrm>
              <a:off x="13527" y="5011"/>
              <a:ext cx="4865" cy="98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4652 w 4864"/>
                <a:gd name="p0y0" fmla="*/ 98 h 98"/>
                <a:gd name="p0x1" fmla="*/ 92 w 4864"/>
                <a:gd name="p0y1" fmla="*/ 98 h 98"/>
                <a:gd name="p0x2" fmla="*/ 60 w 4864"/>
                <a:gd name="p0y2" fmla="*/ 98 h 98"/>
                <a:gd name="p0x3" fmla="*/ 29 w 4864"/>
                <a:gd name="p0y3" fmla="*/ 93 h 98"/>
                <a:gd name="p0x4" fmla="*/ 0 w 4864"/>
                <a:gd name="p0y4" fmla="*/ 83 h 98"/>
                <a:gd name="p0x5" fmla="*/ 18 w 4864"/>
                <a:gd name="p0y5" fmla="*/ 69 h 98"/>
                <a:gd name="p0x6" fmla="*/ 18 w 4864"/>
                <a:gd name="p0y6" fmla="*/ 69 h 98"/>
                <a:gd name="p0x7" fmla="*/ 41 w 4864"/>
                <a:gd name="p0y7" fmla="*/ 78 h 98"/>
                <a:gd name="p0x8" fmla="*/ 66 w 4864"/>
                <a:gd name="p0y8" fmla="*/ 83 h 98"/>
                <a:gd name="p0x9" fmla="*/ 92 w 4864"/>
                <a:gd name="p0y9" fmla="*/ 83 h 98"/>
                <a:gd name="p0x10" fmla="*/ 4652 w 4864"/>
                <a:gd name="p0y10" fmla="*/ 83 h 98"/>
                <a:gd name="p0x11" fmla="*/ 4731 w 4864"/>
                <a:gd name="p0y11" fmla="*/ 83 h 98"/>
                <a:gd name="p0x12" fmla="*/ 4802 w 4864"/>
                <a:gd name="p0y12" fmla="*/ 51 h 98"/>
                <a:gd name="p0x13" fmla="*/ 4854 w 4864"/>
                <a:gd name="p0y13" fmla="*/ 0 h 98"/>
                <a:gd name="p0x14" fmla="*/ 4864 w 4864"/>
                <a:gd name="p0y14" fmla="*/ 10 h 98"/>
                <a:gd name="p0x15" fmla="*/ 4810 w 4864"/>
                <a:gd name="p0y15" fmla="*/ 64 h 98"/>
                <a:gd name="p0x16" fmla="*/ 4735 w 4864"/>
                <a:gd name="p0y16" fmla="*/ 98 h 98"/>
                <a:gd name="p0x17" fmla="*/ 4652 w 4864"/>
                <a:gd name="p0y17" fmla="*/ 98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>
              <p:custDataLst>
                <p:tags r:id="rId31"/>
              </p:custDataLst>
            </p:nvPr>
          </p:nvSpPr>
          <p:spPr>
            <a:xfrm>
              <a:off x="13320" y="2819"/>
              <a:ext cx="225" cy="2276"/>
            </a:xfrm>
            <a:custGeom>
              <a:avLst/>
              <a:gdLst>
                <a:gd name="sw" fmla="*/ 1 w 225"/>
                <a:gd name="sh" fmla="*/ 1 h 2275"/>
                <a:gd name="mins" fmla="min sw sh"/>
                <a:gd name="dsw" fmla="+- 0 sw mins"/>
                <a:gd name="dsh" fmla="+- 0 sh mins"/>
                <a:gd name="p0x0" fmla="*/ 0 w 225"/>
                <a:gd name="p0y0" fmla="*/ 1990 h 2275"/>
                <a:gd name="p0x1" fmla="*/ 0 w 225"/>
                <a:gd name="p0y1" fmla="*/ 285 h 2275"/>
                <a:gd name="p0x2" fmla="*/ 0 w 225"/>
                <a:gd name="p0y2" fmla="*/ 152 h 2275"/>
                <a:gd name="p0x3" fmla="*/ 86 w 225"/>
                <a:gd name="p0y3" fmla="*/ 39 h 2275"/>
                <a:gd name="p0x4" fmla="*/ 207 w 225"/>
                <a:gd name="p0y4" fmla="*/ 0 h 2275"/>
                <a:gd name="p0x5" fmla="*/ 225 w 225"/>
                <a:gd name="p0y5" fmla="*/ 14 h 2275"/>
                <a:gd name="p0x6" fmla="*/ 225 w 225"/>
                <a:gd name="p0y6" fmla="*/ 14 h 2275"/>
                <a:gd name="p0x7" fmla="*/ 129 w 225"/>
                <a:gd name="p0y7" fmla="*/ 51 h 2275"/>
                <a:gd name="p0x8" fmla="*/ 60 w 225"/>
                <a:gd name="p0y8" fmla="*/ 158 h 2275"/>
                <a:gd name="p0x9" fmla="*/ 60 w 225"/>
                <a:gd name="p0y9" fmla="*/ 285 h 2275"/>
                <a:gd name="p0x10" fmla="*/ 60 w 225"/>
                <a:gd name="p0y10" fmla="*/ 1990 h 2275"/>
                <a:gd name="p0x11" fmla="*/ 60 w 225"/>
                <a:gd name="p0y11" fmla="*/ 2116 h 2275"/>
                <a:gd name="p0x12" fmla="*/ 129 w 225"/>
                <a:gd name="p0y12" fmla="*/ 2224 h 2275"/>
                <a:gd name="p0x13" fmla="*/ 225 w 225"/>
                <a:gd name="p0y13" fmla="*/ 2261 h 2275"/>
                <a:gd name="p0x14" fmla="*/ 207 w 225"/>
                <a:gd name="p0y14" fmla="*/ 2275 h 2275"/>
                <a:gd name="p0x15" fmla="*/ 207 w 225"/>
                <a:gd name="p0y15" fmla="*/ 2275 h 2275"/>
                <a:gd name="p0x16" fmla="*/ 86 w 225"/>
                <a:gd name="p0y16" fmla="*/ 2236 h 2275"/>
                <a:gd name="p0x17" fmla="*/ 0 w 225"/>
                <a:gd name="p0y17" fmla="*/ 2123 h 2275"/>
                <a:gd name="p0x18" fmla="*/ 0 w 225"/>
                <a:gd name="p0y18" fmla="*/ 1990 h 22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>
            <p:custDataLst>
              <p:tags r:id="rId32"/>
            </p:custDataLst>
          </p:nvPr>
        </p:nvSpPr>
        <p:spPr>
          <a:xfrm>
            <a:off x="8648700" y="2093862"/>
            <a:ext cx="292417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陌生人、老虎、外星人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3"/>
            </p:custDataLst>
          </p:nvPr>
        </p:nvSpPr>
        <p:spPr>
          <a:xfrm>
            <a:off x="8648700" y="2370087"/>
            <a:ext cx="2924175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三人背对转身同步选择角色，同频即庆贺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067300" y="3358515"/>
            <a:ext cx="3276600" cy="1463675"/>
            <a:chOff x="7980" y="5289"/>
            <a:chExt cx="5160" cy="2305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39" name="任意多边形 38"/>
            <p:cNvSpPr/>
            <p:nvPr>
              <p:custDataLst>
                <p:tags r:id="rId34"/>
              </p:custDataLst>
            </p:nvPr>
          </p:nvSpPr>
          <p:spPr>
            <a:xfrm>
              <a:off x="7980" y="5289"/>
              <a:ext cx="5160" cy="2305"/>
            </a:xfrm>
            <a:custGeom>
              <a:avLst/>
              <a:gdLst>
                <a:gd name="sw" fmla="*/ 1 w 5160"/>
                <a:gd name="sh" fmla="*/ 1 h 2304"/>
                <a:gd name="mins" fmla="min sw sh"/>
                <a:gd name="dsw" fmla="+- 0 sw mins"/>
                <a:gd name="dsh" fmla="+- 0 sh mins"/>
                <a:gd name="p0x0" fmla="*/ 300 w 5160"/>
                <a:gd name="p0y0" fmla="*/ 0 h 2304"/>
                <a:gd name="p0x1" fmla="*/ 4860 w 5160"/>
                <a:gd name="p0y1" fmla="*/ 0 h 2304"/>
                <a:gd name="p0x2" fmla="*/ 5025 w 5160"/>
                <a:gd name="p0y2" fmla="*/ 0 h 2304"/>
                <a:gd name="p0x3" fmla="*/ 5160 w 5160"/>
                <a:gd name="p0y3" fmla="*/ 134 h 2304"/>
                <a:gd name="p0x4" fmla="*/ 5160 w 5160"/>
                <a:gd name="p0y4" fmla="*/ 300 h 2304"/>
                <a:gd name="p0x5" fmla="*/ 5160 w 5160"/>
                <a:gd name="p0y5" fmla="*/ 2004 h 2304"/>
                <a:gd name="p0x6" fmla="*/ 5160 w 5160"/>
                <a:gd name="p0y6" fmla="*/ 2170 h 2304"/>
                <a:gd name="p0x7" fmla="*/ 5025 w 5160"/>
                <a:gd name="p0y7" fmla="*/ 2304 h 2304"/>
                <a:gd name="p0x8" fmla="*/ 4860 w 5160"/>
                <a:gd name="p0y8" fmla="*/ 2304 h 2304"/>
                <a:gd name="p0x9" fmla="*/ 300 w 5160"/>
                <a:gd name="p0y9" fmla="*/ 2304 h 2304"/>
                <a:gd name="p0x10" fmla="*/ 134 w 5160"/>
                <a:gd name="p0y10" fmla="*/ 2304 h 2304"/>
                <a:gd name="p0x11" fmla="*/ 0 w 5160"/>
                <a:gd name="p0y11" fmla="*/ 2170 h 2304"/>
                <a:gd name="p0x12" fmla="*/ 0 w 5160"/>
                <a:gd name="p0y12" fmla="*/ 2004 h 2304"/>
                <a:gd name="p0x13" fmla="*/ 0 w 5160"/>
                <a:gd name="p0y13" fmla="*/ 300 h 2304"/>
                <a:gd name="p0x14" fmla="*/ 0 w 5160"/>
                <a:gd name="p0y14" fmla="*/ 134 h 2304"/>
                <a:gd name="p0x15" fmla="*/ 134 w 5160"/>
                <a:gd name="p0y15" fmla="*/ 0 h 2304"/>
                <a:gd name="p0x16" fmla="*/ 300 w 5160"/>
                <a:gd name="p0y16" fmla="*/ 0 h 230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>
              <p:custDataLst>
                <p:tags r:id="rId35"/>
              </p:custDataLst>
            </p:nvPr>
          </p:nvSpPr>
          <p:spPr>
            <a:xfrm>
              <a:off x="8187" y="5289"/>
              <a:ext cx="4865" cy="99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92 w 4864"/>
                <a:gd name="p0y0" fmla="*/ 0 h 98"/>
                <a:gd name="p0x1" fmla="*/ 4652 w 4864"/>
                <a:gd name="p0y1" fmla="*/ 0 h 98"/>
                <a:gd name="p0x2" fmla="*/ 4735 w 4864"/>
                <a:gd name="p0y2" fmla="*/ 0 h 98"/>
                <a:gd name="p0x3" fmla="*/ 4810 w 4864"/>
                <a:gd name="p0y3" fmla="*/ 33 h 98"/>
                <a:gd name="p0x4" fmla="*/ 4864 w 4864"/>
                <a:gd name="p0y4" fmla="*/ 87 h 98"/>
                <a:gd name="p0x5" fmla="*/ 4854 w 4864"/>
                <a:gd name="p0y5" fmla="*/ 98 h 98"/>
                <a:gd name="p0x6" fmla="*/ 4802 w 4864"/>
                <a:gd name="p0y6" fmla="*/ 46 h 98"/>
                <a:gd name="p0x7" fmla="*/ 4731 w 4864"/>
                <a:gd name="p0y7" fmla="*/ 15 h 98"/>
                <a:gd name="p0x8" fmla="*/ 4652 w 4864"/>
                <a:gd name="p0y8" fmla="*/ 15 h 98"/>
                <a:gd name="p0x9" fmla="*/ 92 w 4864"/>
                <a:gd name="p0y9" fmla="*/ 15 h 98"/>
                <a:gd name="p0x10" fmla="*/ 66 w 4864"/>
                <a:gd name="p0y10" fmla="*/ 15 h 98"/>
                <a:gd name="p0x11" fmla="*/ 41 w 4864"/>
                <a:gd name="p0y11" fmla="*/ 19 h 98"/>
                <a:gd name="p0x12" fmla="*/ 18 w 4864"/>
                <a:gd name="p0y12" fmla="*/ 28 h 98"/>
                <a:gd name="p0x13" fmla="*/ 0 w 4864"/>
                <a:gd name="p0y13" fmla="*/ 14 h 98"/>
                <a:gd name="p0x14" fmla="*/ 0 w 4864"/>
                <a:gd name="p0y14" fmla="*/ 14 h 98"/>
                <a:gd name="p0x15" fmla="*/ 29 w 4864"/>
                <a:gd name="p0y15" fmla="*/ 5 h 98"/>
                <a:gd name="p0x16" fmla="*/ 60 w 4864"/>
                <a:gd name="p0y16" fmla="*/ 0 h 98"/>
                <a:gd name="p0x17" fmla="*/ 92 w 4864"/>
                <a:gd name="p0y17" fmla="*/ 0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>
              <p:custDataLst>
                <p:tags r:id="rId36"/>
              </p:custDataLst>
            </p:nvPr>
          </p:nvSpPr>
          <p:spPr>
            <a:xfrm>
              <a:off x="13041" y="5377"/>
              <a:ext cx="99" cy="2130"/>
            </a:xfrm>
            <a:custGeom>
              <a:avLst/>
              <a:gdLst>
                <a:gd name="sw" fmla="*/ 1 w 98"/>
                <a:gd name="sh" fmla="*/ 1 h 2129"/>
                <a:gd name="mins" fmla="min sw sh"/>
                <a:gd name="dsw" fmla="+- 0 sw mins"/>
                <a:gd name="dsh" fmla="+- 0 sh mins"/>
                <a:gd name="p0x0" fmla="*/ 98 w 98"/>
                <a:gd name="p0y0" fmla="*/ 212 h 2129"/>
                <a:gd name="p0x1" fmla="*/ 98 w 98"/>
                <a:gd name="p0y1" fmla="*/ 1917 h 2129"/>
                <a:gd name="p0x2" fmla="*/ 98 w 98"/>
                <a:gd name="p0y2" fmla="*/ 1999 h 2129"/>
                <a:gd name="p0x3" fmla="*/ 64 w 98"/>
                <a:gd name="p0y3" fmla="*/ 2074 h 2129"/>
                <a:gd name="p0x4" fmla="*/ 10 w 98"/>
                <a:gd name="p0y4" fmla="*/ 2129 h 2129"/>
                <a:gd name="p0x5" fmla="*/ 0 w 98"/>
                <a:gd name="p0y5" fmla="*/ 2118 h 2129"/>
                <a:gd name="p0x6" fmla="*/ 51 w 98"/>
                <a:gd name="p0y6" fmla="*/ 2067 h 2129"/>
                <a:gd name="p0x7" fmla="*/ 83 w 98"/>
                <a:gd name="p0y7" fmla="*/ 1995 h 2129"/>
                <a:gd name="p0x8" fmla="*/ 83 w 98"/>
                <a:gd name="p0y8" fmla="*/ 1917 h 2129"/>
                <a:gd name="p0x9" fmla="*/ 83 w 98"/>
                <a:gd name="p0y9" fmla="*/ 212 h 2129"/>
                <a:gd name="p0x10" fmla="*/ 83 w 98"/>
                <a:gd name="p0y10" fmla="*/ 133 h 2129"/>
                <a:gd name="p0x11" fmla="*/ 51 w 98"/>
                <a:gd name="p0y11" fmla="*/ 62 h 2129"/>
                <a:gd name="p0x12" fmla="*/ 0 w 98"/>
                <a:gd name="p0y12" fmla="*/ 10 h 2129"/>
                <a:gd name="p0x13" fmla="*/ 10 w 98"/>
                <a:gd name="p0y13" fmla="*/ 0 h 2129"/>
                <a:gd name="p0x14" fmla="*/ 64 w 98"/>
                <a:gd name="p0y14" fmla="*/ 54 h 2129"/>
                <a:gd name="p0x15" fmla="*/ 98 w 98"/>
                <a:gd name="p0y15" fmla="*/ 129 h 2129"/>
                <a:gd name="p0x16" fmla="*/ 98 w 98"/>
                <a:gd name="p0y16" fmla="*/ 212 h 212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>
              <p:custDataLst>
                <p:tags r:id="rId37"/>
              </p:custDataLst>
            </p:nvPr>
          </p:nvSpPr>
          <p:spPr>
            <a:xfrm>
              <a:off x="8187" y="7496"/>
              <a:ext cx="4865" cy="98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4652 w 4864"/>
                <a:gd name="p0y0" fmla="*/ 98 h 98"/>
                <a:gd name="p0x1" fmla="*/ 92 w 4864"/>
                <a:gd name="p0y1" fmla="*/ 98 h 98"/>
                <a:gd name="p0x2" fmla="*/ 60 w 4864"/>
                <a:gd name="p0y2" fmla="*/ 98 h 98"/>
                <a:gd name="p0x3" fmla="*/ 29 w 4864"/>
                <a:gd name="p0y3" fmla="*/ 93 h 98"/>
                <a:gd name="p0x4" fmla="*/ 0 w 4864"/>
                <a:gd name="p0y4" fmla="*/ 83 h 98"/>
                <a:gd name="p0x5" fmla="*/ 18 w 4864"/>
                <a:gd name="p0y5" fmla="*/ 69 h 98"/>
                <a:gd name="p0x6" fmla="*/ 18 w 4864"/>
                <a:gd name="p0y6" fmla="*/ 69 h 98"/>
                <a:gd name="p0x7" fmla="*/ 41 w 4864"/>
                <a:gd name="p0y7" fmla="*/ 78 h 98"/>
                <a:gd name="p0x8" fmla="*/ 66 w 4864"/>
                <a:gd name="p0y8" fmla="*/ 83 h 98"/>
                <a:gd name="p0x9" fmla="*/ 92 w 4864"/>
                <a:gd name="p0y9" fmla="*/ 83 h 98"/>
                <a:gd name="p0x10" fmla="*/ 4652 w 4864"/>
                <a:gd name="p0y10" fmla="*/ 83 h 98"/>
                <a:gd name="p0x11" fmla="*/ 4731 w 4864"/>
                <a:gd name="p0y11" fmla="*/ 83 h 98"/>
                <a:gd name="p0x12" fmla="*/ 4802 w 4864"/>
                <a:gd name="p0y12" fmla="*/ 51 h 98"/>
                <a:gd name="p0x13" fmla="*/ 4854 w 4864"/>
                <a:gd name="p0y13" fmla="*/ 0 h 98"/>
                <a:gd name="p0x14" fmla="*/ 4864 w 4864"/>
                <a:gd name="p0y14" fmla="*/ 10 h 98"/>
                <a:gd name="p0x15" fmla="*/ 4810 w 4864"/>
                <a:gd name="p0y15" fmla="*/ 64 h 98"/>
                <a:gd name="p0x16" fmla="*/ 4735 w 4864"/>
                <a:gd name="p0y16" fmla="*/ 98 h 98"/>
                <a:gd name="p0x17" fmla="*/ 4652 w 4864"/>
                <a:gd name="p0y17" fmla="*/ 98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>
              <p:custDataLst>
                <p:tags r:id="rId38"/>
              </p:custDataLst>
            </p:nvPr>
          </p:nvSpPr>
          <p:spPr>
            <a:xfrm>
              <a:off x="7980" y="5304"/>
              <a:ext cx="225" cy="2276"/>
            </a:xfrm>
            <a:custGeom>
              <a:avLst/>
              <a:gdLst>
                <a:gd name="sw" fmla="*/ 1 w 225"/>
                <a:gd name="sh" fmla="*/ 1 h 2275"/>
                <a:gd name="mins" fmla="min sw sh"/>
                <a:gd name="dsw" fmla="+- 0 sw mins"/>
                <a:gd name="dsh" fmla="+- 0 sh mins"/>
                <a:gd name="p0x0" fmla="*/ 0 w 225"/>
                <a:gd name="p0y0" fmla="*/ 1990 h 2275"/>
                <a:gd name="p0x1" fmla="*/ 0 w 225"/>
                <a:gd name="p0y1" fmla="*/ 285 h 2275"/>
                <a:gd name="p0x2" fmla="*/ 0 w 225"/>
                <a:gd name="p0y2" fmla="*/ 152 h 2275"/>
                <a:gd name="p0x3" fmla="*/ 86 w 225"/>
                <a:gd name="p0y3" fmla="*/ 39 h 2275"/>
                <a:gd name="p0x4" fmla="*/ 207 w 225"/>
                <a:gd name="p0y4" fmla="*/ 0 h 2275"/>
                <a:gd name="p0x5" fmla="*/ 225 w 225"/>
                <a:gd name="p0y5" fmla="*/ 14 h 2275"/>
                <a:gd name="p0x6" fmla="*/ 225 w 225"/>
                <a:gd name="p0y6" fmla="*/ 14 h 2275"/>
                <a:gd name="p0x7" fmla="*/ 129 w 225"/>
                <a:gd name="p0y7" fmla="*/ 51 h 2275"/>
                <a:gd name="p0x8" fmla="*/ 60 w 225"/>
                <a:gd name="p0y8" fmla="*/ 158 h 2275"/>
                <a:gd name="p0x9" fmla="*/ 60 w 225"/>
                <a:gd name="p0y9" fmla="*/ 285 h 2275"/>
                <a:gd name="p0x10" fmla="*/ 60 w 225"/>
                <a:gd name="p0y10" fmla="*/ 1990 h 2275"/>
                <a:gd name="p0x11" fmla="*/ 60 w 225"/>
                <a:gd name="p0y11" fmla="*/ 2116 h 2275"/>
                <a:gd name="p0x12" fmla="*/ 129 w 225"/>
                <a:gd name="p0y12" fmla="*/ 2224 h 2275"/>
                <a:gd name="p0x13" fmla="*/ 225 w 225"/>
                <a:gd name="p0y13" fmla="*/ 2261 h 2275"/>
                <a:gd name="p0x14" fmla="*/ 207 w 225"/>
                <a:gd name="p0y14" fmla="*/ 2275 h 2275"/>
                <a:gd name="p0x15" fmla="*/ 207 w 225"/>
                <a:gd name="p0y15" fmla="*/ 2275 h 2275"/>
                <a:gd name="p0x16" fmla="*/ 86 w 225"/>
                <a:gd name="p0y16" fmla="*/ 2236 h 2275"/>
                <a:gd name="p0x17" fmla="*/ 0 w 225"/>
                <a:gd name="p0y17" fmla="*/ 2123 h 2275"/>
                <a:gd name="p0x18" fmla="*/ 0 w 225"/>
                <a:gd name="p0y18" fmla="*/ 1990 h 22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>
            <p:custDataLst>
              <p:tags r:id="rId39"/>
            </p:custDataLst>
          </p:nvPr>
        </p:nvSpPr>
        <p:spPr>
          <a:xfrm>
            <a:off x="5257800" y="3671811"/>
            <a:ext cx="292417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五样东西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40"/>
            </p:custDataLst>
          </p:nvPr>
        </p:nvSpPr>
        <p:spPr>
          <a:xfrm>
            <a:off x="5257800" y="3948036"/>
            <a:ext cx="2924175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面对面快速说出五样东西，不加思索，无错答案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458200" y="3358515"/>
            <a:ext cx="3276600" cy="1463675"/>
            <a:chOff x="13320" y="5289"/>
            <a:chExt cx="5160" cy="2305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47" name="任意多边形 46"/>
            <p:cNvSpPr/>
            <p:nvPr>
              <p:custDataLst>
                <p:tags r:id="rId41"/>
              </p:custDataLst>
            </p:nvPr>
          </p:nvSpPr>
          <p:spPr>
            <a:xfrm>
              <a:off x="13320" y="5289"/>
              <a:ext cx="5160" cy="2305"/>
            </a:xfrm>
            <a:custGeom>
              <a:avLst/>
              <a:gdLst>
                <a:gd name="sw" fmla="*/ 1 w 5160"/>
                <a:gd name="sh" fmla="*/ 1 h 2304"/>
                <a:gd name="mins" fmla="min sw sh"/>
                <a:gd name="dsw" fmla="+- 0 sw mins"/>
                <a:gd name="dsh" fmla="+- 0 sh mins"/>
                <a:gd name="p0x0" fmla="*/ 300 w 5160"/>
                <a:gd name="p0y0" fmla="*/ 0 h 2304"/>
                <a:gd name="p0x1" fmla="*/ 4860 w 5160"/>
                <a:gd name="p0y1" fmla="*/ 0 h 2304"/>
                <a:gd name="p0x2" fmla="*/ 5025 w 5160"/>
                <a:gd name="p0y2" fmla="*/ 0 h 2304"/>
                <a:gd name="p0x3" fmla="*/ 5160 w 5160"/>
                <a:gd name="p0y3" fmla="*/ 134 h 2304"/>
                <a:gd name="p0x4" fmla="*/ 5160 w 5160"/>
                <a:gd name="p0y4" fmla="*/ 300 h 2304"/>
                <a:gd name="p0x5" fmla="*/ 5160 w 5160"/>
                <a:gd name="p0y5" fmla="*/ 2004 h 2304"/>
                <a:gd name="p0x6" fmla="*/ 5160 w 5160"/>
                <a:gd name="p0y6" fmla="*/ 2170 h 2304"/>
                <a:gd name="p0x7" fmla="*/ 5025 w 5160"/>
                <a:gd name="p0y7" fmla="*/ 2304 h 2304"/>
                <a:gd name="p0x8" fmla="*/ 4860 w 5160"/>
                <a:gd name="p0y8" fmla="*/ 2304 h 2304"/>
                <a:gd name="p0x9" fmla="*/ 300 w 5160"/>
                <a:gd name="p0y9" fmla="*/ 2304 h 2304"/>
                <a:gd name="p0x10" fmla="*/ 134 w 5160"/>
                <a:gd name="p0y10" fmla="*/ 2304 h 2304"/>
                <a:gd name="p0x11" fmla="*/ 0 w 5160"/>
                <a:gd name="p0y11" fmla="*/ 2170 h 2304"/>
                <a:gd name="p0x12" fmla="*/ 0 w 5160"/>
                <a:gd name="p0y12" fmla="*/ 2004 h 2304"/>
                <a:gd name="p0x13" fmla="*/ 0 w 5160"/>
                <a:gd name="p0y13" fmla="*/ 300 h 2304"/>
                <a:gd name="p0x14" fmla="*/ 0 w 5160"/>
                <a:gd name="p0y14" fmla="*/ 134 h 2304"/>
                <a:gd name="p0x15" fmla="*/ 134 w 5160"/>
                <a:gd name="p0y15" fmla="*/ 0 h 2304"/>
                <a:gd name="p0x16" fmla="*/ 300 w 5160"/>
                <a:gd name="p0y16" fmla="*/ 0 h 230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>
              <p:custDataLst>
                <p:tags r:id="rId42"/>
              </p:custDataLst>
            </p:nvPr>
          </p:nvSpPr>
          <p:spPr>
            <a:xfrm>
              <a:off x="13527" y="5289"/>
              <a:ext cx="4865" cy="99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92 w 4864"/>
                <a:gd name="p0y0" fmla="*/ 0 h 98"/>
                <a:gd name="p0x1" fmla="*/ 4652 w 4864"/>
                <a:gd name="p0y1" fmla="*/ 0 h 98"/>
                <a:gd name="p0x2" fmla="*/ 4735 w 4864"/>
                <a:gd name="p0y2" fmla="*/ 0 h 98"/>
                <a:gd name="p0x3" fmla="*/ 4810 w 4864"/>
                <a:gd name="p0y3" fmla="*/ 33 h 98"/>
                <a:gd name="p0x4" fmla="*/ 4864 w 4864"/>
                <a:gd name="p0y4" fmla="*/ 87 h 98"/>
                <a:gd name="p0x5" fmla="*/ 4854 w 4864"/>
                <a:gd name="p0y5" fmla="*/ 98 h 98"/>
                <a:gd name="p0x6" fmla="*/ 4802 w 4864"/>
                <a:gd name="p0y6" fmla="*/ 46 h 98"/>
                <a:gd name="p0x7" fmla="*/ 4731 w 4864"/>
                <a:gd name="p0y7" fmla="*/ 15 h 98"/>
                <a:gd name="p0x8" fmla="*/ 4652 w 4864"/>
                <a:gd name="p0y8" fmla="*/ 15 h 98"/>
                <a:gd name="p0x9" fmla="*/ 92 w 4864"/>
                <a:gd name="p0y9" fmla="*/ 15 h 98"/>
                <a:gd name="p0x10" fmla="*/ 66 w 4864"/>
                <a:gd name="p0y10" fmla="*/ 15 h 98"/>
                <a:gd name="p0x11" fmla="*/ 41 w 4864"/>
                <a:gd name="p0y11" fmla="*/ 19 h 98"/>
                <a:gd name="p0x12" fmla="*/ 18 w 4864"/>
                <a:gd name="p0y12" fmla="*/ 28 h 98"/>
                <a:gd name="p0x13" fmla="*/ 0 w 4864"/>
                <a:gd name="p0y13" fmla="*/ 14 h 98"/>
                <a:gd name="p0x14" fmla="*/ 0 w 4864"/>
                <a:gd name="p0y14" fmla="*/ 14 h 98"/>
                <a:gd name="p0x15" fmla="*/ 29 w 4864"/>
                <a:gd name="p0y15" fmla="*/ 5 h 98"/>
                <a:gd name="p0x16" fmla="*/ 60 w 4864"/>
                <a:gd name="p0y16" fmla="*/ 0 h 98"/>
                <a:gd name="p0x17" fmla="*/ 92 w 4864"/>
                <a:gd name="p0y17" fmla="*/ 0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>
              <p:custDataLst>
                <p:tags r:id="rId43"/>
              </p:custDataLst>
            </p:nvPr>
          </p:nvSpPr>
          <p:spPr>
            <a:xfrm>
              <a:off x="18381" y="5377"/>
              <a:ext cx="99" cy="2130"/>
            </a:xfrm>
            <a:custGeom>
              <a:avLst/>
              <a:gdLst>
                <a:gd name="sw" fmla="*/ 1 w 98"/>
                <a:gd name="sh" fmla="*/ 1 h 2129"/>
                <a:gd name="mins" fmla="min sw sh"/>
                <a:gd name="dsw" fmla="+- 0 sw mins"/>
                <a:gd name="dsh" fmla="+- 0 sh mins"/>
                <a:gd name="p0x0" fmla="*/ 98 w 98"/>
                <a:gd name="p0y0" fmla="*/ 212 h 2129"/>
                <a:gd name="p0x1" fmla="*/ 98 w 98"/>
                <a:gd name="p0y1" fmla="*/ 1917 h 2129"/>
                <a:gd name="p0x2" fmla="*/ 98 w 98"/>
                <a:gd name="p0y2" fmla="*/ 1999 h 2129"/>
                <a:gd name="p0x3" fmla="*/ 64 w 98"/>
                <a:gd name="p0y3" fmla="*/ 2074 h 2129"/>
                <a:gd name="p0x4" fmla="*/ 10 w 98"/>
                <a:gd name="p0y4" fmla="*/ 2129 h 2129"/>
                <a:gd name="p0x5" fmla="*/ 0 w 98"/>
                <a:gd name="p0y5" fmla="*/ 2118 h 2129"/>
                <a:gd name="p0x6" fmla="*/ 51 w 98"/>
                <a:gd name="p0y6" fmla="*/ 2067 h 2129"/>
                <a:gd name="p0x7" fmla="*/ 83 w 98"/>
                <a:gd name="p0y7" fmla="*/ 1995 h 2129"/>
                <a:gd name="p0x8" fmla="*/ 83 w 98"/>
                <a:gd name="p0y8" fmla="*/ 1917 h 2129"/>
                <a:gd name="p0x9" fmla="*/ 83 w 98"/>
                <a:gd name="p0y9" fmla="*/ 212 h 2129"/>
                <a:gd name="p0x10" fmla="*/ 83 w 98"/>
                <a:gd name="p0y10" fmla="*/ 133 h 2129"/>
                <a:gd name="p0x11" fmla="*/ 51 w 98"/>
                <a:gd name="p0y11" fmla="*/ 62 h 2129"/>
                <a:gd name="p0x12" fmla="*/ 0 w 98"/>
                <a:gd name="p0y12" fmla="*/ 10 h 2129"/>
                <a:gd name="p0x13" fmla="*/ 10 w 98"/>
                <a:gd name="p0y13" fmla="*/ 0 h 2129"/>
                <a:gd name="p0x14" fmla="*/ 64 w 98"/>
                <a:gd name="p0y14" fmla="*/ 54 h 2129"/>
                <a:gd name="p0x15" fmla="*/ 98 w 98"/>
                <a:gd name="p0y15" fmla="*/ 129 h 2129"/>
                <a:gd name="p0x16" fmla="*/ 98 w 98"/>
                <a:gd name="p0y16" fmla="*/ 212 h 212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>
              <p:custDataLst>
                <p:tags r:id="rId44"/>
              </p:custDataLst>
            </p:nvPr>
          </p:nvSpPr>
          <p:spPr>
            <a:xfrm>
              <a:off x="13527" y="7496"/>
              <a:ext cx="4865" cy="98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4652 w 4864"/>
                <a:gd name="p0y0" fmla="*/ 98 h 98"/>
                <a:gd name="p0x1" fmla="*/ 92 w 4864"/>
                <a:gd name="p0y1" fmla="*/ 98 h 98"/>
                <a:gd name="p0x2" fmla="*/ 60 w 4864"/>
                <a:gd name="p0y2" fmla="*/ 98 h 98"/>
                <a:gd name="p0x3" fmla="*/ 29 w 4864"/>
                <a:gd name="p0y3" fmla="*/ 93 h 98"/>
                <a:gd name="p0x4" fmla="*/ 0 w 4864"/>
                <a:gd name="p0y4" fmla="*/ 83 h 98"/>
                <a:gd name="p0x5" fmla="*/ 18 w 4864"/>
                <a:gd name="p0y5" fmla="*/ 69 h 98"/>
                <a:gd name="p0x6" fmla="*/ 18 w 4864"/>
                <a:gd name="p0y6" fmla="*/ 69 h 98"/>
                <a:gd name="p0x7" fmla="*/ 41 w 4864"/>
                <a:gd name="p0y7" fmla="*/ 78 h 98"/>
                <a:gd name="p0x8" fmla="*/ 66 w 4864"/>
                <a:gd name="p0y8" fmla="*/ 83 h 98"/>
                <a:gd name="p0x9" fmla="*/ 92 w 4864"/>
                <a:gd name="p0y9" fmla="*/ 83 h 98"/>
                <a:gd name="p0x10" fmla="*/ 4652 w 4864"/>
                <a:gd name="p0y10" fmla="*/ 83 h 98"/>
                <a:gd name="p0x11" fmla="*/ 4731 w 4864"/>
                <a:gd name="p0y11" fmla="*/ 83 h 98"/>
                <a:gd name="p0x12" fmla="*/ 4802 w 4864"/>
                <a:gd name="p0y12" fmla="*/ 51 h 98"/>
                <a:gd name="p0x13" fmla="*/ 4854 w 4864"/>
                <a:gd name="p0y13" fmla="*/ 0 h 98"/>
                <a:gd name="p0x14" fmla="*/ 4864 w 4864"/>
                <a:gd name="p0y14" fmla="*/ 10 h 98"/>
                <a:gd name="p0x15" fmla="*/ 4810 w 4864"/>
                <a:gd name="p0y15" fmla="*/ 64 h 98"/>
                <a:gd name="p0x16" fmla="*/ 4735 w 4864"/>
                <a:gd name="p0y16" fmla="*/ 98 h 98"/>
                <a:gd name="p0x17" fmla="*/ 4652 w 4864"/>
                <a:gd name="p0y17" fmla="*/ 98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>
              <p:custDataLst>
                <p:tags r:id="rId45"/>
              </p:custDataLst>
            </p:nvPr>
          </p:nvSpPr>
          <p:spPr>
            <a:xfrm>
              <a:off x="13320" y="5304"/>
              <a:ext cx="225" cy="2276"/>
            </a:xfrm>
            <a:custGeom>
              <a:avLst/>
              <a:gdLst>
                <a:gd name="sw" fmla="*/ 1 w 225"/>
                <a:gd name="sh" fmla="*/ 1 h 2275"/>
                <a:gd name="mins" fmla="min sw sh"/>
                <a:gd name="dsw" fmla="+- 0 sw mins"/>
                <a:gd name="dsh" fmla="+- 0 sh mins"/>
                <a:gd name="p0x0" fmla="*/ 0 w 225"/>
                <a:gd name="p0y0" fmla="*/ 1990 h 2275"/>
                <a:gd name="p0x1" fmla="*/ 0 w 225"/>
                <a:gd name="p0y1" fmla="*/ 285 h 2275"/>
                <a:gd name="p0x2" fmla="*/ 0 w 225"/>
                <a:gd name="p0y2" fmla="*/ 152 h 2275"/>
                <a:gd name="p0x3" fmla="*/ 86 w 225"/>
                <a:gd name="p0y3" fmla="*/ 39 h 2275"/>
                <a:gd name="p0x4" fmla="*/ 207 w 225"/>
                <a:gd name="p0y4" fmla="*/ 0 h 2275"/>
                <a:gd name="p0x5" fmla="*/ 225 w 225"/>
                <a:gd name="p0y5" fmla="*/ 14 h 2275"/>
                <a:gd name="p0x6" fmla="*/ 225 w 225"/>
                <a:gd name="p0y6" fmla="*/ 14 h 2275"/>
                <a:gd name="p0x7" fmla="*/ 129 w 225"/>
                <a:gd name="p0y7" fmla="*/ 51 h 2275"/>
                <a:gd name="p0x8" fmla="*/ 60 w 225"/>
                <a:gd name="p0y8" fmla="*/ 158 h 2275"/>
                <a:gd name="p0x9" fmla="*/ 60 w 225"/>
                <a:gd name="p0y9" fmla="*/ 285 h 2275"/>
                <a:gd name="p0x10" fmla="*/ 60 w 225"/>
                <a:gd name="p0y10" fmla="*/ 1990 h 2275"/>
                <a:gd name="p0x11" fmla="*/ 60 w 225"/>
                <a:gd name="p0y11" fmla="*/ 2116 h 2275"/>
                <a:gd name="p0x12" fmla="*/ 129 w 225"/>
                <a:gd name="p0y12" fmla="*/ 2224 h 2275"/>
                <a:gd name="p0x13" fmla="*/ 225 w 225"/>
                <a:gd name="p0y13" fmla="*/ 2261 h 2275"/>
                <a:gd name="p0x14" fmla="*/ 207 w 225"/>
                <a:gd name="p0y14" fmla="*/ 2275 h 2275"/>
                <a:gd name="p0x15" fmla="*/ 207 w 225"/>
                <a:gd name="p0y15" fmla="*/ 2275 h 2275"/>
                <a:gd name="p0x16" fmla="*/ 86 w 225"/>
                <a:gd name="p0y16" fmla="*/ 2236 h 2275"/>
                <a:gd name="p0x17" fmla="*/ 0 w 225"/>
                <a:gd name="p0y17" fmla="*/ 2123 h 2275"/>
                <a:gd name="p0x18" fmla="*/ 0 w 225"/>
                <a:gd name="p0y18" fmla="*/ 1990 h 22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>
            <p:custDataLst>
              <p:tags r:id="rId46"/>
            </p:custDataLst>
          </p:nvPr>
        </p:nvSpPr>
        <p:spPr>
          <a:xfrm>
            <a:off x="8648700" y="3671811"/>
            <a:ext cx="292417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死在十五秒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47"/>
            </p:custDataLst>
          </p:nvPr>
        </p:nvSpPr>
        <p:spPr>
          <a:xfrm>
            <a:off x="8648700" y="3948036"/>
            <a:ext cx="2924175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即兴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秒场景，找合理死因，快节奏连续触发灵感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067300" y="4936490"/>
            <a:ext cx="3276600" cy="1464310"/>
            <a:chOff x="7980" y="7774"/>
            <a:chExt cx="5160" cy="2306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55" name="任意多边形 54"/>
            <p:cNvSpPr/>
            <p:nvPr>
              <p:custDataLst>
                <p:tags r:id="rId48"/>
              </p:custDataLst>
            </p:nvPr>
          </p:nvSpPr>
          <p:spPr>
            <a:xfrm>
              <a:off x="7980" y="7774"/>
              <a:ext cx="5160" cy="2306"/>
            </a:xfrm>
            <a:custGeom>
              <a:avLst/>
              <a:gdLst>
                <a:gd name="sw" fmla="*/ 1 w 5160"/>
                <a:gd name="sh" fmla="*/ 1 h 2305"/>
                <a:gd name="mins" fmla="min sw sh"/>
                <a:gd name="dsw" fmla="+- 0 sw mins"/>
                <a:gd name="dsh" fmla="+- 0 sh mins"/>
                <a:gd name="p0x0" fmla="*/ 300 w 5160"/>
                <a:gd name="p0y0" fmla="*/ 0 h 2305"/>
                <a:gd name="p0x1" fmla="*/ 4860 w 5160"/>
                <a:gd name="p0y1" fmla="*/ 0 h 2305"/>
                <a:gd name="p0x2" fmla="*/ 5025 w 5160"/>
                <a:gd name="p0y2" fmla="*/ 0 h 2305"/>
                <a:gd name="p0x3" fmla="*/ 5160 w 5160"/>
                <a:gd name="p0y3" fmla="*/ 134 h 2305"/>
                <a:gd name="p0x4" fmla="*/ 5160 w 5160"/>
                <a:gd name="p0y4" fmla="*/ 300 h 2305"/>
                <a:gd name="p0x5" fmla="*/ 5160 w 5160"/>
                <a:gd name="p0y5" fmla="*/ 2005 h 2305"/>
                <a:gd name="p0x6" fmla="*/ 5160 w 5160"/>
                <a:gd name="p0y6" fmla="*/ 2170 h 2305"/>
                <a:gd name="p0x7" fmla="*/ 5025 w 5160"/>
                <a:gd name="p0y7" fmla="*/ 2305 h 2305"/>
                <a:gd name="p0x8" fmla="*/ 4860 w 5160"/>
                <a:gd name="p0y8" fmla="*/ 2305 h 2305"/>
                <a:gd name="p0x9" fmla="*/ 300 w 5160"/>
                <a:gd name="p0y9" fmla="*/ 2305 h 2305"/>
                <a:gd name="p0x10" fmla="*/ 134 w 5160"/>
                <a:gd name="p0y10" fmla="*/ 2305 h 2305"/>
                <a:gd name="p0x11" fmla="*/ 0 w 5160"/>
                <a:gd name="p0y11" fmla="*/ 2170 h 2305"/>
                <a:gd name="p0x12" fmla="*/ 0 w 5160"/>
                <a:gd name="p0y12" fmla="*/ 2005 h 2305"/>
                <a:gd name="p0x13" fmla="*/ 0 w 5160"/>
                <a:gd name="p0y13" fmla="*/ 300 h 2305"/>
                <a:gd name="p0x14" fmla="*/ 0 w 5160"/>
                <a:gd name="p0y14" fmla="*/ 134 h 2305"/>
                <a:gd name="p0x15" fmla="*/ 134 w 5160"/>
                <a:gd name="p0y15" fmla="*/ 0 h 2305"/>
                <a:gd name="p0x16" fmla="*/ 300 w 5160"/>
                <a:gd name="p0y16" fmla="*/ 0 h 230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>
              <p:custDataLst>
                <p:tags r:id="rId49"/>
              </p:custDataLst>
            </p:nvPr>
          </p:nvSpPr>
          <p:spPr>
            <a:xfrm>
              <a:off x="8187" y="7774"/>
              <a:ext cx="4865" cy="99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92 w 4864"/>
                <a:gd name="p0y0" fmla="*/ 0 h 98"/>
                <a:gd name="p0x1" fmla="*/ 4652 w 4864"/>
                <a:gd name="p0y1" fmla="*/ 0 h 98"/>
                <a:gd name="p0x2" fmla="*/ 4735 w 4864"/>
                <a:gd name="p0y2" fmla="*/ 0 h 98"/>
                <a:gd name="p0x3" fmla="*/ 4810 w 4864"/>
                <a:gd name="p0y3" fmla="*/ 33 h 98"/>
                <a:gd name="p0x4" fmla="*/ 4864 w 4864"/>
                <a:gd name="p0y4" fmla="*/ 87 h 98"/>
                <a:gd name="p0x5" fmla="*/ 4854 w 4864"/>
                <a:gd name="p0y5" fmla="*/ 98 h 98"/>
                <a:gd name="p0x6" fmla="*/ 4802 w 4864"/>
                <a:gd name="p0y6" fmla="*/ 46 h 98"/>
                <a:gd name="p0x7" fmla="*/ 4731 w 4864"/>
                <a:gd name="p0y7" fmla="*/ 15 h 98"/>
                <a:gd name="p0x8" fmla="*/ 4652 w 4864"/>
                <a:gd name="p0y8" fmla="*/ 15 h 98"/>
                <a:gd name="p0x9" fmla="*/ 92 w 4864"/>
                <a:gd name="p0y9" fmla="*/ 15 h 98"/>
                <a:gd name="p0x10" fmla="*/ 66 w 4864"/>
                <a:gd name="p0y10" fmla="*/ 15 h 98"/>
                <a:gd name="p0x11" fmla="*/ 41 w 4864"/>
                <a:gd name="p0y11" fmla="*/ 19 h 98"/>
                <a:gd name="p0x12" fmla="*/ 18 w 4864"/>
                <a:gd name="p0y12" fmla="*/ 28 h 98"/>
                <a:gd name="p0x13" fmla="*/ 0 w 4864"/>
                <a:gd name="p0y13" fmla="*/ 14 h 98"/>
                <a:gd name="p0x14" fmla="*/ 0 w 4864"/>
                <a:gd name="p0y14" fmla="*/ 14 h 98"/>
                <a:gd name="p0x15" fmla="*/ 29 w 4864"/>
                <a:gd name="p0y15" fmla="*/ 5 h 98"/>
                <a:gd name="p0x16" fmla="*/ 60 w 4864"/>
                <a:gd name="p0y16" fmla="*/ 0 h 98"/>
                <a:gd name="p0x17" fmla="*/ 92 w 4864"/>
                <a:gd name="p0y17" fmla="*/ 0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>
              <p:custDataLst>
                <p:tags r:id="rId50"/>
              </p:custDataLst>
            </p:nvPr>
          </p:nvSpPr>
          <p:spPr>
            <a:xfrm>
              <a:off x="13041" y="7862"/>
              <a:ext cx="99" cy="2130"/>
            </a:xfrm>
            <a:custGeom>
              <a:avLst/>
              <a:gdLst>
                <a:gd name="sw" fmla="*/ 1 w 98"/>
                <a:gd name="sh" fmla="*/ 1 h 2129"/>
                <a:gd name="mins" fmla="min sw sh"/>
                <a:gd name="dsw" fmla="+- 0 sw mins"/>
                <a:gd name="dsh" fmla="+- 0 sh mins"/>
                <a:gd name="p0x0" fmla="*/ 98 w 98"/>
                <a:gd name="p0y0" fmla="*/ 212 h 2129"/>
                <a:gd name="p0x1" fmla="*/ 98 w 98"/>
                <a:gd name="p0y1" fmla="*/ 1917 h 2129"/>
                <a:gd name="p0x2" fmla="*/ 98 w 98"/>
                <a:gd name="p0y2" fmla="*/ 2000 h 2129"/>
                <a:gd name="p0x3" fmla="*/ 64 w 98"/>
                <a:gd name="p0y3" fmla="*/ 2075 h 2129"/>
                <a:gd name="p0x4" fmla="*/ 10 w 98"/>
                <a:gd name="p0y4" fmla="*/ 2129 h 2129"/>
                <a:gd name="p0x5" fmla="*/ 0 w 98"/>
                <a:gd name="p0y5" fmla="*/ 2118 h 2129"/>
                <a:gd name="p0x6" fmla="*/ 51 w 98"/>
                <a:gd name="p0y6" fmla="*/ 2067 h 2129"/>
                <a:gd name="p0x7" fmla="*/ 83 w 98"/>
                <a:gd name="p0y7" fmla="*/ 1995 h 2129"/>
                <a:gd name="p0x8" fmla="*/ 83 w 98"/>
                <a:gd name="p0y8" fmla="*/ 1917 h 2129"/>
                <a:gd name="p0x9" fmla="*/ 83 w 98"/>
                <a:gd name="p0y9" fmla="*/ 212 h 2129"/>
                <a:gd name="p0x10" fmla="*/ 83 w 98"/>
                <a:gd name="p0y10" fmla="*/ 133 h 2129"/>
                <a:gd name="p0x11" fmla="*/ 51 w 98"/>
                <a:gd name="p0y11" fmla="*/ 62 h 2129"/>
                <a:gd name="p0x12" fmla="*/ 0 w 98"/>
                <a:gd name="p0y12" fmla="*/ 10 h 2129"/>
                <a:gd name="p0x13" fmla="*/ 10 w 98"/>
                <a:gd name="p0y13" fmla="*/ 0 h 2129"/>
                <a:gd name="p0x14" fmla="*/ 64 w 98"/>
                <a:gd name="p0y14" fmla="*/ 54 h 2129"/>
                <a:gd name="p0x15" fmla="*/ 98 w 98"/>
                <a:gd name="p0y15" fmla="*/ 129 h 2129"/>
                <a:gd name="p0x16" fmla="*/ 98 w 98"/>
                <a:gd name="p0y16" fmla="*/ 212 h 212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>
              <p:custDataLst>
                <p:tags r:id="rId51"/>
              </p:custDataLst>
            </p:nvPr>
          </p:nvSpPr>
          <p:spPr>
            <a:xfrm>
              <a:off x="8187" y="9981"/>
              <a:ext cx="4865" cy="99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4652 w 4864"/>
                <a:gd name="p0y0" fmla="*/ 98 h 98"/>
                <a:gd name="p0x1" fmla="*/ 92 w 4864"/>
                <a:gd name="p0y1" fmla="*/ 98 h 98"/>
                <a:gd name="p0x2" fmla="*/ 60 w 4864"/>
                <a:gd name="p0y2" fmla="*/ 98 h 98"/>
                <a:gd name="p0x3" fmla="*/ 29 w 4864"/>
                <a:gd name="p0y3" fmla="*/ 93 h 98"/>
                <a:gd name="p0x4" fmla="*/ 0 w 4864"/>
                <a:gd name="p0y4" fmla="*/ 83 h 98"/>
                <a:gd name="p0x5" fmla="*/ 18 w 4864"/>
                <a:gd name="p0y5" fmla="*/ 69 h 98"/>
                <a:gd name="p0x6" fmla="*/ 18 w 4864"/>
                <a:gd name="p0y6" fmla="*/ 69 h 98"/>
                <a:gd name="p0x7" fmla="*/ 41 w 4864"/>
                <a:gd name="p0y7" fmla="*/ 78 h 98"/>
                <a:gd name="p0x8" fmla="*/ 66 w 4864"/>
                <a:gd name="p0y8" fmla="*/ 83 h 98"/>
                <a:gd name="p0x9" fmla="*/ 92 w 4864"/>
                <a:gd name="p0y9" fmla="*/ 83 h 98"/>
                <a:gd name="p0x10" fmla="*/ 4652 w 4864"/>
                <a:gd name="p0y10" fmla="*/ 83 h 98"/>
                <a:gd name="p0x11" fmla="*/ 4731 w 4864"/>
                <a:gd name="p0y11" fmla="*/ 83 h 98"/>
                <a:gd name="p0x12" fmla="*/ 4802 w 4864"/>
                <a:gd name="p0y12" fmla="*/ 51 h 98"/>
                <a:gd name="p0x13" fmla="*/ 4854 w 4864"/>
                <a:gd name="p0y13" fmla="*/ 0 h 98"/>
                <a:gd name="p0x14" fmla="*/ 4864 w 4864"/>
                <a:gd name="p0y14" fmla="*/ 10 h 98"/>
                <a:gd name="p0x15" fmla="*/ 4810 w 4864"/>
                <a:gd name="p0y15" fmla="*/ 64 h 98"/>
                <a:gd name="p0x16" fmla="*/ 4735 w 4864"/>
                <a:gd name="p0y16" fmla="*/ 98 h 98"/>
                <a:gd name="p0x17" fmla="*/ 4652 w 4864"/>
                <a:gd name="p0y17" fmla="*/ 98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>
              <p:custDataLst>
                <p:tags r:id="rId52"/>
              </p:custDataLst>
            </p:nvPr>
          </p:nvSpPr>
          <p:spPr>
            <a:xfrm>
              <a:off x="7980" y="7789"/>
              <a:ext cx="225" cy="2276"/>
            </a:xfrm>
            <a:custGeom>
              <a:avLst/>
              <a:gdLst>
                <a:gd name="sw" fmla="*/ 1 w 225"/>
                <a:gd name="sh" fmla="*/ 1 h 2275"/>
                <a:gd name="mins" fmla="min sw sh"/>
                <a:gd name="dsw" fmla="+- 0 sw mins"/>
                <a:gd name="dsh" fmla="+- 0 sh mins"/>
                <a:gd name="p0x0" fmla="*/ 0 w 225"/>
                <a:gd name="p0y0" fmla="*/ 1990 h 2275"/>
                <a:gd name="p0x1" fmla="*/ 0 w 225"/>
                <a:gd name="p0y1" fmla="*/ 285 h 2275"/>
                <a:gd name="p0x2" fmla="*/ 0 w 225"/>
                <a:gd name="p0y2" fmla="*/ 152 h 2275"/>
                <a:gd name="p0x3" fmla="*/ 86 w 225"/>
                <a:gd name="p0y3" fmla="*/ 39 h 2275"/>
                <a:gd name="p0x4" fmla="*/ 207 w 225"/>
                <a:gd name="p0y4" fmla="*/ 0 h 2275"/>
                <a:gd name="p0x5" fmla="*/ 225 w 225"/>
                <a:gd name="p0y5" fmla="*/ 14 h 2275"/>
                <a:gd name="p0x6" fmla="*/ 225 w 225"/>
                <a:gd name="p0y6" fmla="*/ 14 h 2275"/>
                <a:gd name="p0x7" fmla="*/ 129 w 225"/>
                <a:gd name="p0y7" fmla="*/ 51 h 2275"/>
                <a:gd name="p0x8" fmla="*/ 60 w 225"/>
                <a:gd name="p0y8" fmla="*/ 158 h 2275"/>
                <a:gd name="p0x9" fmla="*/ 60 w 225"/>
                <a:gd name="p0y9" fmla="*/ 285 h 2275"/>
                <a:gd name="p0x10" fmla="*/ 60 w 225"/>
                <a:gd name="p0y10" fmla="*/ 1990 h 2275"/>
                <a:gd name="p0x11" fmla="*/ 60 w 225"/>
                <a:gd name="p0y11" fmla="*/ 2117 h 2275"/>
                <a:gd name="p0x12" fmla="*/ 129 w 225"/>
                <a:gd name="p0y12" fmla="*/ 2224 h 2275"/>
                <a:gd name="p0x13" fmla="*/ 225 w 225"/>
                <a:gd name="p0y13" fmla="*/ 2261 h 2275"/>
                <a:gd name="p0x14" fmla="*/ 207 w 225"/>
                <a:gd name="p0y14" fmla="*/ 2275 h 2275"/>
                <a:gd name="p0x15" fmla="*/ 207 w 225"/>
                <a:gd name="p0y15" fmla="*/ 2275 h 2275"/>
                <a:gd name="p0x16" fmla="*/ 86 w 225"/>
                <a:gd name="p0y16" fmla="*/ 2236 h 2275"/>
                <a:gd name="p0x17" fmla="*/ 0 w 225"/>
                <a:gd name="p0y17" fmla="*/ 2123 h 2275"/>
                <a:gd name="p0x18" fmla="*/ 0 w 225"/>
                <a:gd name="p0y18" fmla="*/ 1990 h 22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1" name="文本框 60"/>
          <p:cNvSpPr txBox="1"/>
          <p:nvPr>
            <p:custDataLst>
              <p:tags r:id="rId53"/>
            </p:custDataLst>
          </p:nvPr>
        </p:nvSpPr>
        <p:spPr>
          <a:xfrm>
            <a:off x="5257800" y="5249837"/>
            <a:ext cx="292417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一二三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4"/>
            </p:custDataLst>
          </p:nvPr>
        </p:nvSpPr>
        <p:spPr>
          <a:xfrm>
            <a:off x="5257800" y="5526062"/>
            <a:ext cx="2924175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两人由数字到动作替代，锻炼专注与反应，允许犯错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458200" y="4936490"/>
            <a:ext cx="3276600" cy="1464310"/>
            <a:chOff x="13320" y="7774"/>
            <a:chExt cx="5160" cy="2306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63" name="任意多边形 62"/>
            <p:cNvSpPr/>
            <p:nvPr>
              <p:custDataLst>
                <p:tags r:id="rId55"/>
              </p:custDataLst>
            </p:nvPr>
          </p:nvSpPr>
          <p:spPr>
            <a:xfrm>
              <a:off x="13320" y="7774"/>
              <a:ext cx="5160" cy="2306"/>
            </a:xfrm>
            <a:custGeom>
              <a:avLst/>
              <a:gdLst>
                <a:gd name="sw" fmla="*/ 1 w 5160"/>
                <a:gd name="sh" fmla="*/ 1 h 2305"/>
                <a:gd name="mins" fmla="min sw sh"/>
                <a:gd name="dsw" fmla="+- 0 sw mins"/>
                <a:gd name="dsh" fmla="+- 0 sh mins"/>
                <a:gd name="p0x0" fmla="*/ 300 w 5160"/>
                <a:gd name="p0y0" fmla="*/ 0 h 2305"/>
                <a:gd name="p0x1" fmla="*/ 4860 w 5160"/>
                <a:gd name="p0y1" fmla="*/ 0 h 2305"/>
                <a:gd name="p0x2" fmla="*/ 5025 w 5160"/>
                <a:gd name="p0y2" fmla="*/ 0 h 2305"/>
                <a:gd name="p0x3" fmla="*/ 5160 w 5160"/>
                <a:gd name="p0y3" fmla="*/ 134 h 2305"/>
                <a:gd name="p0x4" fmla="*/ 5160 w 5160"/>
                <a:gd name="p0y4" fmla="*/ 300 h 2305"/>
                <a:gd name="p0x5" fmla="*/ 5160 w 5160"/>
                <a:gd name="p0y5" fmla="*/ 2005 h 2305"/>
                <a:gd name="p0x6" fmla="*/ 5160 w 5160"/>
                <a:gd name="p0y6" fmla="*/ 2170 h 2305"/>
                <a:gd name="p0x7" fmla="*/ 5025 w 5160"/>
                <a:gd name="p0y7" fmla="*/ 2305 h 2305"/>
                <a:gd name="p0x8" fmla="*/ 4860 w 5160"/>
                <a:gd name="p0y8" fmla="*/ 2305 h 2305"/>
                <a:gd name="p0x9" fmla="*/ 300 w 5160"/>
                <a:gd name="p0y9" fmla="*/ 2305 h 2305"/>
                <a:gd name="p0x10" fmla="*/ 134 w 5160"/>
                <a:gd name="p0y10" fmla="*/ 2305 h 2305"/>
                <a:gd name="p0x11" fmla="*/ 0 w 5160"/>
                <a:gd name="p0y11" fmla="*/ 2170 h 2305"/>
                <a:gd name="p0x12" fmla="*/ 0 w 5160"/>
                <a:gd name="p0y12" fmla="*/ 2005 h 2305"/>
                <a:gd name="p0x13" fmla="*/ 0 w 5160"/>
                <a:gd name="p0y13" fmla="*/ 300 h 2305"/>
                <a:gd name="p0x14" fmla="*/ 0 w 5160"/>
                <a:gd name="p0y14" fmla="*/ 134 h 2305"/>
                <a:gd name="p0x15" fmla="*/ 134 w 5160"/>
                <a:gd name="p0y15" fmla="*/ 0 h 2305"/>
                <a:gd name="p0x16" fmla="*/ 300 w 5160"/>
                <a:gd name="p0y16" fmla="*/ 0 h 230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>
              <p:custDataLst>
                <p:tags r:id="rId56"/>
              </p:custDataLst>
            </p:nvPr>
          </p:nvSpPr>
          <p:spPr>
            <a:xfrm>
              <a:off x="13527" y="7774"/>
              <a:ext cx="4865" cy="99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92 w 4864"/>
                <a:gd name="p0y0" fmla="*/ 0 h 98"/>
                <a:gd name="p0x1" fmla="*/ 4652 w 4864"/>
                <a:gd name="p0y1" fmla="*/ 0 h 98"/>
                <a:gd name="p0x2" fmla="*/ 4735 w 4864"/>
                <a:gd name="p0y2" fmla="*/ 0 h 98"/>
                <a:gd name="p0x3" fmla="*/ 4810 w 4864"/>
                <a:gd name="p0y3" fmla="*/ 33 h 98"/>
                <a:gd name="p0x4" fmla="*/ 4864 w 4864"/>
                <a:gd name="p0y4" fmla="*/ 87 h 98"/>
                <a:gd name="p0x5" fmla="*/ 4854 w 4864"/>
                <a:gd name="p0y5" fmla="*/ 98 h 98"/>
                <a:gd name="p0x6" fmla="*/ 4802 w 4864"/>
                <a:gd name="p0y6" fmla="*/ 46 h 98"/>
                <a:gd name="p0x7" fmla="*/ 4731 w 4864"/>
                <a:gd name="p0y7" fmla="*/ 15 h 98"/>
                <a:gd name="p0x8" fmla="*/ 4652 w 4864"/>
                <a:gd name="p0y8" fmla="*/ 15 h 98"/>
                <a:gd name="p0x9" fmla="*/ 92 w 4864"/>
                <a:gd name="p0y9" fmla="*/ 15 h 98"/>
                <a:gd name="p0x10" fmla="*/ 66 w 4864"/>
                <a:gd name="p0y10" fmla="*/ 15 h 98"/>
                <a:gd name="p0x11" fmla="*/ 41 w 4864"/>
                <a:gd name="p0y11" fmla="*/ 19 h 98"/>
                <a:gd name="p0x12" fmla="*/ 18 w 4864"/>
                <a:gd name="p0y12" fmla="*/ 28 h 98"/>
                <a:gd name="p0x13" fmla="*/ 0 w 4864"/>
                <a:gd name="p0y13" fmla="*/ 14 h 98"/>
                <a:gd name="p0x14" fmla="*/ 0 w 4864"/>
                <a:gd name="p0y14" fmla="*/ 14 h 98"/>
                <a:gd name="p0x15" fmla="*/ 29 w 4864"/>
                <a:gd name="p0y15" fmla="*/ 5 h 98"/>
                <a:gd name="p0x16" fmla="*/ 60 w 4864"/>
                <a:gd name="p0y16" fmla="*/ 0 h 98"/>
                <a:gd name="p0x17" fmla="*/ 92 w 4864"/>
                <a:gd name="p0y17" fmla="*/ 0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>
              <p:custDataLst>
                <p:tags r:id="rId57"/>
              </p:custDataLst>
            </p:nvPr>
          </p:nvSpPr>
          <p:spPr>
            <a:xfrm>
              <a:off x="18381" y="7862"/>
              <a:ext cx="99" cy="2130"/>
            </a:xfrm>
            <a:custGeom>
              <a:avLst/>
              <a:gdLst>
                <a:gd name="sw" fmla="*/ 1 w 98"/>
                <a:gd name="sh" fmla="*/ 1 h 2129"/>
                <a:gd name="mins" fmla="min sw sh"/>
                <a:gd name="dsw" fmla="+- 0 sw mins"/>
                <a:gd name="dsh" fmla="+- 0 sh mins"/>
                <a:gd name="p0x0" fmla="*/ 98 w 98"/>
                <a:gd name="p0y0" fmla="*/ 212 h 2129"/>
                <a:gd name="p0x1" fmla="*/ 98 w 98"/>
                <a:gd name="p0y1" fmla="*/ 1917 h 2129"/>
                <a:gd name="p0x2" fmla="*/ 98 w 98"/>
                <a:gd name="p0y2" fmla="*/ 2000 h 2129"/>
                <a:gd name="p0x3" fmla="*/ 64 w 98"/>
                <a:gd name="p0y3" fmla="*/ 2075 h 2129"/>
                <a:gd name="p0x4" fmla="*/ 10 w 98"/>
                <a:gd name="p0y4" fmla="*/ 2129 h 2129"/>
                <a:gd name="p0x5" fmla="*/ 0 w 98"/>
                <a:gd name="p0y5" fmla="*/ 2118 h 2129"/>
                <a:gd name="p0x6" fmla="*/ 51 w 98"/>
                <a:gd name="p0y6" fmla="*/ 2067 h 2129"/>
                <a:gd name="p0x7" fmla="*/ 83 w 98"/>
                <a:gd name="p0y7" fmla="*/ 1995 h 2129"/>
                <a:gd name="p0x8" fmla="*/ 83 w 98"/>
                <a:gd name="p0y8" fmla="*/ 1917 h 2129"/>
                <a:gd name="p0x9" fmla="*/ 83 w 98"/>
                <a:gd name="p0y9" fmla="*/ 212 h 2129"/>
                <a:gd name="p0x10" fmla="*/ 83 w 98"/>
                <a:gd name="p0y10" fmla="*/ 133 h 2129"/>
                <a:gd name="p0x11" fmla="*/ 51 w 98"/>
                <a:gd name="p0y11" fmla="*/ 62 h 2129"/>
                <a:gd name="p0x12" fmla="*/ 0 w 98"/>
                <a:gd name="p0y12" fmla="*/ 10 h 2129"/>
                <a:gd name="p0x13" fmla="*/ 10 w 98"/>
                <a:gd name="p0y13" fmla="*/ 0 h 2129"/>
                <a:gd name="p0x14" fmla="*/ 64 w 98"/>
                <a:gd name="p0y14" fmla="*/ 54 h 2129"/>
                <a:gd name="p0x15" fmla="*/ 98 w 98"/>
                <a:gd name="p0y15" fmla="*/ 129 h 2129"/>
                <a:gd name="p0x16" fmla="*/ 98 w 98"/>
                <a:gd name="p0y16" fmla="*/ 212 h 212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>
              <p:custDataLst>
                <p:tags r:id="rId58"/>
              </p:custDataLst>
            </p:nvPr>
          </p:nvSpPr>
          <p:spPr>
            <a:xfrm>
              <a:off x="13527" y="9981"/>
              <a:ext cx="4865" cy="99"/>
            </a:xfrm>
            <a:custGeom>
              <a:avLst/>
              <a:gdLst>
                <a:gd name="sw" fmla="*/ 1 w 4864"/>
                <a:gd name="sh" fmla="*/ 1 h 98"/>
                <a:gd name="mins" fmla="min sw sh"/>
                <a:gd name="dsw" fmla="+- 0 sw mins"/>
                <a:gd name="dsh" fmla="+- 0 sh mins"/>
                <a:gd name="p0x0" fmla="*/ 4652 w 4864"/>
                <a:gd name="p0y0" fmla="*/ 98 h 98"/>
                <a:gd name="p0x1" fmla="*/ 92 w 4864"/>
                <a:gd name="p0y1" fmla="*/ 98 h 98"/>
                <a:gd name="p0x2" fmla="*/ 60 w 4864"/>
                <a:gd name="p0y2" fmla="*/ 98 h 98"/>
                <a:gd name="p0x3" fmla="*/ 29 w 4864"/>
                <a:gd name="p0y3" fmla="*/ 93 h 98"/>
                <a:gd name="p0x4" fmla="*/ 0 w 4864"/>
                <a:gd name="p0y4" fmla="*/ 83 h 98"/>
                <a:gd name="p0x5" fmla="*/ 18 w 4864"/>
                <a:gd name="p0y5" fmla="*/ 69 h 98"/>
                <a:gd name="p0x6" fmla="*/ 18 w 4864"/>
                <a:gd name="p0y6" fmla="*/ 69 h 98"/>
                <a:gd name="p0x7" fmla="*/ 41 w 4864"/>
                <a:gd name="p0y7" fmla="*/ 78 h 98"/>
                <a:gd name="p0x8" fmla="*/ 66 w 4864"/>
                <a:gd name="p0y8" fmla="*/ 83 h 98"/>
                <a:gd name="p0x9" fmla="*/ 92 w 4864"/>
                <a:gd name="p0y9" fmla="*/ 83 h 98"/>
                <a:gd name="p0x10" fmla="*/ 4652 w 4864"/>
                <a:gd name="p0y10" fmla="*/ 83 h 98"/>
                <a:gd name="p0x11" fmla="*/ 4731 w 4864"/>
                <a:gd name="p0y11" fmla="*/ 83 h 98"/>
                <a:gd name="p0x12" fmla="*/ 4802 w 4864"/>
                <a:gd name="p0y12" fmla="*/ 51 h 98"/>
                <a:gd name="p0x13" fmla="*/ 4854 w 4864"/>
                <a:gd name="p0y13" fmla="*/ 0 h 98"/>
                <a:gd name="p0x14" fmla="*/ 4864 w 4864"/>
                <a:gd name="p0y14" fmla="*/ 10 h 98"/>
                <a:gd name="p0x15" fmla="*/ 4810 w 4864"/>
                <a:gd name="p0y15" fmla="*/ 64 h 98"/>
                <a:gd name="p0x16" fmla="*/ 4735 w 4864"/>
                <a:gd name="p0y16" fmla="*/ 98 h 98"/>
                <a:gd name="p0x17" fmla="*/ 4652 w 4864"/>
                <a:gd name="p0y17" fmla="*/ 98 h 9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>
              <p:custDataLst>
                <p:tags r:id="rId59"/>
              </p:custDataLst>
            </p:nvPr>
          </p:nvSpPr>
          <p:spPr>
            <a:xfrm>
              <a:off x="13320" y="7789"/>
              <a:ext cx="225" cy="2276"/>
            </a:xfrm>
            <a:custGeom>
              <a:avLst/>
              <a:gdLst>
                <a:gd name="sw" fmla="*/ 1 w 225"/>
                <a:gd name="sh" fmla="*/ 1 h 2275"/>
                <a:gd name="mins" fmla="min sw sh"/>
                <a:gd name="dsw" fmla="+- 0 sw mins"/>
                <a:gd name="dsh" fmla="+- 0 sh mins"/>
                <a:gd name="p0x0" fmla="*/ 0 w 225"/>
                <a:gd name="p0y0" fmla="*/ 1990 h 2275"/>
                <a:gd name="p0x1" fmla="*/ 0 w 225"/>
                <a:gd name="p0y1" fmla="*/ 285 h 2275"/>
                <a:gd name="p0x2" fmla="*/ 0 w 225"/>
                <a:gd name="p0y2" fmla="*/ 152 h 2275"/>
                <a:gd name="p0x3" fmla="*/ 86 w 225"/>
                <a:gd name="p0y3" fmla="*/ 39 h 2275"/>
                <a:gd name="p0x4" fmla="*/ 207 w 225"/>
                <a:gd name="p0y4" fmla="*/ 0 h 2275"/>
                <a:gd name="p0x5" fmla="*/ 225 w 225"/>
                <a:gd name="p0y5" fmla="*/ 14 h 2275"/>
                <a:gd name="p0x6" fmla="*/ 225 w 225"/>
                <a:gd name="p0y6" fmla="*/ 14 h 2275"/>
                <a:gd name="p0x7" fmla="*/ 129 w 225"/>
                <a:gd name="p0y7" fmla="*/ 51 h 2275"/>
                <a:gd name="p0x8" fmla="*/ 60 w 225"/>
                <a:gd name="p0y8" fmla="*/ 158 h 2275"/>
                <a:gd name="p0x9" fmla="*/ 60 w 225"/>
                <a:gd name="p0y9" fmla="*/ 285 h 2275"/>
                <a:gd name="p0x10" fmla="*/ 60 w 225"/>
                <a:gd name="p0y10" fmla="*/ 1990 h 2275"/>
                <a:gd name="p0x11" fmla="*/ 60 w 225"/>
                <a:gd name="p0y11" fmla="*/ 2117 h 2275"/>
                <a:gd name="p0x12" fmla="*/ 129 w 225"/>
                <a:gd name="p0y12" fmla="*/ 2224 h 2275"/>
                <a:gd name="p0x13" fmla="*/ 225 w 225"/>
                <a:gd name="p0y13" fmla="*/ 2261 h 2275"/>
                <a:gd name="p0x14" fmla="*/ 207 w 225"/>
                <a:gd name="p0y14" fmla="*/ 2275 h 2275"/>
                <a:gd name="p0x15" fmla="*/ 207 w 225"/>
                <a:gd name="p0y15" fmla="*/ 2275 h 2275"/>
                <a:gd name="p0x16" fmla="*/ 86 w 225"/>
                <a:gd name="p0y16" fmla="*/ 2236 h 2275"/>
                <a:gd name="p0x17" fmla="*/ 0 w 225"/>
                <a:gd name="p0y17" fmla="*/ 2123 h 2275"/>
                <a:gd name="p0x18" fmla="*/ 0 w 225"/>
                <a:gd name="p0y18" fmla="*/ 1990 h 22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9" name="文本框 68"/>
          <p:cNvSpPr txBox="1"/>
          <p:nvPr>
            <p:custDataLst>
              <p:tags r:id="rId60"/>
            </p:custDataLst>
          </p:nvPr>
        </p:nvSpPr>
        <p:spPr>
          <a:xfrm>
            <a:off x="8648700" y="5249837"/>
            <a:ext cx="292417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胡言乱语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框 69"/>
          <p:cNvSpPr txBox="1"/>
          <p:nvPr>
            <p:custDataLst>
              <p:tags r:id="rId61"/>
            </p:custDataLst>
          </p:nvPr>
        </p:nvSpPr>
        <p:spPr>
          <a:xfrm>
            <a:off x="8648700" y="5526062"/>
            <a:ext cx="2924175" cy="557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7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无意义语音即兴，可独白、假沟通翻译、多人群演重演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477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即兴经典游戏：舞台演出的核心节目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995363"/>
            <a:ext cx="15859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经典游戏适合在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1871345" y="1009650"/>
            <a:ext cx="914400" cy="304800"/>
          </a:xfrm>
          <a:custGeom>
            <a:avLst/>
            <a:gdLst>
              <a:gd name="sw" fmla="*/ 1 w 1440"/>
              <a:gd name="sh" fmla="*/ 1 h 480"/>
              <a:gd name="mins" fmla="min sw sh"/>
              <a:gd name="dsw" fmla="+- 0 sw mins"/>
              <a:gd name="dsh" fmla="+- 0 sh mins"/>
              <a:gd name="p0x0" fmla="*/ 180 w 1440"/>
              <a:gd name="p0y0" fmla="*/ 0 h 480"/>
              <a:gd name="p0x1" fmla="*/ 1260 w 1440"/>
              <a:gd name="p0y1" fmla="*/ 0 h 480"/>
              <a:gd name="p0x2" fmla="*/ 1359 w 1440"/>
              <a:gd name="p0y2" fmla="*/ 0 h 480"/>
              <a:gd name="p0x3" fmla="*/ 1440 w 1440"/>
              <a:gd name="p0y3" fmla="*/ 80 h 480"/>
              <a:gd name="p0x4" fmla="*/ 1440 w 1440"/>
              <a:gd name="p0y4" fmla="*/ 180 h 480"/>
              <a:gd name="p0x5" fmla="*/ 1440 w 1440"/>
              <a:gd name="p0y5" fmla="*/ 300 h 480"/>
              <a:gd name="p0x6" fmla="*/ 1440 w 1440"/>
              <a:gd name="p0y6" fmla="*/ 399 h 480"/>
              <a:gd name="p0x7" fmla="*/ 1359 w 1440"/>
              <a:gd name="p0y7" fmla="*/ 480 h 480"/>
              <a:gd name="p0x8" fmla="*/ 1260 w 1440"/>
              <a:gd name="p0y8" fmla="*/ 480 h 480"/>
              <a:gd name="p0x9" fmla="*/ 180 w 1440"/>
              <a:gd name="p0y9" fmla="*/ 480 h 480"/>
              <a:gd name="p0x10" fmla="*/ 80 w 1440"/>
              <a:gd name="p0y10" fmla="*/ 480 h 480"/>
              <a:gd name="p0x11" fmla="*/ 0 w 1440"/>
              <a:gd name="p0y11" fmla="*/ 399 h 480"/>
              <a:gd name="p0x12" fmla="*/ 0 w 1440"/>
              <a:gd name="p0y12" fmla="*/ 300 h 480"/>
              <a:gd name="p0x13" fmla="*/ 0 w 1440"/>
              <a:gd name="p0y13" fmla="*/ 180 h 480"/>
              <a:gd name="p0x14" fmla="*/ 0 w 1440"/>
              <a:gd name="p0y14" fmla="*/ 80 h 480"/>
              <a:gd name="p0x15" fmla="*/ 80 w 1440"/>
              <a:gd name="p0y15" fmla="*/ 0 h 480"/>
              <a:gd name="p0x16" fmla="*/ 180 w 144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947863" y="995363"/>
            <a:ext cx="952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热身之后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805113" y="995363"/>
            <a:ext cx="34909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、舞台表演过程中进行；演员主要利用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任意多边形 8"/>
          <p:cNvSpPr/>
          <p:nvPr>
            <p:custDataLst>
              <p:tags r:id="rId7"/>
            </p:custDataLst>
          </p:nvPr>
        </p:nvSpPr>
        <p:spPr>
          <a:xfrm>
            <a:off x="6124575" y="1009650"/>
            <a:ext cx="1104900" cy="304800"/>
          </a:xfrm>
          <a:custGeom>
            <a:avLst/>
            <a:gdLst>
              <a:gd name="sw" fmla="*/ 1 w 1740"/>
              <a:gd name="sh" fmla="*/ 1 h 480"/>
              <a:gd name="mins" fmla="min sw sh"/>
              <a:gd name="dsw" fmla="+- 0 sw mins"/>
              <a:gd name="dsh" fmla="+- 0 sh mins"/>
              <a:gd name="p0x0" fmla="*/ 180 w 1740"/>
              <a:gd name="p0y0" fmla="*/ 0 h 480"/>
              <a:gd name="p0x1" fmla="*/ 1560 w 1740"/>
              <a:gd name="p0y1" fmla="*/ 0 h 480"/>
              <a:gd name="p0x2" fmla="*/ 1659 w 1740"/>
              <a:gd name="p0y2" fmla="*/ 0 h 480"/>
              <a:gd name="p0x3" fmla="*/ 1740 w 1740"/>
              <a:gd name="p0y3" fmla="*/ 80 h 480"/>
              <a:gd name="p0x4" fmla="*/ 1740 w 1740"/>
              <a:gd name="p0y4" fmla="*/ 180 h 480"/>
              <a:gd name="p0x5" fmla="*/ 1740 w 1740"/>
              <a:gd name="p0y5" fmla="*/ 300 h 480"/>
              <a:gd name="p0x6" fmla="*/ 1740 w 1740"/>
              <a:gd name="p0y6" fmla="*/ 399 h 480"/>
              <a:gd name="p0x7" fmla="*/ 1659 w 1740"/>
              <a:gd name="p0y7" fmla="*/ 480 h 480"/>
              <a:gd name="p0x8" fmla="*/ 1560 w 1740"/>
              <a:gd name="p0y8" fmla="*/ 480 h 480"/>
              <a:gd name="p0x9" fmla="*/ 180 w 1740"/>
              <a:gd name="p0y9" fmla="*/ 480 h 480"/>
              <a:gd name="p0x10" fmla="*/ 80 w 1740"/>
              <a:gd name="p0y10" fmla="*/ 480 h 480"/>
              <a:gd name="p0x11" fmla="*/ 0 w 1740"/>
              <a:gd name="p0y11" fmla="*/ 399 h 480"/>
              <a:gd name="p0x12" fmla="*/ 0 w 1740"/>
              <a:gd name="p0y12" fmla="*/ 300 h 480"/>
              <a:gd name="p0x13" fmla="*/ 0 w 1740"/>
              <a:gd name="p0y13" fmla="*/ 180 h 480"/>
              <a:gd name="p0x14" fmla="*/ 0 w 1740"/>
              <a:gd name="p0y14" fmla="*/ 80 h 480"/>
              <a:gd name="p0x15" fmla="*/ 80 w 1740"/>
              <a:gd name="p0y15" fmla="*/ 0 h 480"/>
              <a:gd name="p0x16" fmla="*/ 180 w 174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200775" y="995363"/>
            <a:ext cx="1143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声音和身体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248525" y="995363"/>
            <a:ext cx="209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，可先引导少用台词、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10"/>
            </p:custDataLst>
          </p:nvPr>
        </p:nvSpPr>
        <p:spPr>
          <a:xfrm>
            <a:off x="9172575" y="1009650"/>
            <a:ext cx="1295400" cy="304800"/>
          </a:xfrm>
          <a:custGeom>
            <a:avLst/>
            <a:gdLst>
              <a:gd name="sw" fmla="*/ 1 w 2040"/>
              <a:gd name="sh" fmla="*/ 1 h 480"/>
              <a:gd name="mins" fmla="min sw sh"/>
              <a:gd name="dsw" fmla="+- 0 sw mins"/>
              <a:gd name="dsh" fmla="+- 0 sh mins"/>
              <a:gd name="p0x0" fmla="*/ 180 w 2040"/>
              <a:gd name="p0y0" fmla="*/ 0 h 480"/>
              <a:gd name="p0x1" fmla="*/ 1860 w 2040"/>
              <a:gd name="p0y1" fmla="*/ 0 h 480"/>
              <a:gd name="p0x2" fmla="*/ 1959 w 2040"/>
              <a:gd name="p0y2" fmla="*/ 0 h 480"/>
              <a:gd name="p0x3" fmla="*/ 2040 w 2040"/>
              <a:gd name="p0y3" fmla="*/ 80 h 480"/>
              <a:gd name="p0x4" fmla="*/ 2040 w 2040"/>
              <a:gd name="p0y4" fmla="*/ 180 h 480"/>
              <a:gd name="p0x5" fmla="*/ 2040 w 2040"/>
              <a:gd name="p0y5" fmla="*/ 300 h 480"/>
              <a:gd name="p0x6" fmla="*/ 2040 w 2040"/>
              <a:gd name="p0y6" fmla="*/ 399 h 480"/>
              <a:gd name="p0x7" fmla="*/ 1959 w 2040"/>
              <a:gd name="p0y7" fmla="*/ 480 h 480"/>
              <a:gd name="p0x8" fmla="*/ 1860 w 2040"/>
              <a:gd name="p0y8" fmla="*/ 480 h 480"/>
              <a:gd name="p0x9" fmla="*/ 180 w 2040"/>
              <a:gd name="p0y9" fmla="*/ 480 h 480"/>
              <a:gd name="p0x10" fmla="*/ 80 w 2040"/>
              <a:gd name="p0y10" fmla="*/ 480 h 480"/>
              <a:gd name="p0x11" fmla="*/ 0 w 2040"/>
              <a:gd name="p0y11" fmla="*/ 399 h 480"/>
              <a:gd name="p0x12" fmla="*/ 0 w 2040"/>
              <a:gd name="p0y12" fmla="*/ 300 h 480"/>
              <a:gd name="p0x13" fmla="*/ 0 w 2040"/>
              <a:gd name="p0y13" fmla="*/ 180 h 480"/>
              <a:gd name="p0x14" fmla="*/ 0 w 2040"/>
              <a:gd name="p0y14" fmla="*/ 80 h 480"/>
              <a:gd name="p0x15" fmla="*/ 80 w 2040"/>
              <a:gd name="p0y15" fmla="*/ 0 h 480"/>
              <a:gd name="p0x16" fmla="*/ 180 w 2040"/>
              <a:gd name="p0y16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9248775" y="995363"/>
            <a:ext cx="1333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多用肢体动作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457200" y="995363"/>
            <a:ext cx="112776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0029825"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，再逐步加入台词。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461645" y="1737995"/>
            <a:ext cx="2695575" cy="2247900"/>
          </a:xfrm>
          <a:custGeom>
            <a:avLst/>
            <a:gdLst>
              <a:gd name="sw" fmla="*/ 1 w 4245"/>
              <a:gd name="sh" fmla="*/ 1 h 3540"/>
              <a:gd name="mins" fmla="min sw sh"/>
              <a:gd name="dsw" fmla="+- 0 sw mins"/>
              <a:gd name="dsh" fmla="+- 0 sh mins"/>
              <a:gd name="p0x0" fmla="*/ 300 w 4245"/>
              <a:gd name="p0y0" fmla="*/ 0 h 3540"/>
              <a:gd name="p0x1" fmla="*/ 3945 w 4245"/>
              <a:gd name="p0y1" fmla="*/ 0 h 3540"/>
              <a:gd name="p0x2" fmla="*/ 4110 w 4245"/>
              <a:gd name="p0y2" fmla="*/ 0 h 3540"/>
              <a:gd name="p0x3" fmla="*/ 4245 w 4245"/>
              <a:gd name="p0y3" fmla="*/ 134 h 3540"/>
              <a:gd name="p0x4" fmla="*/ 4245 w 4245"/>
              <a:gd name="p0y4" fmla="*/ 300 h 3540"/>
              <a:gd name="p0x5" fmla="*/ 4245 w 4245"/>
              <a:gd name="p0y5" fmla="*/ 3240 h 3540"/>
              <a:gd name="p0x6" fmla="*/ 4245 w 4245"/>
              <a:gd name="p0y6" fmla="*/ 3405 h 3540"/>
              <a:gd name="p0x7" fmla="*/ 4110 w 4245"/>
              <a:gd name="p0y7" fmla="*/ 3540 h 3540"/>
              <a:gd name="p0x8" fmla="*/ 3945 w 4245"/>
              <a:gd name="p0y8" fmla="*/ 3540 h 3540"/>
              <a:gd name="p0x9" fmla="*/ 300 w 4245"/>
              <a:gd name="p0y9" fmla="*/ 3540 h 3540"/>
              <a:gd name="p0x10" fmla="*/ 134 w 4245"/>
              <a:gd name="p0y10" fmla="*/ 3540 h 3540"/>
              <a:gd name="p0x11" fmla="*/ 0 w 4245"/>
              <a:gd name="p0y11" fmla="*/ 3405 h 3540"/>
              <a:gd name="p0x12" fmla="*/ 0 w 4245"/>
              <a:gd name="p0y12" fmla="*/ 3240 h 3540"/>
              <a:gd name="p0x13" fmla="*/ 0 w 4245"/>
              <a:gd name="p0y13" fmla="*/ 300 h 3540"/>
              <a:gd name="p0x14" fmla="*/ 0 w 4245"/>
              <a:gd name="p0y14" fmla="*/ 134 h 3540"/>
              <a:gd name="p0x15" fmla="*/ 134 w 4245"/>
              <a:gd name="p0y15" fmla="*/ 0 h 3540"/>
              <a:gd name="p0x16" fmla="*/ 300 w 42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19125" y="1905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704926" y="193833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962025" y="188023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拍手叫停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619125" y="2517458"/>
            <a:ext cx="1698803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拍手喊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停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638175" y="2785745"/>
            <a:ext cx="800100" cy="257175"/>
          </a:xfrm>
          <a:custGeom>
            <a:avLst/>
            <a:gdLst>
              <a:gd name="sw" fmla="*/ 1 w 1260"/>
              <a:gd name="sh" fmla="*/ 1 h 405"/>
              <a:gd name="mins" fmla="min sw sh"/>
              <a:gd name="dsw" fmla="+- 0 sw mins"/>
              <a:gd name="dsh" fmla="+- 0 sh mins"/>
              <a:gd name="p0x0" fmla="*/ 180 w 1260"/>
              <a:gd name="p0y0" fmla="*/ 0 h 405"/>
              <a:gd name="p0x1" fmla="*/ 1080 w 1260"/>
              <a:gd name="p0y1" fmla="*/ 0 h 405"/>
              <a:gd name="p0x2" fmla="*/ 1179 w 1260"/>
              <a:gd name="p0y2" fmla="*/ 0 h 405"/>
              <a:gd name="p0x3" fmla="*/ 1260 w 1260"/>
              <a:gd name="p0y3" fmla="*/ 80 h 405"/>
              <a:gd name="p0x4" fmla="*/ 1260 w 1260"/>
              <a:gd name="p0y4" fmla="*/ 180 h 405"/>
              <a:gd name="p0x5" fmla="*/ 1260 w 1260"/>
              <a:gd name="p0y5" fmla="*/ 225 h 405"/>
              <a:gd name="p0x6" fmla="*/ 1260 w 1260"/>
              <a:gd name="p0y6" fmla="*/ 324 h 405"/>
              <a:gd name="p0x7" fmla="*/ 1179 w 1260"/>
              <a:gd name="p0y7" fmla="*/ 405 h 405"/>
              <a:gd name="p0x8" fmla="*/ 1080 w 1260"/>
              <a:gd name="p0y8" fmla="*/ 405 h 405"/>
              <a:gd name="p0x9" fmla="*/ 180 w 1260"/>
              <a:gd name="p0y9" fmla="*/ 405 h 405"/>
              <a:gd name="p0x10" fmla="*/ 80 w 1260"/>
              <a:gd name="p0y10" fmla="*/ 405 h 405"/>
              <a:gd name="p0x11" fmla="*/ 0 w 1260"/>
              <a:gd name="p0y11" fmla="*/ 324 h 405"/>
              <a:gd name="p0x12" fmla="*/ 0 w 1260"/>
              <a:gd name="p0y12" fmla="*/ 225 h 405"/>
              <a:gd name="p0x13" fmla="*/ 0 w 1260"/>
              <a:gd name="p0y13" fmla="*/ 180 h 405"/>
              <a:gd name="p0x14" fmla="*/ 0 w 1260"/>
              <a:gd name="p0y14" fmla="*/ 80 h 405"/>
              <a:gd name="p0x15" fmla="*/ 80 w 1260"/>
              <a:gd name="p0y15" fmla="*/ 0 h 405"/>
              <a:gd name="p0x16" fmla="*/ 180 w 126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695325" y="2774633"/>
            <a:ext cx="8573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冻结姿势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1457401" y="2774633"/>
            <a:ext cx="1152525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轻拍一人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638175" y="3042920"/>
            <a:ext cx="800100" cy="257175"/>
          </a:xfrm>
          <a:custGeom>
            <a:avLst/>
            <a:gdLst>
              <a:gd name="sw" fmla="*/ 1 w 1260"/>
              <a:gd name="sh" fmla="*/ 1 h 405"/>
              <a:gd name="mins" fmla="min sw sh"/>
              <a:gd name="dsw" fmla="+- 0 sw mins"/>
              <a:gd name="dsh" fmla="+- 0 sh mins"/>
              <a:gd name="p0x0" fmla="*/ 180 w 1260"/>
              <a:gd name="p0y0" fmla="*/ 0 h 405"/>
              <a:gd name="p0x1" fmla="*/ 1080 w 1260"/>
              <a:gd name="p0y1" fmla="*/ 0 h 405"/>
              <a:gd name="p0x2" fmla="*/ 1179 w 1260"/>
              <a:gd name="p0y2" fmla="*/ 0 h 405"/>
              <a:gd name="p0x3" fmla="*/ 1260 w 1260"/>
              <a:gd name="p0y3" fmla="*/ 80 h 405"/>
              <a:gd name="p0x4" fmla="*/ 1260 w 1260"/>
              <a:gd name="p0y4" fmla="*/ 180 h 405"/>
              <a:gd name="p0x5" fmla="*/ 1260 w 1260"/>
              <a:gd name="p0y5" fmla="*/ 225 h 405"/>
              <a:gd name="p0x6" fmla="*/ 1260 w 1260"/>
              <a:gd name="p0y6" fmla="*/ 324 h 405"/>
              <a:gd name="p0x7" fmla="*/ 1179 w 1260"/>
              <a:gd name="p0y7" fmla="*/ 405 h 405"/>
              <a:gd name="p0x8" fmla="*/ 1080 w 1260"/>
              <a:gd name="p0y8" fmla="*/ 405 h 405"/>
              <a:gd name="p0x9" fmla="*/ 180 w 1260"/>
              <a:gd name="p0y9" fmla="*/ 405 h 405"/>
              <a:gd name="p0x10" fmla="*/ 80 w 1260"/>
              <a:gd name="p0y10" fmla="*/ 405 h 405"/>
              <a:gd name="p0x11" fmla="*/ 0 w 1260"/>
              <a:gd name="p0y11" fmla="*/ 324 h 405"/>
              <a:gd name="p0x12" fmla="*/ 0 w 1260"/>
              <a:gd name="p0y12" fmla="*/ 225 h 405"/>
              <a:gd name="p0x13" fmla="*/ 0 w 1260"/>
              <a:gd name="p0y13" fmla="*/ 180 h 405"/>
              <a:gd name="p0x14" fmla="*/ 0 w 1260"/>
              <a:gd name="p0y14" fmla="*/ 80 h 405"/>
              <a:gd name="p0x15" fmla="*/ 80 w 1260"/>
              <a:gd name="p0y15" fmla="*/ 0 h 405"/>
              <a:gd name="p0x16" fmla="*/ 180 w 126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695325" y="3031808"/>
            <a:ext cx="8573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替代位置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19125" y="3031808"/>
            <a:ext cx="2209952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38200"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，摆同样姿势后开启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864870" y="3300095"/>
            <a:ext cx="1143000" cy="257175"/>
          </a:xfrm>
          <a:custGeom>
            <a:avLst/>
            <a:gdLst>
              <a:gd name="sw" fmla="*/ 1 w 1800"/>
              <a:gd name="sh" fmla="*/ 1 h 405"/>
              <a:gd name="mins" fmla="min sw sh"/>
              <a:gd name="dsw" fmla="+- 0 sw mins"/>
              <a:gd name="dsh" fmla="+- 0 sh mins"/>
              <a:gd name="p0x0" fmla="*/ 180 w 1800"/>
              <a:gd name="p0y0" fmla="*/ 0 h 405"/>
              <a:gd name="p0x1" fmla="*/ 1620 w 1800"/>
              <a:gd name="p0y1" fmla="*/ 0 h 405"/>
              <a:gd name="p0x2" fmla="*/ 1719 w 1800"/>
              <a:gd name="p0y2" fmla="*/ 0 h 405"/>
              <a:gd name="p0x3" fmla="*/ 1800 w 1800"/>
              <a:gd name="p0y3" fmla="*/ 80 h 405"/>
              <a:gd name="p0x4" fmla="*/ 1800 w 1800"/>
              <a:gd name="p0y4" fmla="*/ 180 h 405"/>
              <a:gd name="p0x5" fmla="*/ 1800 w 1800"/>
              <a:gd name="p0y5" fmla="*/ 225 h 405"/>
              <a:gd name="p0x6" fmla="*/ 1800 w 1800"/>
              <a:gd name="p0y6" fmla="*/ 324 h 405"/>
              <a:gd name="p0x7" fmla="*/ 1719 w 1800"/>
              <a:gd name="p0y7" fmla="*/ 405 h 405"/>
              <a:gd name="p0x8" fmla="*/ 1620 w 1800"/>
              <a:gd name="p0y8" fmla="*/ 405 h 405"/>
              <a:gd name="p0x9" fmla="*/ 180 w 1800"/>
              <a:gd name="p0y9" fmla="*/ 405 h 405"/>
              <a:gd name="p0x10" fmla="*/ 80 w 1800"/>
              <a:gd name="p0y10" fmla="*/ 405 h 405"/>
              <a:gd name="p0x11" fmla="*/ 0 w 1800"/>
              <a:gd name="p0y11" fmla="*/ 324 h 405"/>
              <a:gd name="p0x12" fmla="*/ 0 w 1800"/>
              <a:gd name="p0y12" fmla="*/ 225 h 405"/>
              <a:gd name="p0x13" fmla="*/ 0 w 1800"/>
              <a:gd name="p0y13" fmla="*/ 180 h 405"/>
              <a:gd name="p0x14" fmla="*/ 0 w 1800"/>
              <a:gd name="p0y14" fmla="*/ 80 h 405"/>
              <a:gd name="p0x15" fmla="*/ 80 w 1800"/>
              <a:gd name="p0y15" fmla="*/ 0 h 405"/>
              <a:gd name="p0x16" fmla="*/ 180 w 180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922515" y="3288983"/>
            <a:ext cx="12002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全新无关场景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3319145" y="1737995"/>
            <a:ext cx="2695575" cy="2247900"/>
          </a:xfrm>
          <a:custGeom>
            <a:avLst/>
            <a:gdLst>
              <a:gd name="sw" fmla="*/ 1 w 4245"/>
              <a:gd name="sh" fmla="*/ 1 h 3540"/>
              <a:gd name="mins" fmla="min sw sh"/>
              <a:gd name="dsw" fmla="+- 0 sw mins"/>
              <a:gd name="dsh" fmla="+- 0 sh mins"/>
              <a:gd name="p0x0" fmla="*/ 300 w 4245"/>
              <a:gd name="p0y0" fmla="*/ 0 h 3540"/>
              <a:gd name="p0x1" fmla="*/ 3945 w 4245"/>
              <a:gd name="p0y1" fmla="*/ 0 h 3540"/>
              <a:gd name="p0x2" fmla="*/ 4110 w 4245"/>
              <a:gd name="p0y2" fmla="*/ 0 h 3540"/>
              <a:gd name="p0x3" fmla="*/ 4245 w 4245"/>
              <a:gd name="p0y3" fmla="*/ 134 h 3540"/>
              <a:gd name="p0x4" fmla="*/ 4245 w 4245"/>
              <a:gd name="p0y4" fmla="*/ 300 h 3540"/>
              <a:gd name="p0x5" fmla="*/ 4245 w 4245"/>
              <a:gd name="p0y5" fmla="*/ 3240 h 3540"/>
              <a:gd name="p0x6" fmla="*/ 4245 w 4245"/>
              <a:gd name="p0y6" fmla="*/ 3405 h 3540"/>
              <a:gd name="p0x7" fmla="*/ 4110 w 4245"/>
              <a:gd name="p0y7" fmla="*/ 3540 h 3540"/>
              <a:gd name="p0x8" fmla="*/ 3945 w 4245"/>
              <a:gd name="p0y8" fmla="*/ 3540 h 3540"/>
              <a:gd name="p0x9" fmla="*/ 300 w 4245"/>
              <a:gd name="p0y9" fmla="*/ 3540 h 3540"/>
              <a:gd name="p0x10" fmla="*/ 134 w 4245"/>
              <a:gd name="p0y10" fmla="*/ 3540 h 3540"/>
              <a:gd name="p0x11" fmla="*/ 0 w 4245"/>
              <a:gd name="p0y11" fmla="*/ 3405 h 3540"/>
              <a:gd name="p0x12" fmla="*/ 0 w 4245"/>
              <a:gd name="p0y12" fmla="*/ 3240 h 3540"/>
              <a:gd name="p0x13" fmla="*/ 0 w 4245"/>
              <a:gd name="p0y13" fmla="*/ 300 h 3540"/>
              <a:gd name="p0x14" fmla="*/ 0 w 4245"/>
              <a:gd name="p0y14" fmla="*/ 134 h 3540"/>
              <a:gd name="p0x15" fmla="*/ 134 w 4245"/>
              <a:gd name="p0y15" fmla="*/ 0 h 3540"/>
              <a:gd name="p0x16" fmla="*/ 300 w 42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3476625" y="1905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8"/>
            </p:custDataLst>
          </p:nvPr>
        </p:nvSpPr>
        <p:spPr>
          <a:xfrm>
            <a:off x="3562426" y="1938338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3819525" y="1880235"/>
            <a:ext cx="914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捡纸条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3476625" y="2646045"/>
            <a:ext cx="22289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观众写台词扔上台，即兴者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1"/>
            </p:custDataLst>
          </p:nvPr>
        </p:nvSpPr>
        <p:spPr>
          <a:xfrm>
            <a:off x="3495675" y="2914650"/>
            <a:ext cx="1143000" cy="257175"/>
          </a:xfrm>
          <a:custGeom>
            <a:avLst/>
            <a:gdLst>
              <a:gd name="sw" fmla="*/ 1 w 1800"/>
              <a:gd name="sh" fmla="*/ 1 h 405"/>
              <a:gd name="mins" fmla="min sw sh"/>
              <a:gd name="dsw" fmla="+- 0 sw mins"/>
              <a:gd name="dsh" fmla="+- 0 sh mins"/>
              <a:gd name="p0x0" fmla="*/ 180 w 1800"/>
              <a:gd name="p0y0" fmla="*/ 0 h 405"/>
              <a:gd name="p0x1" fmla="*/ 1620 w 1800"/>
              <a:gd name="p0y1" fmla="*/ 0 h 405"/>
              <a:gd name="p0x2" fmla="*/ 1719 w 1800"/>
              <a:gd name="p0y2" fmla="*/ 0 h 405"/>
              <a:gd name="p0x3" fmla="*/ 1800 w 1800"/>
              <a:gd name="p0y3" fmla="*/ 80 h 405"/>
              <a:gd name="p0x4" fmla="*/ 1800 w 1800"/>
              <a:gd name="p0y4" fmla="*/ 180 h 405"/>
              <a:gd name="p0x5" fmla="*/ 1800 w 1800"/>
              <a:gd name="p0y5" fmla="*/ 225 h 405"/>
              <a:gd name="p0x6" fmla="*/ 1800 w 1800"/>
              <a:gd name="p0y6" fmla="*/ 324 h 405"/>
              <a:gd name="p0x7" fmla="*/ 1719 w 1800"/>
              <a:gd name="p0y7" fmla="*/ 405 h 405"/>
              <a:gd name="p0x8" fmla="*/ 1620 w 1800"/>
              <a:gd name="p0y8" fmla="*/ 405 h 405"/>
              <a:gd name="p0x9" fmla="*/ 180 w 1800"/>
              <a:gd name="p0y9" fmla="*/ 405 h 405"/>
              <a:gd name="p0x10" fmla="*/ 80 w 1800"/>
              <a:gd name="p0y10" fmla="*/ 405 h 405"/>
              <a:gd name="p0x11" fmla="*/ 0 w 1800"/>
              <a:gd name="p0y11" fmla="*/ 324 h 405"/>
              <a:gd name="p0x12" fmla="*/ 0 w 1800"/>
              <a:gd name="p0y12" fmla="*/ 225 h 405"/>
              <a:gd name="p0x13" fmla="*/ 0 w 1800"/>
              <a:gd name="p0y13" fmla="*/ 180 h 405"/>
              <a:gd name="p0x14" fmla="*/ 0 w 1800"/>
              <a:gd name="p0y14" fmla="*/ 80 h 405"/>
              <a:gd name="p0x15" fmla="*/ 80 w 1800"/>
              <a:gd name="p0y15" fmla="*/ 0 h 405"/>
              <a:gd name="p0x16" fmla="*/ 180 w 180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3552825" y="2903220"/>
            <a:ext cx="12002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随机捡起朗读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3476625" y="2903220"/>
            <a:ext cx="2209952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181100"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，无论内容为何都需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4065270" y="3171825"/>
            <a:ext cx="1485900" cy="257175"/>
          </a:xfrm>
          <a:custGeom>
            <a:avLst/>
            <a:gdLst>
              <a:gd name="sw" fmla="*/ 1 w 2340"/>
              <a:gd name="sh" fmla="*/ 1 h 405"/>
              <a:gd name="mins" fmla="min sw sh"/>
              <a:gd name="dsw" fmla="+- 0 sw mins"/>
              <a:gd name="dsh" fmla="+- 0 sh mins"/>
              <a:gd name="p0x0" fmla="*/ 180 w 2340"/>
              <a:gd name="p0y0" fmla="*/ 0 h 405"/>
              <a:gd name="p0x1" fmla="*/ 2160 w 2340"/>
              <a:gd name="p0y1" fmla="*/ 0 h 405"/>
              <a:gd name="p0x2" fmla="*/ 2259 w 2340"/>
              <a:gd name="p0y2" fmla="*/ 0 h 405"/>
              <a:gd name="p0x3" fmla="*/ 2340 w 2340"/>
              <a:gd name="p0y3" fmla="*/ 80 h 405"/>
              <a:gd name="p0x4" fmla="*/ 2340 w 2340"/>
              <a:gd name="p0y4" fmla="*/ 180 h 405"/>
              <a:gd name="p0x5" fmla="*/ 2340 w 2340"/>
              <a:gd name="p0y5" fmla="*/ 225 h 405"/>
              <a:gd name="p0x6" fmla="*/ 2340 w 2340"/>
              <a:gd name="p0y6" fmla="*/ 324 h 405"/>
              <a:gd name="p0x7" fmla="*/ 2259 w 2340"/>
              <a:gd name="p0y7" fmla="*/ 405 h 405"/>
              <a:gd name="p0x8" fmla="*/ 2160 w 2340"/>
              <a:gd name="p0y8" fmla="*/ 405 h 405"/>
              <a:gd name="p0x9" fmla="*/ 180 w 2340"/>
              <a:gd name="p0y9" fmla="*/ 405 h 405"/>
              <a:gd name="p0x10" fmla="*/ 80 w 2340"/>
              <a:gd name="p0y10" fmla="*/ 405 h 405"/>
              <a:gd name="p0x11" fmla="*/ 0 w 2340"/>
              <a:gd name="p0y11" fmla="*/ 324 h 405"/>
              <a:gd name="p0x12" fmla="*/ 0 w 2340"/>
              <a:gd name="p0y12" fmla="*/ 225 h 405"/>
              <a:gd name="p0x13" fmla="*/ 0 w 2340"/>
              <a:gd name="p0y13" fmla="*/ 180 h 405"/>
              <a:gd name="p0x14" fmla="*/ 0 w 2340"/>
              <a:gd name="p0y14" fmla="*/ 80 h 405"/>
              <a:gd name="p0x15" fmla="*/ 80 w 2340"/>
              <a:gd name="p0y15" fmla="*/ 0 h 405"/>
              <a:gd name="p0x16" fmla="*/ 180 w 234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4122915" y="3160395"/>
            <a:ext cx="15431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合理融入当前场景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6"/>
            </p:custDataLst>
          </p:nvPr>
        </p:nvSpPr>
        <p:spPr>
          <a:xfrm>
            <a:off x="6176645" y="1737995"/>
            <a:ext cx="2695575" cy="2247900"/>
          </a:xfrm>
          <a:custGeom>
            <a:avLst/>
            <a:gdLst>
              <a:gd name="sw" fmla="*/ 1 w 4245"/>
              <a:gd name="sh" fmla="*/ 1 h 3540"/>
              <a:gd name="mins" fmla="min sw sh"/>
              <a:gd name="dsw" fmla="+- 0 sw mins"/>
              <a:gd name="dsh" fmla="+- 0 sh mins"/>
              <a:gd name="p0x0" fmla="*/ 300 w 4245"/>
              <a:gd name="p0y0" fmla="*/ 0 h 3540"/>
              <a:gd name="p0x1" fmla="*/ 3945 w 4245"/>
              <a:gd name="p0y1" fmla="*/ 0 h 3540"/>
              <a:gd name="p0x2" fmla="*/ 4110 w 4245"/>
              <a:gd name="p0y2" fmla="*/ 0 h 3540"/>
              <a:gd name="p0x3" fmla="*/ 4245 w 4245"/>
              <a:gd name="p0y3" fmla="*/ 134 h 3540"/>
              <a:gd name="p0x4" fmla="*/ 4245 w 4245"/>
              <a:gd name="p0y4" fmla="*/ 300 h 3540"/>
              <a:gd name="p0x5" fmla="*/ 4245 w 4245"/>
              <a:gd name="p0y5" fmla="*/ 3240 h 3540"/>
              <a:gd name="p0x6" fmla="*/ 4245 w 4245"/>
              <a:gd name="p0y6" fmla="*/ 3405 h 3540"/>
              <a:gd name="p0x7" fmla="*/ 4110 w 4245"/>
              <a:gd name="p0y7" fmla="*/ 3540 h 3540"/>
              <a:gd name="p0x8" fmla="*/ 3945 w 4245"/>
              <a:gd name="p0y8" fmla="*/ 3540 h 3540"/>
              <a:gd name="p0x9" fmla="*/ 300 w 4245"/>
              <a:gd name="p0y9" fmla="*/ 3540 h 3540"/>
              <a:gd name="p0x10" fmla="*/ 134 w 4245"/>
              <a:gd name="p0y10" fmla="*/ 3540 h 3540"/>
              <a:gd name="p0x11" fmla="*/ 0 w 4245"/>
              <a:gd name="p0y11" fmla="*/ 3405 h 3540"/>
              <a:gd name="p0x12" fmla="*/ 0 w 4245"/>
              <a:gd name="p0y12" fmla="*/ 3240 h 3540"/>
              <a:gd name="p0x13" fmla="*/ 0 w 4245"/>
              <a:gd name="p0y13" fmla="*/ 300 h 3540"/>
              <a:gd name="p0x14" fmla="*/ 0 w 4245"/>
              <a:gd name="p0y14" fmla="*/ 134 h 3540"/>
              <a:gd name="p0x15" fmla="*/ 134 w 4245"/>
              <a:gd name="p0y15" fmla="*/ 0 h 3540"/>
              <a:gd name="p0x16" fmla="*/ 300 w 42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6334125" y="1905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6419926" y="1938338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6677025" y="1880235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限定字数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6334125" y="2517458"/>
            <a:ext cx="18860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观众指定每人每次台词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1"/>
            </p:custDataLst>
          </p:nvPr>
        </p:nvSpPr>
        <p:spPr>
          <a:xfrm>
            <a:off x="6353175" y="2785745"/>
            <a:ext cx="800100" cy="257175"/>
          </a:xfrm>
          <a:custGeom>
            <a:avLst/>
            <a:gdLst>
              <a:gd name="sw" fmla="*/ 1 w 1260"/>
              <a:gd name="sh" fmla="*/ 1 h 405"/>
              <a:gd name="mins" fmla="min sw sh"/>
              <a:gd name="dsw" fmla="+- 0 sw mins"/>
              <a:gd name="dsh" fmla="+- 0 sh mins"/>
              <a:gd name="p0x0" fmla="*/ 180 w 1260"/>
              <a:gd name="p0y0" fmla="*/ 0 h 405"/>
              <a:gd name="p0x1" fmla="*/ 1080 w 1260"/>
              <a:gd name="p0y1" fmla="*/ 0 h 405"/>
              <a:gd name="p0x2" fmla="*/ 1179 w 1260"/>
              <a:gd name="p0y2" fmla="*/ 0 h 405"/>
              <a:gd name="p0x3" fmla="*/ 1260 w 1260"/>
              <a:gd name="p0y3" fmla="*/ 80 h 405"/>
              <a:gd name="p0x4" fmla="*/ 1260 w 1260"/>
              <a:gd name="p0y4" fmla="*/ 180 h 405"/>
              <a:gd name="p0x5" fmla="*/ 1260 w 1260"/>
              <a:gd name="p0y5" fmla="*/ 225 h 405"/>
              <a:gd name="p0x6" fmla="*/ 1260 w 1260"/>
              <a:gd name="p0y6" fmla="*/ 324 h 405"/>
              <a:gd name="p0x7" fmla="*/ 1179 w 1260"/>
              <a:gd name="p0y7" fmla="*/ 405 h 405"/>
              <a:gd name="p0x8" fmla="*/ 1080 w 1260"/>
              <a:gd name="p0y8" fmla="*/ 405 h 405"/>
              <a:gd name="p0x9" fmla="*/ 180 w 1260"/>
              <a:gd name="p0y9" fmla="*/ 405 h 405"/>
              <a:gd name="p0x10" fmla="*/ 80 w 1260"/>
              <a:gd name="p0y10" fmla="*/ 405 h 405"/>
              <a:gd name="p0x11" fmla="*/ 0 w 1260"/>
              <a:gd name="p0y11" fmla="*/ 324 h 405"/>
              <a:gd name="p0x12" fmla="*/ 0 w 1260"/>
              <a:gd name="p0y12" fmla="*/ 225 h 405"/>
              <a:gd name="p0x13" fmla="*/ 0 w 1260"/>
              <a:gd name="p0y13" fmla="*/ 180 h 405"/>
              <a:gd name="p0x14" fmla="*/ 0 w 1260"/>
              <a:gd name="p0y14" fmla="*/ 80 h 405"/>
              <a:gd name="p0x15" fmla="*/ 80 w 1260"/>
              <a:gd name="p0y15" fmla="*/ 0 h 405"/>
              <a:gd name="p0x16" fmla="*/ 180 w 126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42"/>
            </p:custDataLst>
          </p:nvPr>
        </p:nvSpPr>
        <p:spPr>
          <a:xfrm>
            <a:off x="6410325" y="2774633"/>
            <a:ext cx="8573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固定字数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43"/>
            </p:custDataLst>
          </p:nvPr>
        </p:nvSpPr>
        <p:spPr>
          <a:xfrm>
            <a:off x="6334125" y="2774633"/>
            <a:ext cx="1915201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838200"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（如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1/5/7/10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字），说完后需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4"/>
            </p:custDataLst>
          </p:nvPr>
        </p:nvSpPr>
        <p:spPr>
          <a:xfrm>
            <a:off x="7608570" y="3042920"/>
            <a:ext cx="800100" cy="257175"/>
          </a:xfrm>
          <a:custGeom>
            <a:avLst/>
            <a:gdLst>
              <a:gd name="sw" fmla="*/ 1 w 1260"/>
              <a:gd name="sh" fmla="*/ 1 h 405"/>
              <a:gd name="mins" fmla="min sw sh"/>
              <a:gd name="dsw" fmla="+- 0 sw mins"/>
              <a:gd name="dsh" fmla="+- 0 sh mins"/>
              <a:gd name="p0x0" fmla="*/ 180 w 1260"/>
              <a:gd name="p0y0" fmla="*/ 0 h 405"/>
              <a:gd name="p0x1" fmla="*/ 1080 w 1260"/>
              <a:gd name="p0y1" fmla="*/ 0 h 405"/>
              <a:gd name="p0x2" fmla="*/ 1179 w 1260"/>
              <a:gd name="p0y2" fmla="*/ 0 h 405"/>
              <a:gd name="p0x3" fmla="*/ 1260 w 1260"/>
              <a:gd name="p0y3" fmla="*/ 80 h 405"/>
              <a:gd name="p0x4" fmla="*/ 1260 w 1260"/>
              <a:gd name="p0y4" fmla="*/ 180 h 405"/>
              <a:gd name="p0x5" fmla="*/ 1260 w 1260"/>
              <a:gd name="p0y5" fmla="*/ 225 h 405"/>
              <a:gd name="p0x6" fmla="*/ 1260 w 1260"/>
              <a:gd name="p0y6" fmla="*/ 324 h 405"/>
              <a:gd name="p0x7" fmla="*/ 1179 w 1260"/>
              <a:gd name="p0y7" fmla="*/ 405 h 405"/>
              <a:gd name="p0x8" fmla="*/ 1080 w 1260"/>
              <a:gd name="p0y8" fmla="*/ 405 h 405"/>
              <a:gd name="p0x9" fmla="*/ 180 w 1260"/>
              <a:gd name="p0y9" fmla="*/ 405 h 405"/>
              <a:gd name="p0x10" fmla="*/ 80 w 1260"/>
              <a:gd name="p0y10" fmla="*/ 405 h 405"/>
              <a:gd name="p0x11" fmla="*/ 0 w 1260"/>
              <a:gd name="p0y11" fmla="*/ 324 h 405"/>
              <a:gd name="p0x12" fmla="*/ 0 w 1260"/>
              <a:gd name="p0y12" fmla="*/ 225 h 405"/>
              <a:gd name="p0x13" fmla="*/ 0 w 1260"/>
              <a:gd name="p0y13" fmla="*/ 180 h 405"/>
              <a:gd name="p0x14" fmla="*/ 0 w 1260"/>
              <a:gd name="p0y14" fmla="*/ 80 h 405"/>
              <a:gd name="p0x15" fmla="*/ 80 w 1260"/>
              <a:gd name="p0y15" fmla="*/ 0 h 405"/>
              <a:gd name="p0x16" fmla="*/ 180 w 126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5"/>
            </p:custDataLst>
          </p:nvPr>
        </p:nvSpPr>
        <p:spPr>
          <a:xfrm>
            <a:off x="7666215" y="3031808"/>
            <a:ext cx="8573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等待轮次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46"/>
            </p:custDataLst>
          </p:nvPr>
        </p:nvSpPr>
        <p:spPr>
          <a:xfrm>
            <a:off x="6334125" y="3031808"/>
            <a:ext cx="23812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2094230" algn="l">
              <a:lnSpc>
                <a:spcPct val="125000"/>
              </a:lnSpc>
            </a:pP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才能继续</a:t>
            </a:r>
            <a:endParaRPr 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47"/>
            </p:custDataLst>
          </p:nvPr>
        </p:nvSpPr>
        <p:spPr>
          <a:xfrm>
            <a:off x="9034145" y="1737995"/>
            <a:ext cx="2695575" cy="2247900"/>
          </a:xfrm>
          <a:custGeom>
            <a:avLst/>
            <a:gdLst>
              <a:gd name="sw" fmla="*/ 1 w 4245"/>
              <a:gd name="sh" fmla="*/ 1 h 3540"/>
              <a:gd name="mins" fmla="min sw sh"/>
              <a:gd name="dsw" fmla="+- 0 sw mins"/>
              <a:gd name="dsh" fmla="+- 0 sh mins"/>
              <a:gd name="p0x0" fmla="*/ 300 w 4245"/>
              <a:gd name="p0y0" fmla="*/ 0 h 3540"/>
              <a:gd name="p0x1" fmla="*/ 3945 w 4245"/>
              <a:gd name="p0y1" fmla="*/ 0 h 3540"/>
              <a:gd name="p0x2" fmla="*/ 4110 w 4245"/>
              <a:gd name="p0y2" fmla="*/ 0 h 3540"/>
              <a:gd name="p0x3" fmla="*/ 4245 w 4245"/>
              <a:gd name="p0y3" fmla="*/ 134 h 3540"/>
              <a:gd name="p0x4" fmla="*/ 4245 w 4245"/>
              <a:gd name="p0y4" fmla="*/ 300 h 3540"/>
              <a:gd name="p0x5" fmla="*/ 4245 w 4245"/>
              <a:gd name="p0y5" fmla="*/ 3240 h 3540"/>
              <a:gd name="p0x6" fmla="*/ 4245 w 4245"/>
              <a:gd name="p0y6" fmla="*/ 3405 h 3540"/>
              <a:gd name="p0x7" fmla="*/ 4110 w 4245"/>
              <a:gd name="p0y7" fmla="*/ 3540 h 3540"/>
              <a:gd name="p0x8" fmla="*/ 3945 w 4245"/>
              <a:gd name="p0y8" fmla="*/ 3540 h 3540"/>
              <a:gd name="p0x9" fmla="*/ 300 w 4245"/>
              <a:gd name="p0y9" fmla="*/ 3540 h 3540"/>
              <a:gd name="p0x10" fmla="*/ 134 w 4245"/>
              <a:gd name="p0y10" fmla="*/ 3540 h 3540"/>
              <a:gd name="p0x11" fmla="*/ 0 w 4245"/>
              <a:gd name="p0y11" fmla="*/ 3405 h 3540"/>
              <a:gd name="p0x12" fmla="*/ 0 w 4245"/>
              <a:gd name="p0y12" fmla="*/ 3240 h 3540"/>
              <a:gd name="p0x13" fmla="*/ 0 w 4245"/>
              <a:gd name="p0y13" fmla="*/ 300 h 3540"/>
              <a:gd name="p0x14" fmla="*/ 0 w 4245"/>
              <a:gd name="p0y14" fmla="*/ 134 h 3540"/>
              <a:gd name="p0x15" fmla="*/ 134 w 4245"/>
              <a:gd name="p0y15" fmla="*/ 0 h 3540"/>
              <a:gd name="p0x16" fmla="*/ 300 w 42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>
            <p:custDataLst>
              <p:tags r:id="rId48"/>
            </p:custDataLst>
          </p:nvPr>
        </p:nvSpPr>
        <p:spPr>
          <a:xfrm>
            <a:off x="9191625" y="1905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49"/>
            </p:custDataLst>
          </p:nvPr>
        </p:nvSpPr>
        <p:spPr>
          <a:xfrm>
            <a:off x="9277426" y="193833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50"/>
            </p:custDataLst>
          </p:nvPr>
        </p:nvSpPr>
        <p:spPr>
          <a:xfrm>
            <a:off x="9534525" y="1880235"/>
            <a:ext cx="13716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进退遥控器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51"/>
            </p:custDataLst>
          </p:nvPr>
        </p:nvSpPr>
        <p:spPr>
          <a:xfrm>
            <a:off x="9191625" y="2646045"/>
            <a:ext cx="1255890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主持人随机喊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52"/>
            </p:custDataLst>
          </p:nvPr>
        </p:nvSpPr>
        <p:spPr>
          <a:xfrm>
            <a:off x="10294620" y="2657475"/>
            <a:ext cx="1250315" cy="257175"/>
          </a:xfrm>
          <a:custGeom>
            <a:avLst/>
            <a:gdLst>
              <a:gd name="sw" fmla="*/ 1 w 1968"/>
              <a:gd name="sh" fmla="*/ 1 h 405"/>
              <a:gd name="mins" fmla="min sw sh"/>
              <a:gd name="dsw" fmla="+- 0 sw mins"/>
              <a:gd name="dsh" fmla="+- 0 sh mins"/>
              <a:gd name="p0x0" fmla="*/ 180 w 1968"/>
              <a:gd name="p0y0" fmla="*/ 0 h 405"/>
              <a:gd name="p0x1" fmla="*/ 1788 w 1968"/>
              <a:gd name="p0y1" fmla="*/ 0 h 405"/>
              <a:gd name="p0x2" fmla="*/ 1887 w 1968"/>
              <a:gd name="p0y2" fmla="*/ 0 h 405"/>
              <a:gd name="p0x3" fmla="*/ 1968 w 1968"/>
              <a:gd name="p0y3" fmla="*/ 80 h 405"/>
              <a:gd name="p0x4" fmla="*/ 1968 w 1968"/>
              <a:gd name="p0y4" fmla="*/ 180 h 405"/>
              <a:gd name="p0x5" fmla="*/ 1968 w 1968"/>
              <a:gd name="p0y5" fmla="*/ 225 h 405"/>
              <a:gd name="p0x6" fmla="*/ 1968 w 1968"/>
              <a:gd name="p0y6" fmla="*/ 324 h 405"/>
              <a:gd name="p0x7" fmla="*/ 1887 w 1968"/>
              <a:gd name="p0y7" fmla="*/ 405 h 405"/>
              <a:gd name="p0x8" fmla="*/ 1788 w 1968"/>
              <a:gd name="p0y8" fmla="*/ 405 h 405"/>
              <a:gd name="p0x9" fmla="*/ 180 w 1968"/>
              <a:gd name="p0y9" fmla="*/ 405 h 405"/>
              <a:gd name="p0x10" fmla="*/ 80 w 1968"/>
              <a:gd name="p0y10" fmla="*/ 405 h 405"/>
              <a:gd name="p0x11" fmla="*/ 0 w 1968"/>
              <a:gd name="p0y11" fmla="*/ 324 h 405"/>
              <a:gd name="p0x12" fmla="*/ 0 w 1968"/>
              <a:gd name="p0y12" fmla="*/ 225 h 405"/>
              <a:gd name="p0x13" fmla="*/ 0 w 1968"/>
              <a:gd name="p0y13" fmla="*/ 180 h 405"/>
              <a:gd name="p0x14" fmla="*/ 0 w 1968"/>
              <a:gd name="p0y14" fmla="*/ 80 h 405"/>
              <a:gd name="p0x15" fmla="*/ 80 w 1968"/>
              <a:gd name="p0y15" fmla="*/ 0 h 405"/>
              <a:gd name="p0x16" fmla="*/ 180 w 1968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3"/>
            </p:custDataLst>
          </p:nvPr>
        </p:nvSpPr>
        <p:spPr>
          <a:xfrm>
            <a:off x="10352265" y="2646045"/>
            <a:ext cx="1307154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前进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后退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54"/>
            </p:custDataLst>
          </p:nvPr>
        </p:nvSpPr>
        <p:spPr>
          <a:xfrm>
            <a:off x="9191625" y="2903220"/>
            <a:ext cx="22289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，场景按顺序或倒序表演：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>
            <p:custDataLst>
              <p:tags r:id="rId55"/>
            </p:custDataLst>
          </p:nvPr>
        </p:nvSpPr>
        <p:spPr>
          <a:xfrm>
            <a:off x="9210675" y="3171825"/>
            <a:ext cx="1828800" cy="257175"/>
          </a:xfrm>
          <a:custGeom>
            <a:avLst/>
            <a:gdLst>
              <a:gd name="sw" fmla="*/ 1 w 2880"/>
              <a:gd name="sh" fmla="*/ 1 h 405"/>
              <a:gd name="mins" fmla="min sw sh"/>
              <a:gd name="dsw" fmla="+- 0 sw mins"/>
              <a:gd name="dsh" fmla="+- 0 sh mins"/>
              <a:gd name="p0x0" fmla="*/ 180 w 2880"/>
              <a:gd name="p0y0" fmla="*/ 0 h 405"/>
              <a:gd name="p0x1" fmla="*/ 2700 w 2880"/>
              <a:gd name="p0y1" fmla="*/ 0 h 405"/>
              <a:gd name="p0x2" fmla="*/ 2799 w 2880"/>
              <a:gd name="p0y2" fmla="*/ 0 h 405"/>
              <a:gd name="p0x3" fmla="*/ 2880 w 2880"/>
              <a:gd name="p0y3" fmla="*/ 80 h 405"/>
              <a:gd name="p0x4" fmla="*/ 2880 w 2880"/>
              <a:gd name="p0y4" fmla="*/ 180 h 405"/>
              <a:gd name="p0x5" fmla="*/ 2880 w 2880"/>
              <a:gd name="p0y5" fmla="*/ 225 h 405"/>
              <a:gd name="p0x6" fmla="*/ 2880 w 2880"/>
              <a:gd name="p0y6" fmla="*/ 324 h 405"/>
              <a:gd name="p0x7" fmla="*/ 2799 w 2880"/>
              <a:gd name="p0y7" fmla="*/ 405 h 405"/>
              <a:gd name="p0x8" fmla="*/ 2700 w 2880"/>
              <a:gd name="p0y8" fmla="*/ 405 h 405"/>
              <a:gd name="p0x9" fmla="*/ 180 w 2880"/>
              <a:gd name="p0y9" fmla="*/ 405 h 405"/>
              <a:gd name="p0x10" fmla="*/ 80 w 2880"/>
              <a:gd name="p0y10" fmla="*/ 405 h 405"/>
              <a:gd name="p0x11" fmla="*/ 0 w 2880"/>
              <a:gd name="p0y11" fmla="*/ 324 h 405"/>
              <a:gd name="p0x12" fmla="*/ 0 w 2880"/>
              <a:gd name="p0y12" fmla="*/ 225 h 405"/>
              <a:gd name="p0x13" fmla="*/ 0 w 2880"/>
              <a:gd name="p0y13" fmla="*/ 180 h 405"/>
              <a:gd name="p0x14" fmla="*/ 0 w 2880"/>
              <a:gd name="p0y14" fmla="*/ 80 h 405"/>
              <a:gd name="p0x15" fmla="*/ 80 w 2880"/>
              <a:gd name="p0y15" fmla="*/ 0 h 405"/>
              <a:gd name="p0x16" fmla="*/ 180 w 288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>
            <p:custDataLst>
              <p:tags r:id="rId56"/>
            </p:custDataLst>
          </p:nvPr>
        </p:nvSpPr>
        <p:spPr>
          <a:xfrm>
            <a:off x="9267825" y="3160395"/>
            <a:ext cx="18860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动作倒序，台词不倒说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任意多边形 58"/>
          <p:cNvSpPr/>
          <p:nvPr>
            <p:custDataLst>
              <p:tags r:id="rId57"/>
            </p:custDataLst>
          </p:nvPr>
        </p:nvSpPr>
        <p:spPr>
          <a:xfrm>
            <a:off x="461645" y="4147820"/>
            <a:ext cx="2695575" cy="2247900"/>
          </a:xfrm>
          <a:custGeom>
            <a:avLst/>
            <a:gdLst>
              <a:gd name="sw" fmla="*/ 1 w 4245"/>
              <a:gd name="sh" fmla="*/ 1 h 3540"/>
              <a:gd name="mins" fmla="min sw sh"/>
              <a:gd name="dsw" fmla="+- 0 sw mins"/>
              <a:gd name="dsh" fmla="+- 0 sh mins"/>
              <a:gd name="p0x0" fmla="*/ 300 w 4245"/>
              <a:gd name="p0y0" fmla="*/ 0 h 3540"/>
              <a:gd name="p0x1" fmla="*/ 3945 w 4245"/>
              <a:gd name="p0y1" fmla="*/ 0 h 3540"/>
              <a:gd name="p0x2" fmla="*/ 4110 w 4245"/>
              <a:gd name="p0y2" fmla="*/ 0 h 3540"/>
              <a:gd name="p0x3" fmla="*/ 4245 w 4245"/>
              <a:gd name="p0y3" fmla="*/ 134 h 3540"/>
              <a:gd name="p0x4" fmla="*/ 4245 w 4245"/>
              <a:gd name="p0y4" fmla="*/ 300 h 3540"/>
              <a:gd name="p0x5" fmla="*/ 4245 w 4245"/>
              <a:gd name="p0y5" fmla="*/ 3240 h 3540"/>
              <a:gd name="p0x6" fmla="*/ 4245 w 4245"/>
              <a:gd name="p0y6" fmla="*/ 3405 h 3540"/>
              <a:gd name="p0x7" fmla="*/ 4110 w 4245"/>
              <a:gd name="p0y7" fmla="*/ 3540 h 3540"/>
              <a:gd name="p0x8" fmla="*/ 3945 w 4245"/>
              <a:gd name="p0y8" fmla="*/ 3540 h 3540"/>
              <a:gd name="p0x9" fmla="*/ 300 w 4245"/>
              <a:gd name="p0y9" fmla="*/ 3540 h 3540"/>
              <a:gd name="p0x10" fmla="*/ 134 w 4245"/>
              <a:gd name="p0y10" fmla="*/ 3540 h 3540"/>
              <a:gd name="p0x11" fmla="*/ 0 w 4245"/>
              <a:gd name="p0y11" fmla="*/ 3405 h 3540"/>
              <a:gd name="p0x12" fmla="*/ 0 w 4245"/>
              <a:gd name="p0y12" fmla="*/ 3240 h 3540"/>
              <a:gd name="p0x13" fmla="*/ 0 w 4245"/>
              <a:gd name="p0y13" fmla="*/ 300 h 3540"/>
              <a:gd name="p0x14" fmla="*/ 0 w 4245"/>
              <a:gd name="p0y14" fmla="*/ 134 h 3540"/>
              <a:gd name="p0x15" fmla="*/ 134 w 4245"/>
              <a:gd name="p0y15" fmla="*/ 0 h 3540"/>
              <a:gd name="p0x16" fmla="*/ 300 w 42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>
            <p:custDataLst>
              <p:tags r:id="rId58"/>
            </p:custDataLst>
          </p:nvPr>
        </p:nvSpPr>
        <p:spPr>
          <a:xfrm>
            <a:off x="619125" y="43148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59"/>
            </p:custDataLst>
          </p:nvPr>
        </p:nvSpPr>
        <p:spPr>
          <a:xfrm>
            <a:off x="704926" y="4348163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60"/>
            </p:custDataLst>
          </p:nvPr>
        </p:nvSpPr>
        <p:spPr>
          <a:xfrm>
            <a:off x="962025" y="4290060"/>
            <a:ext cx="20574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倒着播的电视节目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61"/>
            </p:custDataLst>
          </p:nvPr>
        </p:nvSpPr>
        <p:spPr>
          <a:xfrm>
            <a:off x="619125" y="5055870"/>
            <a:ext cx="570090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台词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62"/>
            </p:custDataLst>
          </p:nvPr>
        </p:nvSpPr>
        <p:spPr>
          <a:xfrm>
            <a:off x="1036320" y="5067300"/>
            <a:ext cx="1485900" cy="257175"/>
          </a:xfrm>
          <a:custGeom>
            <a:avLst/>
            <a:gdLst>
              <a:gd name="sw" fmla="*/ 1 w 2340"/>
              <a:gd name="sh" fmla="*/ 1 h 405"/>
              <a:gd name="mins" fmla="min sw sh"/>
              <a:gd name="dsw" fmla="+- 0 sw mins"/>
              <a:gd name="dsh" fmla="+- 0 sh mins"/>
              <a:gd name="p0x0" fmla="*/ 180 w 2340"/>
              <a:gd name="p0y0" fmla="*/ 0 h 405"/>
              <a:gd name="p0x1" fmla="*/ 2160 w 2340"/>
              <a:gd name="p0y1" fmla="*/ 0 h 405"/>
              <a:gd name="p0x2" fmla="*/ 2259 w 2340"/>
              <a:gd name="p0y2" fmla="*/ 0 h 405"/>
              <a:gd name="p0x3" fmla="*/ 2340 w 2340"/>
              <a:gd name="p0y3" fmla="*/ 80 h 405"/>
              <a:gd name="p0x4" fmla="*/ 2340 w 2340"/>
              <a:gd name="p0y4" fmla="*/ 180 h 405"/>
              <a:gd name="p0x5" fmla="*/ 2340 w 2340"/>
              <a:gd name="p0y5" fmla="*/ 225 h 405"/>
              <a:gd name="p0x6" fmla="*/ 2340 w 2340"/>
              <a:gd name="p0y6" fmla="*/ 324 h 405"/>
              <a:gd name="p0x7" fmla="*/ 2259 w 2340"/>
              <a:gd name="p0y7" fmla="*/ 405 h 405"/>
              <a:gd name="p0x8" fmla="*/ 2160 w 2340"/>
              <a:gd name="p0y8" fmla="*/ 405 h 405"/>
              <a:gd name="p0x9" fmla="*/ 180 w 2340"/>
              <a:gd name="p0y9" fmla="*/ 405 h 405"/>
              <a:gd name="p0x10" fmla="*/ 80 w 2340"/>
              <a:gd name="p0y10" fmla="*/ 405 h 405"/>
              <a:gd name="p0x11" fmla="*/ 0 w 2340"/>
              <a:gd name="p0y11" fmla="*/ 324 h 405"/>
              <a:gd name="p0x12" fmla="*/ 0 w 2340"/>
              <a:gd name="p0y12" fmla="*/ 225 h 405"/>
              <a:gd name="p0x13" fmla="*/ 0 w 2340"/>
              <a:gd name="p0y13" fmla="*/ 180 h 405"/>
              <a:gd name="p0x14" fmla="*/ 0 w 2340"/>
              <a:gd name="p0y14" fmla="*/ 80 h 405"/>
              <a:gd name="p0x15" fmla="*/ 80 w 2340"/>
              <a:gd name="p0y15" fmla="*/ 0 h 405"/>
              <a:gd name="p0x16" fmla="*/ 180 w 234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5" name="文本框 64"/>
          <p:cNvSpPr txBox="1"/>
          <p:nvPr>
            <p:custDataLst>
              <p:tags r:id="rId63"/>
            </p:custDataLst>
          </p:nvPr>
        </p:nvSpPr>
        <p:spPr>
          <a:xfrm>
            <a:off x="1093965" y="5055870"/>
            <a:ext cx="15431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从最后一句倒着说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>
            <p:custDataLst>
              <p:tags r:id="rId64"/>
            </p:custDataLst>
          </p:nvPr>
        </p:nvSpPr>
        <p:spPr>
          <a:xfrm>
            <a:off x="619125" y="5055870"/>
            <a:ext cx="2265683" cy="7943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922780"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：主持人先说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再见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，嘉宾说结束语，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任意多边形 66"/>
          <p:cNvSpPr/>
          <p:nvPr>
            <p:custDataLst>
              <p:tags r:id="rId65"/>
            </p:custDataLst>
          </p:nvPr>
        </p:nvSpPr>
        <p:spPr>
          <a:xfrm>
            <a:off x="981075" y="5581650"/>
            <a:ext cx="1314450" cy="257175"/>
          </a:xfrm>
          <a:custGeom>
            <a:avLst/>
            <a:gdLst>
              <a:gd name="sw" fmla="*/ 1 w 2070"/>
              <a:gd name="sh" fmla="*/ 1 h 405"/>
              <a:gd name="mins" fmla="min sw sh"/>
              <a:gd name="dsw" fmla="+- 0 sw mins"/>
              <a:gd name="dsh" fmla="+- 0 sh mins"/>
              <a:gd name="p0x0" fmla="*/ 180 w 2070"/>
              <a:gd name="p0y0" fmla="*/ 0 h 405"/>
              <a:gd name="p0x1" fmla="*/ 1890 w 2070"/>
              <a:gd name="p0y1" fmla="*/ 0 h 405"/>
              <a:gd name="p0x2" fmla="*/ 1989 w 2070"/>
              <a:gd name="p0y2" fmla="*/ 0 h 405"/>
              <a:gd name="p0x3" fmla="*/ 2070 w 2070"/>
              <a:gd name="p0y3" fmla="*/ 80 h 405"/>
              <a:gd name="p0x4" fmla="*/ 2070 w 2070"/>
              <a:gd name="p0y4" fmla="*/ 180 h 405"/>
              <a:gd name="p0x5" fmla="*/ 2070 w 2070"/>
              <a:gd name="p0y5" fmla="*/ 225 h 405"/>
              <a:gd name="p0x6" fmla="*/ 2070 w 2070"/>
              <a:gd name="p0y6" fmla="*/ 324 h 405"/>
              <a:gd name="p0x7" fmla="*/ 1989 w 2070"/>
              <a:gd name="p0y7" fmla="*/ 405 h 405"/>
              <a:gd name="p0x8" fmla="*/ 1890 w 2070"/>
              <a:gd name="p0y8" fmla="*/ 405 h 405"/>
              <a:gd name="p0x9" fmla="*/ 180 w 2070"/>
              <a:gd name="p0y9" fmla="*/ 405 h 405"/>
              <a:gd name="p0x10" fmla="*/ 80 w 2070"/>
              <a:gd name="p0y10" fmla="*/ 405 h 405"/>
              <a:gd name="p0x11" fmla="*/ 0 w 2070"/>
              <a:gd name="p0y11" fmla="*/ 324 h 405"/>
              <a:gd name="p0x12" fmla="*/ 0 w 2070"/>
              <a:gd name="p0y12" fmla="*/ 225 h 405"/>
              <a:gd name="p0x13" fmla="*/ 0 w 2070"/>
              <a:gd name="p0y13" fmla="*/ 180 h 405"/>
              <a:gd name="p0x14" fmla="*/ 0 w 2070"/>
              <a:gd name="p0y14" fmla="*/ 80 h 405"/>
              <a:gd name="p0x15" fmla="*/ 80 w 2070"/>
              <a:gd name="p0y15" fmla="*/ 0 h 405"/>
              <a:gd name="p0x16" fmla="*/ 180 w 207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>
            <p:custDataLst>
              <p:tags r:id="rId66"/>
            </p:custDataLst>
          </p:nvPr>
        </p:nvSpPr>
        <p:spPr>
          <a:xfrm>
            <a:off x="1038301" y="5570220"/>
            <a:ext cx="137167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轮流逆推至开场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67"/>
            </p:custDataLst>
          </p:nvPr>
        </p:nvSpPr>
        <p:spPr>
          <a:xfrm>
            <a:off x="3319145" y="4147820"/>
            <a:ext cx="2695575" cy="2247900"/>
          </a:xfrm>
          <a:custGeom>
            <a:avLst/>
            <a:gdLst>
              <a:gd name="sw" fmla="*/ 1 w 4245"/>
              <a:gd name="sh" fmla="*/ 1 h 3540"/>
              <a:gd name="mins" fmla="min sw sh"/>
              <a:gd name="dsw" fmla="+- 0 sw mins"/>
              <a:gd name="dsh" fmla="+- 0 sh mins"/>
              <a:gd name="p0x0" fmla="*/ 300 w 4245"/>
              <a:gd name="p0y0" fmla="*/ 0 h 3540"/>
              <a:gd name="p0x1" fmla="*/ 3945 w 4245"/>
              <a:gd name="p0y1" fmla="*/ 0 h 3540"/>
              <a:gd name="p0x2" fmla="*/ 4110 w 4245"/>
              <a:gd name="p0y2" fmla="*/ 0 h 3540"/>
              <a:gd name="p0x3" fmla="*/ 4245 w 4245"/>
              <a:gd name="p0y3" fmla="*/ 134 h 3540"/>
              <a:gd name="p0x4" fmla="*/ 4245 w 4245"/>
              <a:gd name="p0y4" fmla="*/ 300 h 3540"/>
              <a:gd name="p0x5" fmla="*/ 4245 w 4245"/>
              <a:gd name="p0y5" fmla="*/ 3240 h 3540"/>
              <a:gd name="p0x6" fmla="*/ 4245 w 4245"/>
              <a:gd name="p0y6" fmla="*/ 3405 h 3540"/>
              <a:gd name="p0x7" fmla="*/ 4110 w 4245"/>
              <a:gd name="p0y7" fmla="*/ 3540 h 3540"/>
              <a:gd name="p0x8" fmla="*/ 3945 w 4245"/>
              <a:gd name="p0y8" fmla="*/ 3540 h 3540"/>
              <a:gd name="p0x9" fmla="*/ 300 w 4245"/>
              <a:gd name="p0y9" fmla="*/ 3540 h 3540"/>
              <a:gd name="p0x10" fmla="*/ 134 w 4245"/>
              <a:gd name="p0y10" fmla="*/ 3540 h 3540"/>
              <a:gd name="p0x11" fmla="*/ 0 w 4245"/>
              <a:gd name="p0y11" fmla="*/ 3405 h 3540"/>
              <a:gd name="p0x12" fmla="*/ 0 w 4245"/>
              <a:gd name="p0y12" fmla="*/ 3240 h 3540"/>
              <a:gd name="p0x13" fmla="*/ 0 w 4245"/>
              <a:gd name="p0y13" fmla="*/ 300 h 3540"/>
              <a:gd name="p0x14" fmla="*/ 0 w 4245"/>
              <a:gd name="p0y14" fmla="*/ 134 h 3540"/>
              <a:gd name="p0x15" fmla="*/ 134 w 4245"/>
              <a:gd name="p0y15" fmla="*/ 0 h 3540"/>
              <a:gd name="p0x16" fmla="*/ 300 w 42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>
            <p:custDataLst>
              <p:tags r:id="rId68"/>
            </p:custDataLst>
          </p:nvPr>
        </p:nvSpPr>
        <p:spPr>
          <a:xfrm>
            <a:off x="3476625" y="43148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69"/>
            </p:custDataLst>
          </p:nvPr>
        </p:nvSpPr>
        <p:spPr>
          <a:xfrm>
            <a:off x="3562426" y="4348163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70"/>
            </p:custDataLst>
          </p:nvPr>
        </p:nvSpPr>
        <p:spPr>
          <a:xfrm>
            <a:off x="3819525" y="42900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情绪重演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" name="文本框 72"/>
          <p:cNvSpPr txBox="1"/>
          <p:nvPr>
            <p:custDataLst>
              <p:tags r:id="rId71"/>
            </p:custDataLst>
          </p:nvPr>
        </p:nvSpPr>
        <p:spPr>
          <a:xfrm>
            <a:off x="3476625" y="5055870"/>
            <a:ext cx="22289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先演一场场景，主持人指定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4" name="任意多边形 73"/>
          <p:cNvSpPr/>
          <p:nvPr>
            <p:custDataLst>
              <p:tags r:id="rId72"/>
            </p:custDataLst>
          </p:nvPr>
        </p:nvSpPr>
        <p:spPr>
          <a:xfrm>
            <a:off x="3495675" y="5324475"/>
            <a:ext cx="1560195" cy="257175"/>
          </a:xfrm>
          <a:custGeom>
            <a:avLst/>
            <a:gdLst>
              <a:gd name="sw" fmla="*/ 1 w 2457"/>
              <a:gd name="sh" fmla="*/ 1 h 405"/>
              <a:gd name="mins" fmla="min sw sh"/>
              <a:gd name="dsw" fmla="+- 0 sw mins"/>
              <a:gd name="dsh" fmla="+- 0 sh mins"/>
              <a:gd name="p0x0" fmla="*/ 180 w 2457"/>
              <a:gd name="p0y0" fmla="*/ 0 h 405"/>
              <a:gd name="p0x1" fmla="*/ 2277 w 2457"/>
              <a:gd name="p0y1" fmla="*/ 0 h 405"/>
              <a:gd name="p0x2" fmla="*/ 2377 w 2457"/>
              <a:gd name="p0y2" fmla="*/ 0 h 405"/>
              <a:gd name="p0x3" fmla="*/ 2457 w 2457"/>
              <a:gd name="p0y3" fmla="*/ 80 h 405"/>
              <a:gd name="p0x4" fmla="*/ 2457 w 2457"/>
              <a:gd name="p0y4" fmla="*/ 180 h 405"/>
              <a:gd name="p0x5" fmla="*/ 2457 w 2457"/>
              <a:gd name="p0y5" fmla="*/ 225 h 405"/>
              <a:gd name="p0x6" fmla="*/ 2457 w 2457"/>
              <a:gd name="p0y6" fmla="*/ 324 h 405"/>
              <a:gd name="p0x7" fmla="*/ 2377 w 2457"/>
              <a:gd name="p0y7" fmla="*/ 405 h 405"/>
              <a:gd name="p0x8" fmla="*/ 2277 w 2457"/>
              <a:gd name="p0y8" fmla="*/ 405 h 405"/>
              <a:gd name="p0x9" fmla="*/ 180 w 2457"/>
              <a:gd name="p0y9" fmla="*/ 405 h 405"/>
              <a:gd name="p0x10" fmla="*/ 80 w 2457"/>
              <a:gd name="p0y10" fmla="*/ 405 h 405"/>
              <a:gd name="p0x11" fmla="*/ 0 w 2457"/>
              <a:gd name="p0y11" fmla="*/ 324 h 405"/>
              <a:gd name="p0x12" fmla="*/ 0 w 2457"/>
              <a:gd name="p0y12" fmla="*/ 225 h 405"/>
              <a:gd name="p0x13" fmla="*/ 0 w 2457"/>
              <a:gd name="p0y13" fmla="*/ 180 h 405"/>
              <a:gd name="p0x14" fmla="*/ 0 w 2457"/>
              <a:gd name="p0y14" fmla="*/ 80 h 405"/>
              <a:gd name="p0x15" fmla="*/ 80 w 2457"/>
              <a:gd name="p0y15" fmla="*/ 0 h 405"/>
              <a:gd name="p0x16" fmla="*/ 180 w 2457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>
            <p:custDataLst>
              <p:tags r:id="rId73"/>
            </p:custDataLst>
          </p:nvPr>
        </p:nvSpPr>
        <p:spPr>
          <a:xfrm>
            <a:off x="3552825" y="5313045"/>
            <a:ext cx="1617840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喜悦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愤怒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""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恐惧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74"/>
            </p:custDataLst>
          </p:nvPr>
        </p:nvSpPr>
        <p:spPr>
          <a:xfrm>
            <a:off x="3476625" y="5313045"/>
            <a:ext cx="2340331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598930" algn="l">
              <a:lnSpc>
                <a:spcPct val="125000"/>
              </a:lnSpc>
            </a:pPr>
            <a:r>
              <a:rPr lang="en-US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等情绪，演员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7" name="任意多边形 76"/>
          <p:cNvSpPr/>
          <p:nvPr>
            <p:custDataLst>
              <p:tags r:id="rId75"/>
            </p:custDataLst>
          </p:nvPr>
        </p:nvSpPr>
        <p:spPr>
          <a:xfrm>
            <a:off x="3893820" y="5581650"/>
            <a:ext cx="1314450" cy="257175"/>
          </a:xfrm>
          <a:custGeom>
            <a:avLst/>
            <a:gdLst>
              <a:gd name="sw" fmla="*/ 1 w 2070"/>
              <a:gd name="sh" fmla="*/ 1 h 405"/>
              <a:gd name="mins" fmla="min sw sh"/>
              <a:gd name="dsw" fmla="+- 0 sw mins"/>
              <a:gd name="dsh" fmla="+- 0 sh mins"/>
              <a:gd name="p0x0" fmla="*/ 180 w 2070"/>
              <a:gd name="p0y0" fmla="*/ 0 h 405"/>
              <a:gd name="p0x1" fmla="*/ 1890 w 2070"/>
              <a:gd name="p0y1" fmla="*/ 0 h 405"/>
              <a:gd name="p0x2" fmla="*/ 1989 w 2070"/>
              <a:gd name="p0y2" fmla="*/ 0 h 405"/>
              <a:gd name="p0x3" fmla="*/ 2070 w 2070"/>
              <a:gd name="p0y3" fmla="*/ 80 h 405"/>
              <a:gd name="p0x4" fmla="*/ 2070 w 2070"/>
              <a:gd name="p0y4" fmla="*/ 180 h 405"/>
              <a:gd name="p0x5" fmla="*/ 2070 w 2070"/>
              <a:gd name="p0y5" fmla="*/ 225 h 405"/>
              <a:gd name="p0x6" fmla="*/ 2070 w 2070"/>
              <a:gd name="p0y6" fmla="*/ 324 h 405"/>
              <a:gd name="p0x7" fmla="*/ 1989 w 2070"/>
              <a:gd name="p0y7" fmla="*/ 405 h 405"/>
              <a:gd name="p0x8" fmla="*/ 1890 w 2070"/>
              <a:gd name="p0y8" fmla="*/ 405 h 405"/>
              <a:gd name="p0x9" fmla="*/ 180 w 2070"/>
              <a:gd name="p0y9" fmla="*/ 405 h 405"/>
              <a:gd name="p0x10" fmla="*/ 80 w 2070"/>
              <a:gd name="p0y10" fmla="*/ 405 h 405"/>
              <a:gd name="p0x11" fmla="*/ 0 w 2070"/>
              <a:gd name="p0y11" fmla="*/ 324 h 405"/>
              <a:gd name="p0x12" fmla="*/ 0 w 2070"/>
              <a:gd name="p0y12" fmla="*/ 225 h 405"/>
              <a:gd name="p0x13" fmla="*/ 0 w 2070"/>
              <a:gd name="p0y13" fmla="*/ 180 h 405"/>
              <a:gd name="p0x14" fmla="*/ 0 w 2070"/>
              <a:gd name="p0y14" fmla="*/ 80 h 405"/>
              <a:gd name="p0x15" fmla="*/ 80 w 2070"/>
              <a:gd name="p0y15" fmla="*/ 0 h 405"/>
              <a:gd name="p0x16" fmla="*/ 180 w 207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76"/>
            </p:custDataLst>
          </p:nvPr>
        </p:nvSpPr>
        <p:spPr>
          <a:xfrm>
            <a:off x="3951465" y="5570220"/>
            <a:ext cx="137167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全程仅用该情绪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9" name="文本框 78"/>
          <p:cNvSpPr txBox="1"/>
          <p:nvPr>
            <p:custDataLst>
              <p:tags r:id="rId77"/>
            </p:custDataLst>
          </p:nvPr>
        </p:nvSpPr>
        <p:spPr>
          <a:xfrm>
            <a:off x="5227882" y="5570220"/>
            <a:ext cx="629993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重演</a:t>
            </a:r>
            <a:endParaRPr 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0" name="任意多边形 79"/>
          <p:cNvSpPr/>
          <p:nvPr>
            <p:custDataLst>
              <p:tags r:id="rId78"/>
            </p:custDataLst>
          </p:nvPr>
        </p:nvSpPr>
        <p:spPr>
          <a:xfrm>
            <a:off x="6176645" y="4147820"/>
            <a:ext cx="5553075" cy="2247900"/>
          </a:xfrm>
          <a:custGeom>
            <a:avLst/>
            <a:gdLst>
              <a:gd name="sw" fmla="*/ 1 w 8745"/>
              <a:gd name="sh" fmla="*/ 1 h 3540"/>
              <a:gd name="mins" fmla="min sw sh"/>
              <a:gd name="dsw" fmla="+- 0 sw mins"/>
              <a:gd name="dsh" fmla="+- 0 sh mins"/>
              <a:gd name="p0x0" fmla="*/ 300 w 8745"/>
              <a:gd name="p0y0" fmla="*/ 0 h 3540"/>
              <a:gd name="p0x1" fmla="*/ 8445 w 8745"/>
              <a:gd name="p0y1" fmla="*/ 0 h 3540"/>
              <a:gd name="p0x2" fmla="*/ 8610 w 8745"/>
              <a:gd name="p0y2" fmla="*/ 0 h 3540"/>
              <a:gd name="p0x3" fmla="*/ 8745 w 8745"/>
              <a:gd name="p0y3" fmla="*/ 134 h 3540"/>
              <a:gd name="p0x4" fmla="*/ 8745 w 8745"/>
              <a:gd name="p0y4" fmla="*/ 300 h 3540"/>
              <a:gd name="p0x5" fmla="*/ 8745 w 8745"/>
              <a:gd name="p0y5" fmla="*/ 3240 h 3540"/>
              <a:gd name="p0x6" fmla="*/ 8745 w 8745"/>
              <a:gd name="p0y6" fmla="*/ 3405 h 3540"/>
              <a:gd name="p0x7" fmla="*/ 8610 w 8745"/>
              <a:gd name="p0y7" fmla="*/ 3540 h 3540"/>
              <a:gd name="p0x8" fmla="*/ 8445 w 8745"/>
              <a:gd name="p0y8" fmla="*/ 3540 h 3540"/>
              <a:gd name="p0x9" fmla="*/ 300 w 8745"/>
              <a:gd name="p0y9" fmla="*/ 3540 h 3540"/>
              <a:gd name="p0x10" fmla="*/ 134 w 8745"/>
              <a:gd name="p0y10" fmla="*/ 3540 h 3540"/>
              <a:gd name="p0x11" fmla="*/ 0 w 8745"/>
              <a:gd name="p0y11" fmla="*/ 3405 h 3540"/>
              <a:gd name="p0x12" fmla="*/ 0 w 8745"/>
              <a:gd name="p0y12" fmla="*/ 3240 h 3540"/>
              <a:gd name="p0x13" fmla="*/ 0 w 8745"/>
              <a:gd name="p0y13" fmla="*/ 300 h 3540"/>
              <a:gd name="p0x14" fmla="*/ 0 w 8745"/>
              <a:gd name="p0y14" fmla="*/ 134 h 3540"/>
              <a:gd name="p0x15" fmla="*/ 134 w 8745"/>
              <a:gd name="p0y15" fmla="*/ 0 h 3540"/>
              <a:gd name="p0x16" fmla="*/ 300 w 8745"/>
              <a:gd name="p0y16" fmla="*/ 0 h 3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>
            <p:custDataLst>
              <p:tags r:id="rId79"/>
            </p:custDataLst>
          </p:nvPr>
        </p:nvSpPr>
        <p:spPr>
          <a:xfrm>
            <a:off x="6334125" y="43148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>
            <p:custDataLst>
              <p:tags r:id="rId80"/>
            </p:custDataLst>
          </p:nvPr>
        </p:nvSpPr>
        <p:spPr>
          <a:xfrm>
            <a:off x="6419926" y="4348163"/>
            <a:ext cx="247497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文本框 82"/>
          <p:cNvSpPr txBox="1"/>
          <p:nvPr>
            <p:custDataLst>
              <p:tags r:id="rId81"/>
            </p:custDataLst>
          </p:nvPr>
        </p:nvSpPr>
        <p:spPr>
          <a:xfrm>
            <a:off x="6677025" y="4290060"/>
            <a:ext cx="1143076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一人一字</a:t>
            </a:r>
            <a:endParaRPr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4" name="文本框 83"/>
          <p:cNvSpPr txBox="1"/>
          <p:nvPr>
            <p:custDataLst>
              <p:tags r:id="rId82"/>
            </p:custDataLst>
          </p:nvPr>
        </p:nvSpPr>
        <p:spPr>
          <a:xfrm>
            <a:off x="6334125" y="5184458"/>
            <a:ext cx="570090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每人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5" name="任意多边形 84"/>
          <p:cNvSpPr/>
          <p:nvPr>
            <p:custDataLst>
              <p:tags r:id="rId83"/>
            </p:custDataLst>
          </p:nvPr>
        </p:nvSpPr>
        <p:spPr>
          <a:xfrm>
            <a:off x="6751320" y="5195570"/>
            <a:ext cx="971550" cy="257175"/>
          </a:xfrm>
          <a:custGeom>
            <a:avLst/>
            <a:gdLst>
              <a:gd name="sw" fmla="*/ 1 w 1530"/>
              <a:gd name="sh" fmla="*/ 1 h 405"/>
              <a:gd name="mins" fmla="min sw sh"/>
              <a:gd name="dsw" fmla="+- 0 sw mins"/>
              <a:gd name="dsh" fmla="+- 0 sh mins"/>
              <a:gd name="p0x0" fmla="*/ 180 w 1530"/>
              <a:gd name="p0y0" fmla="*/ 0 h 405"/>
              <a:gd name="p0x1" fmla="*/ 1350 w 1530"/>
              <a:gd name="p0y1" fmla="*/ 0 h 405"/>
              <a:gd name="p0x2" fmla="*/ 1449 w 1530"/>
              <a:gd name="p0y2" fmla="*/ 0 h 405"/>
              <a:gd name="p0x3" fmla="*/ 1530 w 1530"/>
              <a:gd name="p0y3" fmla="*/ 80 h 405"/>
              <a:gd name="p0x4" fmla="*/ 1530 w 1530"/>
              <a:gd name="p0y4" fmla="*/ 180 h 405"/>
              <a:gd name="p0x5" fmla="*/ 1530 w 1530"/>
              <a:gd name="p0y5" fmla="*/ 225 h 405"/>
              <a:gd name="p0x6" fmla="*/ 1530 w 1530"/>
              <a:gd name="p0y6" fmla="*/ 324 h 405"/>
              <a:gd name="p0x7" fmla="*/ 1449 w 1530"/>
              <a:gd name="p0y7" fmla="*/ 405 h 405"/>
              <a:gd name="p0x8" fmla="*/ 1350 w 1530"/>
              <a:gd name="p0y8" fmla="*/ 405 h 405"/>
              <a:gd name="p0x9" fmla="*/ 180 w 1530"/>
              <a:gd name="p0y9" fmla="*/ 405 h 405"/>
              <a:gd name="p0x10" fmla="*/ 80 w 1530"/>
              <a:gd name="p0y10" fmla="*/ 405 h 405"/>
              <a:gd name="p0x11" fmla="*/ 0 w 1530"/>
              <a:gd name="p0y11" fmla="*/ 324 h 405"/>
              <a:gd name="p0x12" fmla="*/ 0 w 1530"/>
              <a:gd name="p0y12" fmla="*/ 225 h 405"/>
              <a:gd name="p0x13" fmla="*/ 0 w 1530"/>
              <a:gd name="p0y13" fmla="*/ 180 h 405"/>
              <a:gd name="p0x14" fmla="*/ 0 w 1530"/>
              <a:gd name="p0y14" fmla="*/ 80 h 405"/>
              <a:gd name="p0x15" fmla="*/ 80 w 1530"/>
              <a:gd name="p0y15" fmla="*/ 0 h 405"/>
              <a:gd name="p0x16" fmla="*/ 180 w 153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6" name="文本框 85"/>
          <p:cNvSpPr txBox="1"/>
          <p:nvPr>
            <p:custDataLst>
              <p:tags r:id="rId84"/>
            </p:custDataLst>
          </p:nvPr>
        </p:nvSpPr>
        <p:spPr>
          <a:xfrm>
            <a:off x="6808965" y="5184458"/>
            <a:ext cx="102877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轮流加一字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文本框 86"/>
          <p:cNvSpPr txBox="1"/>
          <p:nvPr>
            <p:custDataLst>
              <p:tags r:id="rId85"/>
            </p:custDataLst>
          </p:nvPr>
        </p:nvSpPr>
        <p:spPr>
          <a:xfrm>
            <a:off x="7742482" y="5184458"/>
            <a:ext cx="2627490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创作故事，句子语法必须合理，</a:t>
            </a:r>
            <a:endParaRPr 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任意多边形 87"/>
          <p:cNvSpPr/>
          <p:nvPr>
            <p:custDataLst>
              <p:tags r:id="rId86"/>
            </p:custDataLst>
          </p:nvPr>
        </p:nvSpPr>
        <p:spPr>
          <a:xfrm>
            <a:off x="6353175" y="5452745"/>
            <a:ext cx="1828800" cy="257175"/>
          </a:xfrm>
          <a:custGeom>
            <a:avLst/>
            <a:gdLst>
              <a:gd name="sw" fmla="*/ 1 w 2880"/>
              <a:gd name="sh" fmla="*/ 1 h 405"/>
              <a:gd name="mins" fmla="min sw sh"/>
              <a:gd name="dsw" fmla="+- 0 sw mins"/>
              <a:gd name="dsh" fmla="+- 0 sh mins"/>
              <a:gd name="p0x0" fmla="*/ 180 w 2880"/>
              <a:gd name="p0y0" fmla="*/ 0 h 405"/>
              <a:gd name="p0x1" fmla="*/ 2700 w 2880"/>
              <a:gd name="p0y1" fmla="*/ 0 h 405"/>
              <a:gd name="p0x2" fmla="*/ 2799 w 2880"/>
              <a:gd name="p0y2" fmla="*/ 0 h 405"/>
              <a:gd name="p0x3" fmla="*/ 2880 w 2880"/>
              <a:gd name="p0y3" fmla="*/ 80 h 405"/>
              <a:gd name="p0x4" fmla="*/ 2880 w 2880"/>
              <a:gd name="p0y4" fmla="*/ 180 h 405"/>
              <a:gd name="p0x5" fmla="*/ 2880 w 2880"/>
              <a:gd name="p0y5" fmla="*/ 225 h 405"/>
              <a:gd name="p0x6" fmla="*/ 2880 w 2880"/>
              <a:gd name="p0y6" fmla="*/ 324 h 405"/>
              <a:gd name="p0x7" fmla="*/ 2799 w 2880"/>
              <a:gd name="p0y7" fmla="*/ 405 h 405"/>
              <a:gd name="p0x8" fmla="*/ 2700 w 2880"/>
              <a:gd name="p0y8" fmla="*/ 405 h 405"/>
              <a:gd name="p0x9" fmla="*/ 180 w 2880"/>
              <a:gd name="p0y9" fmla="*/ 405 h 405"/>
              <a:gd name="p0x10" fmla="*/ 80 w 2880"/>
              <a:gd name="p0y10" fmla="*/ 405 h 405"/>
              <a:gd name="p0x11" fmla="*/ 0 w 2880"/>
              <a:gd name="p0y11" fmla="*/ 324 h 405"/>
              <a:gd name="p0x12" fmla="*/ 0 w 2880"/>
              <a:gd name="p0y12" fmla="*/ 225 h 405"/>
              <a:gd name="p0x13" fmla="*/ 0 w 2880"/>
              <a:gd name="p0y13" fmla="*/ 180 h 405"/>
              <a:gd name="p0x14" fmla="*/ 0 w 2880"/>
              <a:gd name="p0y14" fmla="*/ 80 h 405"/>
              <a:gd name="p0x15" fmla="*/ 80 w 2880"/>
              <a:gd name="p0y15" fmla="*/ 0 h 405"/>
              <a:gd name="p0x16" fmla="*/ 180 w 2880"/>
              <a:gd name="p0y16" fmla="*/ 0 h 4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>
            <p:custDataLst>
              <p:tags r:id="rId87"/>
            </p:custDataLst>
          </p:nvPr>
        </p:nvSpPr>
        <p:spPr>
          <a:xfrm>
            <a:off x="6410325" y="5441633"/>
            <a:ext cx="1886026" cy="28003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说出不合理的字即淘汰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任意多边形 5"/>
          <p:cNvSpPr/>
          <p:nvPr>
            <p:custDataLst>
              <p:tags r:id="rId1"/>
            </p:custDataLst>
          </p:nvPr>
        </p:nvSpPr>
        <p:spPr>
          <a:xfrm>
            <a:off x="461645" y="1661795"/>
            <a:ext cx="3648075" cy="4733925"/>
          </a:xfrm>
          <a:custGeom>
            <a:avLst/>
            <a:gdLst>
              <a:gd name="sw" fmla="*/ 1 w 5745"/>
              <a:gd name="sh" fmla="*/ 1 h 7455"/>
              <a:gd name="mins" fmla="min sw sh"/>
              <a:gd name="dsw" fmla="+- 0 sw mins"/>
              <a:gd name="dsh" fmla="+- 0 sh mins"/>
              <a:gd name="p0x0" fmla="*/ 420 w 5745"/>
              <a:gd name="p0y0" fmla="*/ 0 h 7455"/>
              <a:gd name="p0x1" fmla="*/ 5325 w 5745"/>
              <a:gd name="p0y1" fmla="*/ 0 h 7455"/>
              <a:gd name="p0x2" fmla="*/ 5556 w 5745"/>
              <a:gd name="p0y2" fmla="*/ 0 h 7455"/>
              <a:gd name="p0x3" fmla="*/ 5745 w 5745"/>
              <a:gd name="p0y3" fmla="*/ 188 h 7455"/>
              <a:gd name="p0x4" fmla="*/ 5745 w 5745"/>
              <a:gd name="p0y4" fmla="*/ 420 h 7455"/>
              <a:gd name="p0x5" fmla="*/ 5745 w 5745"/>
              <a:gd name="p0y5" fmla="*/ 7035 h 7455"/>
              <a:gd name="p0x6" fmla="*/ 5745 w 5745"/>
              <a:gd name="p0y6" fmla="*/ 7266 h 7455"/>
              <a:gd name="p0x7" fmla="*/ 5556 w 5745"/>
              <a:gd name="p0y7" fmla="*/ 7455 h 7455"/>
              <a:gd name="p0x8" fmla="*/ 5325 w 5745"/>
              <a:gd name="p0y8" fmla="*/ 7455 h 7455"/>
              <a:gd name="p0x9" fmla="*/ 420 w 5745"/>
              <a:gd name="p0y9" fmla="*/ 7455 h 7455"/>
              <a:gd name="p0x10" fmla="*/ 188 w 5745"/>
              <a:gd name="p0y10" fmla="*/ 7455 h 7455"/>
              <a:gd name="p0x11" fmla="*/ 0 w 5745"/>
              <a:gd name="p0y11" fmla="*/ 7266 h 7455"/>
              <a:gd name="p0x12" fmla="*/ 0 w 5745"/>
              <a:gd name="p0y12" fmla="*/ 7035 h 7455"/>
              <a:gd name="p0x13" fmla="*/ 0 w 5745"/>
              <a:gd name="p0y13" fmla="*/ 420 h 7455"/>
              <a:gd name="p0x14" fmla="*/ 0 w 5745"/>
              <a:gd name="p0y14" fmla="*/ 188 h 7455"/>
              <a:gd name="p0x15" fmla="*/ 188 w 5745"/>
              <a:gd name="p0y15" fmla="*/ 0 h 7455"/>
              <a:gd name="p0x16" fmla="*/ 420 w 5745"/>
              <a:gd name="p0y16" fmla="*/ 0 h 74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2"/>
            </p:custDataLst>
          </p:nvPr>
        </p:nvSpPr>
        <p:spPr>
          <a:xfrm>
            <a:off x="619125" y="18522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800" y="1918970"/>
            <a:ext cx="209550" cy="209550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076325" y="1803083"/>
            <a:ext cx="135485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歌唱游戏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>
          <a:xfrm>
            <a:off x="619125" y="2325370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50960 1"/>
              <a:gd name="p0a2dy" fmla="*/ dsh -145924 1"/>
              <a:gd name="p0a0dx" fmla="*/ dsw -149010 1"/>
              <a:gd name="p0a0dy" fmla="*/ dsh 153647 1"/>
              <a:gd name="p0a1dx" fmla="*/ dsw -149010 1"/>
              <a:gd name="p0a1dy" fmla="*/ dsh -145924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619125" y="2320976"/>
            <a:ext cx="571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回声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771525" y="2600058"/>
            <a:ext cx="3181350" cy="7943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带领者即兴演唱并做手势，即兴者依次模仿，从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来自哪里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开始随意发挥，按节奏做动作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19125" y="3375025"/>
            <a:ext cx="3333750" cy="1041400"/>
            <a:chOff x="975" y="5315"/>
            <a:chExt cx="5250" cy="1640"/>
          </a:xfrm>
        </p:grpSpPr>
        <p:sp>
          <p:nvSpPr>
            <p:cNvPr id="14" name="任意多边形 13"/>
            <p:cNvSpPr/>
            <p:nvPr>
              <p:custDataLst>
                <p:tags r:id="rId10"/>
              </p:custDataLst>
            </p:nvPr>
          </p:nvSpPr>
          <p:spPr>
            <a:xfrm>
              <a:off x="975" y="5315"/>
              <a:ext cx="5250" cy="1640"/>
            </a:xfrm>
            <a:custGeom>
              <a:avLst/>
              <a:gdLst>
                <a:gd name="sw" fmla="*/ 1 w 5250"/>
                <a:gd name="sh" fmla="*/ 1 h 1640"/>
                <a:gd name="mins" fmla="min sw sh"/>
                <a:gd name="dsw" fmla="+- 0 sw mins"/>
                <a:gd name="dsh" fmla="+- 0 sh mins"/>
                <a:gd name="p0x0" fmla="*/ 0 w 5250"/>
                <a:gd name="p0y0" fmla="*/ 0 h 1640"/>
                <a:gd name="p0x1" fmla="*/ 5250 w 5250"/>
                <a:gd name="p0y1" fmla="*/ 0 h 1640"/>
                <a:gd name="p0x2" fmla="*/ 5250 w 5250"/>
                <a:gd name="p0y2" fmla="*/ 1640 h 1640"/>
                <a:gd name="p0x3" fmla="*/ 0 w 5250"/>
                <a:gd name="p0y3" fmla="*/ 1640 h 1640"/>
                <a:gd name="p0x4" fmla="*/ 0 w 5250"/>
                <a:gd name="p0y4" fmla="*/ 0 h 164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>
              <p:custDataLst>
                <p:tags r:id="rId11"/>
              </p:custDataLst>
            </p:nvPr>
          </p:nvSpPr>
          <p:spPr>
            <a:xfrm>
              <a:off x="975" y="5315"/>
              <a:ext cx="5250" cy="15"/>
            </a:xfrm>
            <a:custGeom>
              <a:avLst/>
              <a:gdLst>
                <a:gd name="sw" fmla="*/ 1 w 5250"/>
                <a:gd name="sh" fmla="*/ 1 h 15"/>
                <a:gd name="mins" fmla="min sw sh"/>
                <a:gd name="dsw" fmla="+- 0 sw mins"/>
                <a:gd name="dsh" fmla="+- 0 sh mins"/>
                <a:gd name="p0x0" fmla="*/ 0 w 5250"/>
                <a:gd name="p0y0" fmla="*/ 0 h 15"/>
                <a:gd name="p0x1" fmla="*/ 5250 w 5250"/>
                <a:gd name="p0y1" fmla="*/ 0 h 15"/>
                <a:gd name="p0x2" fmla="*/ 5250 w 5250"/>
                <a:gd name="p0y2" fmla="*/ 15 h 15"/>
                <a:gd name="p0x3" fmla="*/ 0 w 5250"/>
                <a:gd name="p0y3" fmla="*/ 15 h 15"/>
                <a:gd name="p0x4" fmla="*/ 0 w 52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>
            <p:custDataLst>
              <p:tags r:id="rId12"/>
            </p:custDataLst>
          </p:nvPr>
        </p:nvSpPr>
        <p:spPr>
          <a:xfrm>
            <a:off x="619125" y="3366770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50960 1"/>
              <a:gd name="p0a2dy" fmla="*/ dsh -144284 1"/>
              <a:gd name="p0a0dx" fmla="*/ dsw -149010 1"/>
              <a:gd name="p0a0dy" fmla="*/ dsh 155287 1"/>
              <a:gd name="p0a1dx" fmla="*/ dsw -149010 1"/>
              <a:gd name="p0a1dy" fmla="*/ dsh -144284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619125" y="3362401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唱一段吧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4"/>
            </p:custDataLst>
          </p:nvPr>
        </p:nvSpPr>
        <p:spPr>
          <a:xfrm>
            <a:off x="771525" y="3641484"/>
            <a:ext cx="3181350" cy="7943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表演场景中主持人捕捉歌词感台词后打断指示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唱一段吧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，音乐响起即兴歌唱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5000"/>
              </a:lnSpc>
            </a:pP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30~60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秒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，再回到对话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19125" y="4416425"/>
            <a:ext cx="3333750" cy="1041400"/>
            <a:chOff x="975" y="6955"/>
            <a:chExt cx="5250" cy="1640"/>
          </a:xfrm>
        </p:grpSpPr>
        <p:sp>
          <p:nvSpPr>
            <p:cNvPr id="20" name="任意多边形 19"/>
            <p:cNvSpPr/>
            <p:nvPr>
              <p:custDataLst>
                <p:tags r:id="rId15"/>
              </p:custDataLst>
            </p:nvPr>
          </p:nvSpPr>
          <p:spPr>
            <a:xfrm>
              <a:off x="975" y="6955"/>
              <a:ext cx="5250" cy="1640"/>
            </a:xfrm>
            <a:custGeom>
              <a:avLst/>
              <a:gdLst>
                <a:gd name="sw" fmla="*/ 1 w 5250"/>
                <a:gd name="sh" fmla="*/ 1 h 1640"/>
                <a:gd name="mins" fmla="min sw sh"/>
                <a:gd name="dsw" fmla="+- 0 sw mins"/>
                <a:gd name="dsh" fmla="+- 0 sh mins"/>
                <a:gd name="p0x0" fmla="*/ 0 w 5250"/>
                <a:gd name="p0y0" fmla="*/ 0 h 1640"/>
                <a:gd name="p0x1" fmla="*/ 5250 w 5250"/>
                <a:gd name="p0y1" fmla="*/ 0 h 1640"/>
                <a:gd name="p0x2" fmla="*/ 5250 w 5250"/>
                <a:gd name="p0y2" fmla="*/ 1640 h 1640"/>
                <a:gd name="p0x3" fmla="*/ 0 w 5250"/>
                <a:gd name="p0y3" fmla="*/ 1640 h 1640"/>
                <a:gd name="p0x4" fmla="*/ 0 w 5250"/>
                <a:gd name="p0y4" fmla="*/ 0 h 164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>
              <p:custDataLst>
                <p:tags r:id="rId16"/>
              </p:custDataLst>
            </p:nvPr>
          </p:nvSpPr>
          <p:spPr>
            <a:xfrm>
              <a:off x="975" y="6955"/>
              <a:ext cx="5250" cy="15"/>
            </a:xfrm>
            <a:custGeom>
              <a:avLst/>
              <a:gdLst>
                <a:gd name="sw" fmla="*/ 1 w 5250"/>
                <a:gd name="sh" fmla="*/ 1 h 15"/>
                <a:gd name="mins" fmla="min sw sh"/>
                <a:gd name="dsw" fmla="+- 0 sw mins"/>
                <a:gd name="dsh" fmla="+- 0 sh mins"/>
                <a:gd name="p0x0" fmla="*/ 0 w 5250"/>
                <a:gd name="p0y0" fmla="*/ 0 h 15"/>
                <a:gd name="p0x1" fmla="*/ 5250 w 5250"/>
                <a:gd name="p0y1" fmla="*/ 0 h 15"/>
                <a:gd name="p0x2" fmla="*/ 5250 w 5250"/>
                <a:gd name="p0y2" fmla="*/ 15 h 15"/>
                <a:gd name="p0x3" fmla="*/ 0 w 5250"/>
                <a:gd name="p0y3" fmla="*/ 15 h 15"/>
                <a:gd name="p0x4" fmla="*/ 0 w 52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" name="任意多边形 22"/>
          <p:cNvSpPr/>
          <p:nvPr>
            <p:custDataLst>
              <p:tags r:id="rId17"/>
            </p:custDataLst>
          </p:nvPr>
        </p:nvSpPr>
        <p:spPr>
          <a:xfrm>
            <a:off x="619125" y="4537075"/>
            <a:ext cx="0" cy="252095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50960 1"/>
              <a:gd name="p0a2dy" fmla="*/ dsh -142442 1"/>
              <a:gd name="p0a0dx" fmla="*/ dsw -149010 1"/>
              <a:gd name="p0a0dy" fmla="*/ dsh 157130 1"/>
              <a:gd name="p0a1dx" fmla="*/ dsw -149010 1"/>
              <a:gd name="p0a1dy" fmla="*/ dsh -142442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18"/>
            </p:custDataLst>
          </p:nvPr>
        </p:nvSpPr>
        <p:spPr>
          <a:xfrm>
            <a:off x="619125" y="4532338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最热门歌曲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>
            <a:off x="771525" y="4811420"/>
            <a:ext cx="31813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主持人介绍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最热门歌曲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专辑，两位歌唱者即兴创作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3~4</a:t>
            </a:r>
            <a:r>
              <a:rPr lang="zh-CN" altLang="en-US"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首</a:t>
            </a: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不同风格歌曲</a:t>
            </a:r>
            <a:endParaRPr 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0"/>
            </p:custDataLst>
          </p:nvPr>
        </p:nvSpPr>
        <p:spPr>
          <a:xfrm>
            <a:off x="619125" y="5572125"/>
            <a:ext cx="3333750" cy="666750"/>
          </a:xfrm>
          <a:custGeom>
            <a:avLst/>
            <a:gdLst>
              <a:gd name="sw" fmla="*/ 1 w 5250"/>
              <a:gd name="sh" fmla="*/ 1 h 1050"/>
              <a:gd name="mins" fmla="min sw sh"/>
              <a:gd name="dsw" fmla="+- 0 sw mins"/>
              <a:gd name="dsh" fmla="+- 0 sh mins"/>
              <a:gd name="p0x0" fmla="*/ 180 w 5250"/>
              <a:gd name="p0y0" fmla="*/ 0 h 1050"/>
              <a:gd name="p0x1" fmla="*/ 5070 w 5250"/>
              <a:gd name="p0y1" fmla="*/ 0 h 1050"/>
              <a:gd name="p0x2" fmla="*/ 5169 w 5250"/>
              <a:gd name="p0y2" fmla="*/ 0 h 1050"/>
              <a:gd name="p0x3" fmla="*/ 5250 w 5250"/>
              <a:gd name="p0y3" fmla="*/ 80 h 1050"/>
              <a:gd name="p0x4" fmla="*/ 5250 w 5250"/>
              <a:gd name="p0y4" fmla="*/ 180 h 1050"/>
              <a:gd name="p0x5" fmla="*/ 5250 w 5250"/>
              <a:gd name="p0y5" fmla="*/ 870 h 1050"/>
              <a:gd name="p0x6" fmla="*/ 5250 w 5250"/>
              <a:gd name="p0y6" fmla="*/ 969 h 1050"/>
              <a:gd name="p0x7" fmla="*/ 5169 w 5250"/>
              <a:gd name="p0y7" fmla="*/ 1050 h 1050"/>
              <a:gd name="p0x8" fmla="*/ 5070 w 5250"/>
              <a:gd name="p0y8" fmla="*/ 1050 h 1050"/>
              <a:gd name="p0x9" fmla="*/ 180 w 5250"/>
              <a:gd name="p0y9" fmla="*/ 1050 h 1050"/>
              <a:gd name="p0x10" fmla="*/ 80 w 5250"/>
              <a:gd name="p0y10" fmla="*/ 1050 h 1050"/>
              <a:gd name="p0x11" fmla="*/ 0 w 5250"/>
              <a:gd name="p0y11" fmla="*/ 969 h 1050"/>
              <a:gd name="p0x12" fmla="*/ 0 w 5250"/>
              <a:gd name="p0y12" fmla="*/ 870 h 1050"/>
              <a:gd name="p0x13" fmla="*/ 0 w 5250"/>
              <a:gd name="p0y13" fmla="*/ 180 h 1050"/>
              <a:gd name="p0x14" fmla="*/ 0 w 5250"/>
              <a:gd name="p0y14" fmla="*/ 80 h 1050"/>
              <a:gd name="p0x15" fmla="*/ 80 w 5250"/>
              <a:gd name="p0y15" fmla="*/ 0 h 1050"/>
              <a:gd name="p0x16" fmla="*/ 180 w 5250"/>
              <a:gd name="p0y16" fmla="*/ 0 h 10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33425" y="5667375"/>
            <a:ext cx="152400" cy="152400"/>
          </a:xfrm>
          <a:prstGeom prst="rect">
            <a:avLst/>
          </a:prstGeom>
          <a:noFill/>
        </p:spPr>
      </p:pic>
      <p:sp>
        <p:nvSpPr>
          <p:cNvPr id="29" name="文本框 28"/>
          <p:cNvSpPr txBox="1"/>
          <p:nvPr>
            <p:custDataLst>
              <p:tags r:id="rId24"/>
            </p:custDataLst>
          </p:nvPr>
        </p:nvSpPr>
        <p:spPr>
          <a:xfrm>
            <a:off x="962025" y="5636895"/>
            <a:ext cx="28765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五音不全也要自信大声歌唱，把唱歌变成故事叙述，用歌词推进故事发展</a:t>
            </a:r>
            <a:endParaRPr sz="135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5"/>
            </p:custDataLst>
          </p:nvPr>
        </p:nvSpPr>
        <p:spPr>
          <a:xfrm>
            <a:off x="4271645" y="1661795"/>
            <a:ext cx="3648075" cy="4733925"/>
          </a:xfrm>
          <a:custGeom>
            <a:avLst/>
            <a:gdLst>
              <a:gd name="sw" fmla="*/ 1 w 5745"/>
              <a:gd name="sh" fmla="*/ 1 h 7455"/>
              <a:gd name="mins" fmla="min sw sh"/>
              <a:gd name="dsw" fmla="+- 0 sw mins"/>
              <a:gd name="dsh" fmla="+- 0 sh mins"/>
              <a:gd name="p0x0" fmla="*/ 420 w 5745"/>
              <a:gd name="p0y0" fmla="*/ 0 h 7455"/>
              <a:gd name="p0x1" fmla="*/ 5325 w 5745"/>
              <a:gd name="p0y1" fmla="*/ 0 h 7455"/>
              <a:gd name="p0x2" fmla="*/ 5556 w 5745"/>
              <a:gd name="p0y2" fmla="*/ 0 h 7455"/>
              <a:gd name="p0x3" fmla="*/ 5745 w 5745"/>
              <a:gd name="p0y3" fmla="*/ 188 h 7455"/>
              <a:gd name="p0x4" fmla="*/ 5745 w 5745"/>
              <a:gd name="p0y4" fmla="*/ 420 h 7455"/>
              <a:gd name="p0x5" fmla="*/ 5745 w 5745"/>
              <a:gd name="p0y5" fmla="*/ 7035 h 7455"/>
              <a:gd name="p0x6" fmla="*/ 5745 w 5745"/>
              <a:gd name="p0y6" fmla="*/ 7266 h 7455"/>
              <a:gd name="p0x7" fmla="*/ 5556 w 5745"/>
              <a:gd name="p0y7" fmla="*/ 7455 h 7455"/>
              <a:gd name="p0x8" fmla="*/ 5325 w 5745"/>
              <a:gd name="p0y8" fmla="*/ 7455 h 7455"/>
              <a:gd name="p0x9" fmla="*/ 420 w 5745"/>
              <a:gd name="p0y9" fmla="*/ 7455 h 7455"/>
              <a:gd name="p0x10" fmla="*/ 188 w 5745"/>
              <a:gd name="p0y10" fmla="*/ 7455 h 7455"/>
              <a:gd name="p0x11" fmla="*/ 0 w 5745"/>
              <a:gd name="p0y11" fmla="*/ 7266 h 7455"/>
              <a:gd name="p0x12" fmla="*/ 0 w 5745"/>
              <a:gd name="p0y12" fmla="*/ 7035 h 7455"/>
              <a:gd name="p0x13" fmla="*/ 0 w 5745"/>
              <a:gd name="p0y13" fmla="*/ 420 h 7455"/>
              <a:gd name="p0x14" fmla="*/ 0 w 5745"/>
              <a:gd name="p0y14" fmla="*/ 188 h 7455"/>
              <a:gd name="p0x15" fmla="*/ 188 w 5745"/>
              <a:gd name="p0y15" fmla="*/ 0 h 7455"/>
              <a:gd name="p0x16" fmla="*/ 420 w 5745"/>
              <a:gd name="p0y16" fmla="*/ 0 h 74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26"/>
            </p:custDataLst>
          </p:nvPr>
        </p:nvSpPr>
        <p:spPr>
          <a:xfrm>
            <a:off x="4429125" y="18522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495800" y="1918970"/>
            <a:ext cx="209550" cy="209550"/>
          </a:xfrm>
          <a:prstGeom prst="rect">
            <a:avLst/>
          </a:prstGeom>
          <a:noFill/>
        </p:spPr>
      </p:pic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4886325" y="1803083"/>
            <a:ext cx="135485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猜谜游戏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1"/>
            </p:custDataLst>
          </p:nvPr>
        </p:nvSpPr>
        <p:spPr>
          <a:xfrm>
            <a:off x="4429125" y="2781300"/>
            <a:ext cx="0" cy="252095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56960 1"/>
              <a:gd name="p0a2dy" fmla="*/ dsh -145207 1"/>
              <a:gd name="p0a0dx" fmla="*/ dsw -143010 1"/>
              <a:gd name="p0a0dy" fmla="*/ dsh 154365 1"/>
              <a:gd name="p0a1dx" fmla="*/ dsw -143010 1"/>
              <a:gd name="p0a1dy" fmla="*/ dsh -145207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4429125" y="2776538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上班迟到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3"/>
            </p:custDataLst>
          </p:nvPr>
        </p:nvSpPr>
        <p:spPr>
          <a:xfrm>
            <a:off x="4581525" y="3055620"/>
            <a:ext cx="3181350" cy="7943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en-US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猜迟到原因，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是老板，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用表情和肢体动作提供线索，观众提供三个原因并鼓掌提示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4429125" y="4286250"/>
            <a:ext cx="3333750" cy="1951990"/>
            <a:chOff x="6975" y="6750"/>
            <a:chExt cx="5250" cy="3074"/>
          </a:xfrm>
        </p:grpSpPr>
        <p:sp>
          <p:nvSpPr>
            <p:cNvPr id="38" name="任意多边形 37"/>
            <p:cNvSpPr/>
            <p:nvPr>
              <p:custDataLst>
                <p:tags r:id="rId34"/>
              </p:custDataLst>
            </p:nvPr>
          </p:nvSpPr>
          <p:spPr>
            <a:xfrm>
              <a:off x="6975" y="6750"/>
              <a:ext cx="5250" cy="3075"/>
            </a:xfrm>
            <a:custGeom>
              <a:avLst/>
              <a:gdLst>
                <a:gd name="sw" fmla="*/ 1 w 5250"/>
                <a:gd name="sh" fmla="*/ 1 h 3075"/>
                <a:gd name="mins" fmla="min sw sh"/>
                <a:gd name="dsw" fmla="+- 0 sw mins"/>
                <a:gd name="dsh" fmla="+- 0 sh mins"/>
                <a:gd name="p0x0" fmla="*/ 0 w 5250"/>
                <a:gd name="p0y0" fmla="*/ 0 h 3075"/>
                <a:gd name="p0x1" fmla="*/ 5250 w 5250"/>
                <a:gd name="p0y1" fmla="*/ 0 h 3075"/>
                <a:gd name="p0x2" fmla="*/ 5250 w 5250"/>
                <a:gd name="p0y2" fmla="*/ 3075 h 3075"/>
                <a:gd name="p0x3" fmla="*/ 0 w 5250"/>
                <a:gd name="p0y3" fmla="*/ 3075 h 3075"/>
                <a:gd name="p0x4" fmla="*/ 0 w 5250"/>
                <a:gd name="p0y4" fmla="*/ 0 h 307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>
              <p:custDataLst>
                <p:tags r:id="rId35"/>
              </p:custDataLst>
            </p:nvPr>
          </p:nvSpPr>
          <p:spPr>
            <a:xfrm>
              <a:off x="6975" y="6750"/>
              <a:ext cx="5250" cy="15"/>
            </a:xfrm>
            <a:custGeom>
              <a:avLst/>
              <a:gdLst>
                <a:gd name="sw" fmla="*/ 1 w 5250"/>
                <a:gd name="sh" fmla="*/ 1 h 15"/>
                <a:gd name="mins" fmla="min sw sh"/>
                <a:gd name="dsw" fmla="+- 0 sw mins"/>
                <a:gd name="dsh" fmla="+- 0 sh mins"/>
                <a:gd name="p0x0" fmla="*/ 0 w 5250"/>
                <a:gd name="p0y0" fmla="*/ 0 h 15"/>
                <a:gd name="p0x1" fmla="*/ 5250 w 5250"/>
                <a:gd name="p0y1" fmla="*/ 0 h 15"/>
                <a:gd name="p0x2" fmla="*/ 5250 w 5250"/>
                <a:gd name="p0y2" fmla="*/ 15 h 15"/>
                <a:gd name="p0x3" fmla="*/ 0 w 5250"/>
                <a:gd name="p0y3" fmla="*/ 15 h 15"/>
                <a:gd name="p0x4" fmla="*/ 0 w 52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1" name="任意多边形 40"/>
          <p:cNvSpPr/>
          <p:nvPr>
            <p:custDataLst>
              <p:tags r:id="rId36"/>
            </p:custDataLst>
          </p:nvPr>
        </p:nvSpPr>
        <p:spPr>
          <a:xfrm>
            <a:off x="4429125" y="4733925"/>
            <a:ext cx="0" cy="252095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56960 1"/>
              <a:gd name="p0a2dy" fmla="*/ dsh -142132 1"/>
              <a:gd name="p0a0dx" fmla="*/ dsw -143010 1"/>
              <a:gd name="p0a0dy" fmla="*/ dsh 157440 1"/>
              <a:gd name="p0a1dx" fmla="*/ dsw -143010 1"/>
              <a:gd name="p0a1dy" fmla="*/ dsh -142132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37"/>
            </p:custDataLst>
          </p:nvPr>
        </p:nvSpPr>
        <p:spPr>
          <a:xfrm>
            <a:off x="4429125" y="4729163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竞猜五样东西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38"/>
            </p:custDataLst>
          </p:nvPr>
        </p:nvSpPr>
        <p:spPr>
          <a:xfrm>
            <a:off x="4581525" y="5008245"/>
            <a:ext cx="3181350" cy="7943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两组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PK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，从观众提供的日常活动中猜谜，线索传递者只能用肢体、表情和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胡言乱语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交流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39"/>
            </p:custDataLst>
          </p:nvPr>
        </p:nvSpPr>
        <p:spPr>
          <a:xfrm>
            <a:off x="8081645" y="1661795"/>
            <a:ext cx="3648075" cy="4733925"/>
          </a:xfrm>
          <a:custGeom>
            <a:avLst/>
            <a:gdLst>
              <a:gd name="sw" fmla="*/ 1 w 5745"/>
              <a:gd name="sh" fmla="*/ 1 h 7455"/>
              <a:gd name="mins" fmla="min sw sh"/>
              <a:gd name="dsw" fmla="+- 0 sw mins"/>
              <a:gd name="dsh" fmla="+- 0 sh mins"/>
              <a:gd name="p0x0" fmla="*/ 420 w 5745"/>
              <a:gd name="p0y0" fmla="*/ 0 h 7455"/>
              <a:gd name="p0x1" fmla="*/ 5325 w 5745"/>
              <a:gd name="p0y1" fmla="*/ 0 h 7455"/>
              <a:gd name="p0x2" fmla="*/ 5556 w 5745"/>
              <a:gd name="p0y2" fmla="*/ 0 h 7455"/>
              <a:gd name="p0x3" fmla="*/ 5745 w 5745"/>
              <a:gd name="p0y3" fmla="*/ 188 h 7455"/>
              <a:gd name="p0x4" fmla="*/ 5745 w 5745"/>
              <a:gd name="p0y4" fmla="*/ 420 h 7455"/>
              <a:gd name="p0x5" fmla="*/ 5745 w 5745"/>
              <a:gd name="p0y5" fmla="*/ 7035 h 7455"/>
              <a:gd name="p0x6" fmla="*/ 5745 w 5745"/>
              <a:gd name="p0y6" fmla="*/ 7266 h 7455"/>
              <a:gd name="p0x7" fmla="*/ 5556 w 5745"/>
              <a:gd name="p0y7" fmla="*/ 7455 h 7455"/>
              <a:gd name="p0x8" fmla="*/ 5325 w 5745"/>
              <a:gd name="p0y8" fmla="*/ 7455 h 7455"/>
              <a:gd name="p0x9" fmla="*/ 420 w 5745"/>
              <a:gd name="p0y9" fmla="*/ 7455 h 7455"/>
              <a:gd name="p0x10" fmla="*/ 188 w 5745"/>
              <a:gd name="p0y10" fmla="*/ 7455 h 7455"/>
              <a:gd name="p0x11" fmla="*/ 0 w 5745"/>
              <a:gd name="p0y11" fmla="*/ 7266 h 7455"/>
              <a:gd name="p0x12" fmla="*/ 0 w 5745"/>
              <a:gd name="p0y12" fmla="*/ 7035 h 7455"/>
              <a:gd name="p0x13" fmla="*/ 0 w 5745"/>
              <a:gd name="p0y13" fmla="*/ 420 h 7455"/>
              <a:gd name="p0x14" fmla="*/ 0 w 5745"/>
              <a:gd name="p0y14" fmla="*/ 188 h 7455"/>
              <a:gd name="p0x15" fmla="*/ 188 w 5745"/>
              <a:gd name="p0y15" fmla="*/ 0 h 7455"/>
              <a:gd name="p0x16" fmla="*/ 420 w 5745"/>
              <a:gd name="p0y16" fmla="*/ 0 h 74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40"/>
            </p:custDataLst>
          </p:nvPr>
        </p:nvSpPr>
        <p:spPr>
          <a:xfrm>
            <a:off x="8239125" y="18522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305800" y="1918970"/>
            <a:ext cx="209550" cy="209550"/>
          </a:xfrm>
          <a:prstGeom prst="rect">
            <a:avLst/>
          </a:prstGeom>
          <a:noFill/>
        </p:spPr>
      </p:pic>
      <p:sp>
        <p:nvSpPr>
          <p:cNvPr id="48" name="文本框 47"/>
          <p:cNvSpPr txBox="1"/>
          <p:nvPr>
            <p:custDataLst>
              <p:tags r:id="rId44"/>
            </p:custDataLst>
          </p:nvPr>
        </p:nvSpPr>
        <p:spPr>
          <a:xfrm>
            <a:off x="8696325" y="1803083"/>
            <a:ext cx="135485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急智游戏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45"/>
            </p:custDataLst>
          </p:nvPr>
        </p:nvSpPr>
        <p:spPr>
          <a:xfrm>
            <a:off x="8239125" y="2421255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62960 1"/>
              <a:gd name="p0a2dy" fmla="*/ dsh -145773 1"/>
              <a:gd name="p0a0dx" fmla="*/ dsw -137010 1"/>
              <a:gd name="p0a0dy" fmla="*/ dsh 153798 1"/>
              <a:gd name="p0a1dx" fmla="*/ dsw -137010 1"/>
              <a:gd name="p0a1dy" fmla="*/ dsh -145773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6"/>
            </p:custDataLst>
          </p:nvPr>
        </p:nvSpPr>
        <p:spPr>
          <a:xfrm>
            <a:off x="8239125" y="2416969"/>
            <a:ext cx="1143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嗨，服务员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7"/>
            </p:custDataLst>
          </p:nvPr>
        </p:nvSpPr>
        <p:spPr>
          <a:xfrm>
            <a:off x="8391525" y="2696051"/>
            <a:ext cx="31813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观众说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我的菜里有××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，多位即兴者轮番发表笑点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8239125" y="3309620"/>
            <a:ext cx="3333750" cy="976630"/>
            <a:chOff x="12975" y="5212"/>
            <a:chExt cx="5250" cy="1538"/>
          </a:xfrm>
        </p:grpSpPr>
        <p:sp>
          <p:nvSpPr>
            <p:cNvPr id="52" name="任意多边形 51"/>
            <p:cNvSpPr/>
            <p:nvPr>
              <p:custDataLst>
                <p:tags r:id="rId48"/>
              </p:custDataLst>
            </p:nvPr>
          </p:nvSpPr>
          <p:spPr>
            <a:xfrm>
              <a:off x="12975" y="5212"/>
              <a:ext cx="5250" cy="1538"/>
            </a:xfrm>
            <a:custGeom>
              <a:avLst/>
              <a:gdLst>
                <a:gd name="sw" fmla="*/ 1 w 5250"/>
                <a:gd name="sh" fmla="*/ 1 h 1537"/>
                <a:gd name="mins" fmla="min sw sh"/>
                <a:gd name="dsw" fmla="+- 0 sw mins"/>
                <a:gd name="dsh" fmla="+- 0 sh mins"/>
                <a:gd name="p0x0" fmla="*/ 0 w 5250"/>
                <a:gd name="p0y0" fmla="*/ 0 h 1537"/>
                <a:gd name="p0x1" fmla="*/ 5250 w 5250"/>
                <a:gd name="p0y1" fmla="*/ 0 h 1537"/>
                <a:gd name="p0x2" fmla="*/ 5250 w 5250"/>
                <a:gd name="p0y2" fmla="*/ 1537 h 1537"/>
                <a:gd name="p0x3" fmla="*/ 0 w 5250"/>
                <a:gd name="p0y3" fmla="*/ 1537 h 1537"/>
                <a:gd name="p0x4" fmla="*/ 0 w 5250"/>
                <a:gd name="p0y4" fmla="*/ 0 h 153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>
              <p:custDataLst>
                <p:tags r:id="rId49"/>
              </p:custDataLst>
            </p:nvPr>
          </p:nvSpPr>
          <p:spPr>
            <a:xfrm>
              <a:off x="12975" y="5212"/>
              <a:ext cx="5250" cy="15"/>
            </a:xfrm>
            <a:custGeom>
              <a:avLst/>
              <a:gdLst>
                <a:gd name="sw" fmla="*/ 1 w 5250"/>
                <a:gd name="sh" fmla="*/ 1 h 15"/>
                <a:gd name="mins" fmla="min sw sh"/>
                <a:gd name="dsw" fmla="+- 0 sw mins"/>
                <a:gd name="dsh" fmla="+- 0 sh mins"/>
                <a:gd name="p0x0" fmla="*/ 0 w 5250"/>
                <a:gd name="p0y0" fmla="*/ 0 h 15"/>
                <a:gd name="p0x1" fmla="*/ 5250 w 5250"/>
                <a:gd name="p0y1" fmla="*/ 0 h 15"/>
                <a:gd name="p0x2" fmla="*/ 5250 w 5250"/>
                <a:gd name="p0y2" fmla="*/ 15 h 15"/>
                <a:gd name="p0x3" fmla="*/ 0 w 5250"/>
                <a:gd name="p0y3" fmla="*/ 15 h 15"/>
                <a:gd name="p0x4" fmla="*/ 0 w 52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5" name="任意多边形 54"/>
          <p:cNvSpPr/>
          <p:nvPr>
            <p:custDataLst>
              <p:tags r:id="rId50"/>
            </p:custDataLst>
          </p:nvPr>
        </p:nvSpPr>
        <p:spPr>
          <a:xfrm>
            <a:off x="8239125" y="3397885"/>
            <a:ext cx="0" cy="252095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62960 1"/>
              <a:gd name="p0a2dy" fmla="*/ dsh -144236 1"/>
              <a:gd name="p0a0dx" fmla="*/ dsw -137010 1"/>
              <a:gd name="p0a0dy" fmla="*/ dsh 155336 1"/>
              <a:gd name="p0a1dx" fmla="*/ dsw -137010 1"/>
              <a:gd name="p0a1dy" fmla="*/ dsh -144236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51"/>
            </p:custDataLst>
          </p:nvPr>
        </p:nvSpPr>
        <p:spPr>
          <a:xfrm>
            <a:off x="8239125" y="3393281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物体冻结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2"/>
            </p:custDataLst>
          </p:nvPr>
        </p:nvSpPr>
        <p:spPr>
          <a:xfrm>
            <a:off x="8391525" y="3672364"/>
            <a:ext cx="31813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从箱子抽取物品，每位即兴者表演其不一样的用途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239125" y="4286250"/>
            <a:ext cx="3333750" cy="975360"/>
            <a:chOff x="12975" y="6750"/>
            <a:chExt cx="5250" cy="1536"/>
          </a:xfrm>
        </p:grpSpPr>
        <p:sp>
          <p:nvSpPr>
            <p:cNvPr id="58" name="任意多边形 57"/>
            <p:cNvSpPr/>
            <p:nvPr>
              <p:custDataLst>
                <p:tags r:id="rId53"/>
              </p:custDataLst>
            </p:nvPr>
          </p:nvSpPr>
          <p:spPr>
            <a:xfrm>
              <a:off x="12975" y="6750"/>
              <a:ext cx="5250" cy="1537"/>
            </a:xfrm>
            <a:custGeom>
              <a:avLst/>
              <a:gdLst>
                <a:gd name="sw" fmla="*/ 1 w 5250"/>
                <a:gd name="sh" fmla="*/ 1 h 1537"/>
                <a:gd name="mins" fmla="min sw sh"/>
                <a:gd name="dsw" fmla="+- 0 sw mins"/>
                <a:gd name="dsh" fmla="+- 0 sh mins"/>
                <a:gd name="p0x0" fmla="*/ 0 w 5250"/>
                <a:gd name="p0y0" fmla="*/ 0 h 1537"/>
                <a:gd name="p0x1" fmla="*/ 5250 w 5250"/>
                <a:gd name="p0y1" fmla="*/ 0 h 1537"/>
                <a:gd name="p0x2" fmla="*/ 5250 w 5250"/>
                <a:gd name="p0y2" fmla="*/ 1537 h 1537"/>
                <a:gd name="p0x3" fmla="*/ 0 w 5250"/>
                <a:gd name="p0y3" fmla="*/ 1537 h 1537"/>
                <a:gd name="p0x4" fmla="*/ 0 w 5250"/>
                <a:gd name="p0y4" fmla="*/ 0 h 153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>
              <p:custDataLst>
                <p:tags r:id="rId54"/>
              </p:custDataLst>
            </p:nvPr>
          </p:nvSpPr>
          <p:spPr>
            <a:xfrm>
              <a:off x="12975" y="6750"/>
              <a:ext cx="5250" cy="15"/>
            </a:xfrm>
            <a:custGeom>
              <a:avLst/>
              <a:gdLst>
                <a:gd name="sw" fmla="*/ 1 w 5250"/>
                <a:gd name="sh" fmla="*/ 1 h 15"/>
                <a:gd name="mins" fmla="min sw sh"/>
                <a:gd name="dsw" fmla="+- 0 sw mins"/>
                <a:gd name="dsh" fmla="+- 0 sh mins"/>
                <a:gd name="p0x0" fmla="*/ 0 w 5250"/>
                <a:gd name="p0y0" fmla="*/ 0 h 15"/>
                <a:gd name="p0x1" fmla="*/ 5250 w 5250"/>
                <a:gd name="p0y1" fmla="*/ 0 h 15"/>
                <a:gd name="p0x2" fmla="*/ 5250 w 5250"/>
                <a:gd name="p0y2" fmla="*/ 15 h 15"/>
                <a:gd name="p0x3" fmla="*/ 0 w 5250"/>
                <a:gd name="p0y3" fmla="*/ 15 h 15"/>
                <a:gd name="p0x4" fmla="*/ 0 w 52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1" name="任意多边形 60"/>
          <p:cNvSpPr/>
          <p:nvPr>
            <p:custDataLst>
              <p:tags r:id="rId55"/>
            </p:custDataLst>
          </p:nvPr>
        </p:nvSpPr>
        <p:spPr>
          <a:xfrm>
            <a:off x="8239125" y="4373880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62960 1"/>
              <a:gd name="p0a2dy" fmla="*/ dsh -142698 1"/>
              <a:gd name="p0a0dx" fmla="*/ dsw -137010 1"/>
              <a:gd name="p0a0dy" fmla="*/ dsh 156873 1"/>
              <a:gd name="p0a1dx" fmla="*/ dsw -137010 1"/>
              <a:gd name="p0a1dy" fmla="*/ dsh -142698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>
            <p:custDataLst>
              <p:tags r:id="rId56"/>
            </p:custDataLst>
          </p:nvPr>
        </p:nvSpPr>
        <p:spPr>
          <a:xfrm>
            <a:off x="8239125" y="4369594"/>
            <a:ext cx="54716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185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57"/>
            </p:custDataLst>
          </p:nvPr>
        </p:nvSpPr>
        <p:spPr>
          <a:xfrm>
            <a:off x="8391525" y="4648676"/>
            <a:ext cx="31813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固定模式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185</a:t>
            </a: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个××走进酒吧，酒保说抱歉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，即兴者搞笑接龙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8239125" y="5262245"/>
            <a:ext cx="3333750" cy="976630"/>
            <a:chOff x="12975" y="8287"/>
            <a:chExt cx="5250" cy="1538"/>
          </a:xfrm>
        </p:grpSpPr>
        <p:sp>
          <p:nvSpPr>
            <p:cNvPr id="64" name="任意多边形 63"/>
            <p:cNvSpPr/>
            <p:nvPr>
              <p:custDataLst>
                <p:tags r:id="rId58"/>
              </p:custDataLst>
            </p:nvPr>
          </p:nvSpPr>
          <p:spPr>
            <a:xfrm>
              <a:off x="12975" y="8287"/>
              <a:ext cx="5250" cy="1538"/>
            </a:xfrm>
            <a:custGeom>
              <a:avLst/>
              <a:gdLst>
                <a:gd name="sw" fmla="*/ 1 w 5250"/>
                <a:gd name="sh" fmla="*/ 1 h 1537"/>
                <a:gd name="mins" fmla="min sw sh"/>
                <a:gd name="dsw" fmla="+- 0 sw mins"/>
                <a:gd name="dsh" fmla="+- 0 sh mins"/>
                <a:gd name="p0x0" fmla="*/ 0 w 5250"/>
                <a:gd name="p0y0" fmla="*/ 0 h 1537"/>
                <a:gd name="p0x1" fmla="*/ 5250 w 5250"/>
                <a:gd name="p0y1" fmla="*/ 0 h 1537"/>
                <a:gd name="p0x2" fmla="*/ 5250 w 5250"/>
                <a:gd name="p0y2" fmla="*/ 1537 h 1537"/>
                <a:gd name="p0x3" fmla="*/ 0 w 5250"/>
                <a:gd name="p0y3" fmla="*/ 1537 h 1537"/>
                <a:gd name="p0x4" fmla="*/ 0 w 5250"/>
                <a:gd name="p0y4" fmla="*/ 0 h 153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>
              <p:custDataLst>
                <p:tags r:id="rId59"/>
              </p:custDataLst>
            </p:nvPr>
          </p:nvSpPr>
          <p:spPr>
            <a:xfrm>
              <a:off x="12975" y="8287"/>
              <a:ext cx="5250" cy="15"/>
            </a:xfrm>
            <a:custGeom>
              <a:avLst/>
              <a:gdLst>
                <a:gd name="sw" fmla="*/ 1 w 5250"/>
                <a:gd name="sh" fmla="*/ 1 h 15"/>
                <a:gd name="mins" fmla="min sw sh"/>
                <a:gd name="dsw" fmla="+- 0 sw mins"/>
                <a:gd name="dsh" fmla="+- 0 sh mins"/>
                <a:gd name="p0x0" fmla="*/ 0 w 5250"/>
                <a:gd name="p0y0" fmla="*/ 0 h 15"/>
                <a:gd name="p0x1" fmla="*/ 5250 w 5250"/>
                <a:gd name="p0y1" fmla="*/ 0 h 15"/>
                <a:gd name="p0x2" fmla="*/ 5250 w 5250"/>
                <a:gd name="p0y2" fmla="*/ 15 h 15"/>
                <a:gd name="p0x3" fmla="*/ 0 w 5250"/>
                <a:gd name="p0y3" fmla="*/ 15 h 15"/>
                <a:gd name="p0x4" fmla="*/ 0 w 5250"/>
                <a:gd name="p0y4" fmla="*/ 0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7" name="任意多边形 66"/>
          <p:cNvSpPr/>
          <p:nvPr>
            <p:custDataLst>
              <p:tags r:id="rId60"/>
            </p:custDataLst>
          </p:nvPr>
        </p:nvSpPr>
        <p:spPr>
          <a:xfrm>
            <a:off x="8239125" y="5350510"/>
            <a:ext cx="0" cy="252095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2dx" fmla="*/ dsw 162960 1"/>
              <a:gd name="p0a2dy" fmla="*/ dsh -141161 1"/>
              <a:gd name="p0a0dx" fmla="*/ dsw -137010 1"/>
              <a:gd name="p0a0dy" fmla="*/ dsh 158411 1"/>
              <a:gd name="p0a1dx" fmla="*/ dsw -137010 1"/>
              <a:gd name="p0a1dy" fmla="*/ dsh -141161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>
            <p:custDataLst>
              <p:tags r:id="rId61"/>
            </p:custDataLst>
          </p:nvPr>
        </p:nvSpPr>
        <p:spPr>
          <a:xfrm>
            <a:off x="8239125" y="5345906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帽子戏法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框 68"/>
          <p:cNvSpPr txBox="1"/>
          <p:nvPr>
            <p:custDataLst>
              <p:tags r:id="rId62"/>
            </p:custDataLst>
          </p:nvPr>
        </p:nvSpPr>
        <p:spPr>
          <a:xfrm>
            <a:off x="8391525" y="5624989"/>
            <a:ext cx="3181350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从帽子抽取场景建议纸条，即兴者轮番表演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63"/>
            </p:custDataLst>
          </p:nvPr>
        </p:nvSpPr>
        <p:spPr>
          <a:xfrm>
            <a:off x="31623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64"/>
            </p:custDataLst>
          </p:nvPr>
        </p:nvSpPr>
        <p:spPr>
          <a:xfrm>
            <a:off x="3314700" y="433388"/>
            <a:ext cx="609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即兴娱乐游戏：歌唱、猜谜与急智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5"/>
            </p:custDataLst>
          </p:nvPr>
        </p:nvSpPr>
        <p:spPr>
          <a:xfrm>
            <a:off x="3278457" y="995363"/>
            <a:ext cx="601600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娱乐游戏包含歌唱、猜谜与急智三类，是即兴剧场演出的高潮环节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06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组织行动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57200" y="1261110"/>
            <a:ext cx="11277600" cy="31146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表演艺术是</a:t>
            </a:r>
            <a:r>
              <a:rPr lang="en-US" altLang="zh-CN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en-US" altLang="zh-CN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</a:t>
            </a:r>
            <a:r>
              <a:rPr lang="en-US" altLang="zh-CN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en-US" altLang="zh-CN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的艺术，人物形象的塑造以</a:t>
            </a:r>
            <a:r>
              <a:rPr lang="en-US" altLang="zh-CN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行动</a:t>
            </a:r>
            <a:r>
              <a:rPr 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作为基础</a:t>
            </a:r>
            <a:endParaRPr lang="zh-CN" altLang="en-US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461645" y="1757045"/>
            <a:ext cx="5398770" cy="2272030"/>
          </a:xfrm>
          <a:custGeom>
            <a:avLst/>
            <a:gdLst>
              <a:gd name="sw" fmla="*/ 1 w 8502"/>
              <a:gd name="sh" fmla="*/ 1 h 3577"/>
              <a:gd name="mins" fmla="min sw sh"/>
              <a:gd name="dsw" fmla="+- 0 sw mins"/>
              <a:gd name="dsh" fmla="+- 0 sh mins"/>
              <a:gd name="p0x0" fmla="*/ 300 w 8502"/>
              <a:gd name="p0y0" fmla="*/ 0 h 3577"/>
              <a:gd name="p0x1" fmla="*/ 8202 w 8502"/>
              <a:gd name="p0y1" fmla="*/ 0 h 3577"/>
              <a:gd name="p0x2" fmla="*/ 8367 w 8502"/>
              <a:gd name="p0y2" fmla="*/ 0 h 3577"/>
              <a:gd name="p0x3" fmla="*/ 8502 w 8502"/>
              <a:gd name="p0y3" fmla="*/ 134 h 3577"/>
              <a:gd name="p0x4" fmla="*/ 8502 w 8502"/>
              <a:gd name="p0y4" fmla="*/ 300 h 3577"/>
              <a:gd name="p0x5" fmla="*/ 8502 w 8502"/>
              <a:gd name="p0y5" fmla="*/ 3277 h 3577"/>
              <a:gd name="p0x6" fmla="*/ 8502 w 8502"/>
              <a:gd name="p0y6" fmla="*/ 3443 h 3577"/>
              <a:gd name="p0x7" fmla="*/ 8367 w 8502"/>
              <a:gd name="p0y7" fmla="*/ 3577 h 3577"/>
              <a:gd name="p0x8" fmla="*/ 8202 w 8502"/>
              <a:gd name="p0y8" fmla="*/ 3577 h 3577"/>
              <a:gd name="p0x9" fmla="*/ 300 w 8502"/>
              <a:gd name="p0y9" fmla="*/ 3577 h 3577"/>
              <a:gd name="p0x10" fmla="*/ 134 w 8502"/>
              <a:gd name="p0y10" fmla="*/ 3577 h 3577"/>
              <a:gd name="p0x11" fmla="*/ 0 w 8502"/>
              <a:gd name="p0y11" fmla="*/ 3443 h 3577"/>
              <a:gd name="p0x12" fmla="*/ 0 w 8502"/>
              <a:gd name="p0y12" fmla="*/ 3277 h 3577"/>
              <a:gd name="p0x13" fmla="*/ 0 w 8502"/>
              <a:gd name="p0y13" fmla="*/ 300 h 3577"/>
              <a:gd name="p0x14" fmla="*/ 0 w 8502"/>
              <a:gd name="p0y14" fmla="*/ 134 h 3577"/>
              <a:gd name="p0x15" fmla="*/ 134 w 8502"/>
              <a:gd name="p0y15" fmla="*/ 0 h 3577"/>
              <a:gd name="p0x16" fmla="*/ 300 w 8502"/>
              <a:gd name="p0y16" fmla="*/ 0 h 35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57225" y="1937385"/>
            <a:ext cx="116130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核心定义</a:t>
            </a:r>
            <a:endParaRPr b="1" spc="36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665605" y="2128520"/>
            <a:ext cx="399986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657225" y="2414588"/>
            <a:ext cx="5205413" cy="31908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任何行动都是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心理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形体的活动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，心理和形体不可分离。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57225" y="2838450"/>
            <a:ext cx="5008293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演员应以行为动词明确行动任务：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>
          <a:xfrm>
            <a:off x="661670" y="3171825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800100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请求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>
          <a:xfrm>
            <a:off x="1328420" y="3171825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1466926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斥责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1"/>
            </p:custDataLst>
          </p:nvPr>
        </p:nvSpPr>
        <p:spPr>
          <a:xfrm>
            <a:off x="1995170" y="3171825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2133752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安慰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3"/>
            </p:custDataLst>
          </p:nvPr>
        </p:nvSpPr>
        <p:spPr>
          <a:xfrm>
            <a:off x="2661920" y="3171825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2800569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说服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3328670" y="3171825"/>
            <a:ext cx="581660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3467395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劝解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7"/>
            </p:custDataLst>
          </p:nvPr>
        </p:nvSpPr>
        <p:spPr>
          <a:xfrm>
            <a:off x="3996055" y="3171825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4134221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驱逐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9"/>
            </p:custDataLst>
          </p:nvPr>
        </p:nvSpPr>
        <p:spPr>
          <a:xfrm>
            <a:off x="4662805" y="3171825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4801048" y="3214688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邀请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1"/>
            </p:custDataLst>
          </p:nvPr>
        </p:nvSpPr>
        <p:spPr>
          <a:xfrm>
            <a:off x="661670" y="3543300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800100" y="35861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拒绝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3"/>
            </p:custDataLst>
          </p:nvPr>
        </p:nvSpPr>
        <p:spPr>
          <a:xfrm>
            <a:off x="1328420" y="3543300"/>
            <a:ext cx="581025" cy="285750"/>
          </a:xfrm>
          <a:custGeom>
            <a:avLst/>
            <a:gdLst>
              <a:gd name="sw" fmla="*/ 1 w 915"/>
              <a:gd name="sh" fmla="*/ 1 h 450"/>
              <a:gd name="mins" fmla="min sw sh"/>
              <a:gd name="dsw" fmla="+- 0 sw mins"/>
              <a:gd name="dsh" fmla="+- 0 sh mins"/>
              <a:gd name="p0x0" fmla="*/ 225 w 915"/>
              <a:gd name="p0y0" fmla="*/ 0 h 450"/>
              <a:gd name="p0x1" fmla="*/ 690 w 915"/>
              <a:gd name="p0y1" fmla="*/ 0 h 450"/>
              <a:gd name="p0x2" fmla="*/ 814 w 915"/>
              <a:gd name="p0y2" fmla="*/ 0 h 450"/>
              <a:gd name="p0x3" fmla="*/ 915 w 915"/>
              <a:gd name="p0y3" fmla="*/ 100 h 450"/>
              <a:gd name="p0x4" fmla="*/ 915 w 915"/>
              <a:gd name="p0y4" fmla="*/ 225 h 450"/>
              <a:gd name="p0x5" fmla="*/ 915 w 915"/>
              <a:gd name="p0y5" fmla="*/ 349 h 450"/>
              <a:gd name="p0x6" fmla="*/ 814 w 915"/>
              <a:gd name="p0y6" fmla="*/ 450 h 450"/>
              <a:gd name="p0x7" fmla="*/ 690 w 915"/>
              <a:gd name="p0y7" fmla="*/ 450 h 450"/>
              <a:gd name="p0x8" fmla="*/ 225 w 915"/>
              <a:gd name="p0y8" fmla="*/ 450 h 450"/>
              <a:gd name="p0x9" fmla="*/ 100 w 915"/>
              <a:gd name="p0y9" fmla="*/ 450 h 450"/>
              <a:gd name="p0x10" fmla="*/ 0 w 915"/>
              <a:gd name="p0y10" fmla="*/ 349 h 450"/>
              <a:gd name="p0x11" fmla="*/ 0 w 915"/>
              <a:gd name="p0y11" fmla="*/ 225 h 450"/>
              <a:gd name="p0x12" fmla="*/ 0 w 915"/>
              <a:gd name="p0y12" fmla="*/ 100 h 450"/>
              <a:gd name="p0x13" fmla="*/ 100 w 915"/>
              <a:gd name="p0y13" fmla="*/ 0 h 450"/>
              <a:gd name="p0x14" fmla="*/ 225 w 915"/>
              <a:gd name="p0y14" fmla="*/ 0 h 45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4"/>
            </p:custDataLst>
          </p:nvPr>
        </p:nvSpPr>
        <p:spPr>
          <a:xfrm>
            <a:off x="1466926" y="3586163"/>
            <a:ext cx="4572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解释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5"/>
            </p:custDataLst>
          </p:nvPr>
        </p:nvSpPr>
        <p:spPr>
          <a:xfrm>
            <a:off x="461645" y="4191000"/>
            <a:ext cx="5398770" cy="2204720"/>
          </a:xfrm>
          <a:custGeom>
            <a:avLst/>
            <a:gdLst>
              <a:gd name="sw" fmla="*/ 1 w 8502"/>
              <a:gd name="sh" fmla="*/ 1 h 3472"/>
              <a:gd name="mins" fmla="min sw sh"/>
              <a:gd name="dsw" fmla="+- 0 sw mins"/>
              <a:gd name="dsh" fmla="+- 0 sh mins"/>
              <a:gd name="p0x0" fmla="*/ 300 w 8502"/>
              <a:gd name="p0y0" fmla="*/ 0 h 3472"/>
              <a:gd name="p0x1" fmla="*/ 8202 w 8502"/>
              <a:gd name="p0y1" fmla="*/ 0 h 3472"/>
              <a:gd name="p0x2" fmla="*/ 8367 w 8502"/>
              <a:gd name="p0y2" fmla="*/ 0 h 3472"/>
              <a:gd name="p0x3" fmla="*/ 8502 w 8502"/>
              <a:gd name="p0y3" fmla="*/ 134 h 3472"/>
              <a:gd name="p0x4" fmla="*/ 8502 w 8502"/>
              <a:gd name="p0y4" fmla="*/ 300 h 3472"/>
              <a:gd name="p0x5" fmla="*/ 8502 w 8502"/>
              <a:gd name="p0y5" fmla="*/ 3172 h 3472"/>
              <a:gd name="p0x6" fmla="*/ 8502 w 8502"/>
              <a:gd name="p0y6" fmla="*/ 3338 h 3472"/>
              <a:gd name="p0x7" fmla="*/ 8367 w 8502"/>
              <a:gd name="p0y7" fmla="*/ 3472 h 3472"/>
              <a:gd name="p0x8" fmla="*/ 8202 w 8502"/>
              <a:gd name="p0y8" fmla="*/ 3472 h 3472"/>
              <a:gd name="p0x9" fmla="*/ 300 w 8502"/>
              <a:gd name="p0y9" fmla="*/ 3472 h 3472"/>
              <a:gd name="p0x10" fmla="*/ 134 w 8502"/>
              <a:gd name="p0y10" fmla="*/ 3472 h 3472"/>
              <a:gd name="p0x11" fmla="*/ 0 w 8502"/>
              <a:gd name="p0y11" fmla="*/ 3338 h 3472"/>
              <a:gd name="p0x12" fmla="*/ 0 w 8502"/>
              <a:gd name="p0y12" fmla="*/ 3172 h 3472"/>
              <a:gd name="p0x13" fmla="*/ 0 w 8502"/>
              <a:gd name="p0y13" fmla="*/ 300 h 3472"/>
              <a:gd name="p0x14" fmla="*/ 0 w 8502"/>
              <a:gd name="p0y14" fmla="*/ 134 h 3472"/>
              <a:gd name="p0x15" fmla="*/ 134 w 8502"/>
              <a:gd name="p0y15" fmla="*/ 0 h 3472"/>
              <a:gd name="p0x16" fmla="*/ 300 w 8502"/>
              <a:gd name="p0y16" fmla="*/ 0 h 34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657225" y="4371022"/>
            <a:ext cx="1394517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行动三要素</a:t>
            </a:r>
            <a:endParaRPr b="1" spc="36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30"/>
          <p:cNvSpPr/>
          <p:nvPr>
            <p:custDataLst>
              <p:tags r:id="rId27"/>
            </p:custDataLst>
          </p:nvPr>
        </p:nvSpPr>
        <p:spPr>
          <a:xfrm>
            <a:off x="1899285" y="4562475"/>
            <a:ext cx="376618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>
            <p:custDataLst>
              <p:tags r:id="rId28"/>
            </p:custDataLst>
          </p:nvPr>
        </p:nvSpPr>
        <p:spPr>
          <a:xfrm>
            <a:off x="661670" y="4867275"/>
            <a:ext cx="4998720" cy="360045"/>
          </a:xfrm>
          <a:custGeom>
            <a:avLst/>
            <a:gdLst>
              <a:gd name="sw" fmla="*/ 1 w 7872"/>
              <a:gd name="sh" fmla="*/ 1 h 567"/>
              <a:gd name="mins" fmla="min sw sh"/>
              <a:gd name="dsw" fmla="+- 0 sw mins"/>
              <a:gd name="dsh" fmla="+- 0 sh mins"/>
              <a:gd name="p0x0" fmla="*/ 180 w 7872"/>
              <a:gd name="p0y0" fmla="*/ 0 h 567"/>
              <a:gd name="p0x1" fmla="*/ 7692 w 7872"/>
              <a:gd name="p0y1" fmla="*/ 0 h 567"/>
              <a:gd name="p0x2" fmla="*/ 7791 w 7872"/>
              <a:gd name="p0y2" fmla="*/ 0 h 567"/>
              <a:gd name="p0x3" fmla="*/ 7872 w 7872"/>
              <a:gd name="p0y3" fmla="*/ 80 h 567"/>
              <a:gd name="p0x4" fmla="*/ 7872 w 7872"/>
              <a:gd name="p0y4" fmla="*/ 180 h 567"/>
              <a:gd name="p0x5" fmla="*/ 7872 w 7872"/>
              <a:gd name="p0y5" fmla="*/ 387 h 567"/>
              <a:gd name="p0x6" fmla="*/ 7872 w 7872"/>
              <a:gd name="p0y6" fmla="*/ 486 h 567"/>
              <a:gd name="p0x7" fmla="*/ 7791 w 7872"/>
              <a:gd name="p0y7" fmla="*/ 567 h 567"/>
              <a:gd name="p0x8" fmla="*/ 7692 w 7872"/>
              <a:gd name="p0y8" fmla="*/ 567 h 567"/>
              <a:gd name="p0x9" fmla="*/ 180 w 7872"/>
              <a:gd name="p0y9" fmla="*/ 567 h 567"/>
              <a:gd name="p0x10" fmla="*/ 80 w 7872"/>
              <a:gd name="p0y10" fmla="*/ 567 h 567"/>
              <a:gd name="p0x11" fmla="*/ 0 w 7872"/>
              <a:gd name="p0y11" fmla="*/ 486 h 567"/>
              <a:gd name="p0x12" fmla="*/ 0 w 7872"/>
              <a:gd name="p0y12" fmla="*/ 387 h 567"/>
              <a:gd name="p0x13" fmla="*/ 0 w 7872"/>
              <a:gd name="p0y13" fmla="*/ 180 h 567"/>
              <a:gd name="p0x14" fmla="*/ 0 w 7872"/>
              <a:gd name="p0y14" fmla="*/ 80 h 567"/>
              <a:gd name="p0x15" fmla="*/ 80 w 7872"/>
              <a:gd name="p0y15" fmla="*/ 0 h 567"/>
              <a:gd name="p0x16" fmla="*/ 180 w 7872"/>
              <a:gd name="p0y16" fmla="*/ 0 h 5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29"/>
            </p:custDataLst>
          </p:nvPr>
        </p:nvSpPr>
        <p:spPr>
          <a:xfrm>
            <a:off x="781050" y="487553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0"/>
            </p:custDataLst>
          </p:nvPr>
        </p:nvSpPr>
        <p:spPr>
          <a:xfrm>
            <a:off x="904951" y="4947495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1238250" y="4921301"/>
            <a:ext cx="3352876" cy="25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做什么</a:t>
            </a:r>
            <a:r>
              <a:rPr sz="1350"/>
              <a:t> </a:t>
            </a:r>
            <a:r>
              <a:rPr sz="150"/>
              <a:t> 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行动的任务，演员上台即需明确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2"/>
            </p:custDataLst>
          </p:nvPr>
        </p:nvSpPr>
        <p:spPr>
          <a:xfrm>
            <a:off x="661670" y="5351145"/>
            <a:ext cx="4998720" cy="360680"/>
          </a:xfrm>
          <a:custGeom>
            <a:avLst/>
            <a:gdLst>
              <a:gd name="sw" fmla="*/ 1 w 7872"/>
              <a:gd name="sh" fmla="*/ 1 h 567"/>
              <a:gd name="mins" fmla="min sw sh"/>
              <a:gd name="dsw" fmla="+- 0 sw mins"/>
              <a:gd name="dsh" fmla="+- 0 sh mins"/>
              <a:gd name="p0x0" fmla="*/ 180 w 7872"/>
              <a:gd name="p0y0" fmla="*/ 0 h 567"/>
              <a:gd name="p0x1" fmla="*/ 7692 w 7872"/>
              <a:gd name="p0y1" fmla="*/ 0 h 567"/>
              <a:gd name="p0x2" fmla="*/ 7791 w 7872"/>
              <a:gd name="p0y2" fmla="*/ 0 h 567"/>
              <a:gd name="p0x3" fmla="*/ 7872 w 7872"/>
              <a:gd name="p0y3" fmla="*/ 80 h 567"/>
              <a:gd name="p0x4" fmla="*/ 7872 w 7872"/>
              <a:gd name="p0y4" fmla="*/ 180 h 567"/>
              <a:gd name="p0x5" fmla="*/ 7872 w 7872"/>
              <a:gd name="p0y5" fmla="*/ 387 h 567"/>
              <a:gd name="p0x6" fmla="*/ 7872 w 7872"/>
              <a:gd name="p0y6" fmla="*/ 486 h 567"/>
              <a:gd name="p0x7" fmla="*/ 7791 w 7872"/>
              <a:gd name="p0y7" fmla="*/ 567 h 567"/>
              <a:gd name="p0x8" fmla="*/ 7692 w 7872"/>
              <a:gd name="p0y8" fmla="*/ 567 h 567"/>
              <a:gd name="p0x9" fmla="*/ 180 w 7872"/>
              <a:gd name="p0y9" fmla="*/ 567 h 567"/>
              <a:gd name="p0x10" fmla="*/ 80 w 7872"/>
              <a:gd name="p0y10" fmla="*/ 567 h 567"/>
              <a:gd name="p0x11" fmla="*/ 0 w 7872"/>
              <a:gd name="p0y11" fmla="*/ 486 h 567"/>
              <a:gd name="p0x12" fmla="*/ 0 w 7872"/>
              <a:gd name="p0y12" fmla="*/ 387 h 567"/>
              <a:gd name="p0x13" fmla="*/ 0 w 7872"/>
              <a:gd name="p0y13" fmla="*/ 180 h 567"/>
              <a:gd name="p0x14" fmla="*/ 0 w 7872"/>
              <a:gd name="p0y14" fmla="*/ 80 h 567"/>
              <a:gd name="p0x15" fmla="*/ 80 w 7872"/>
              <a:gd name="p0y15" fmla="*/ 0 h 567"/>
              <a:gd name="p0x16" fmla="*/ 180 w 7872"/>
              <a:gd name="p0y16" fmla="*/ 0 h 5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781050" y="536003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4"/>
            </p:custDataLst>
          </p:nvPr>
        </p:nvSpPr>
        <p:spPr>
          <a:xfrm>
            <a:off x="904951" y="5431708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5"/>
            </p:custDataLst>
          </p:nvPr>
        </p:nvSpPr>
        <p:spPr>
          <a:xfrm>
            <a:off x="1238250" y="5405514"/>
            <a:ext cx="3029026" cy="25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为什么做</a:t>
            </a:r>
            <a:r>
              <a:rPr sz="1350"/>
              <a:t> </a:t>
            </a:r>
            <a:r>
              <a:rPr sz="150"/>
              <a:t> 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行动的目的，非为做而做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6"/>
            </p:custDataLst>
          </p:nvPr>
        </p:nvSpPr>
        <p:spPr>
          <a:xfrm>
            <a:off x="661670" y="5835650"/>
            <a:ext cx="4998720" cy="360045"/>
          </a:xfrm>
          <a:custGeom>
            <a:avLst/>
            <a:gdLst>
              <a:gd name="sw" fmla="*/ 1 w 7872"/>
              <a:gd name="sh" fmla="*/ 1 h 567"/>
              <a:gd name="mins" fmla="min sw sh"/>
              <a:gd name="dsw" fmla="+- 0 sw mins"/>
              <a:gd name="dsh" fmla="+- 0 sh mins"/>
              <a:gd name="p0x0" fmla="*/ 180 w 7872"/>
              <a:gd name="p0y0" fmla="*/ 0 h 567"/>
              <a:gd name="p0x1" fmla="*/ 7692 w 7872"/>
              <a:gd name="p0y1" fmla="*/ 0 h 567"/>
              <a:gd name="p0x2" fmla="*/ 7791 w 7872"/>
              <a:gd name="p0y2" fmla="*/ 0 h 567"/>
              <a:gd name="p0x3" fmla="*/ 7872 w 7872"/>
              <a:gd name="p0y3" fmla="*/ 80 h 567"/>
              <a:gd name="p0x4" fmla="*/ 7872 w 7872"/>
              <a:gd name="p0y4" fmla="*/ 180 h 567"/>
              <a:gd name="p0x5" fmla="*/ 7872 w 7872"/>
              <a:gd name="p0y5" fmla="*/ 387 h 567"/>
              <a:gd name="p0x6" fmla="*/ 7872 w 7872"/>
              <a:gd name="p0y6" fmla="*/ 486 h 567"/>
              <a:gd name="p0x7" fmla="*/ 7791 w 7872"/>
              <a:gd name="p0y7" fmla="*/ 567 h 567"/>
              <a:gd name="p0x8" fmla="*/ 7692 w 7872"/>
              <a:gd name="p0y8" fmla="*/ 567 h 567"/>
              <a:gd name="p0x9" fmla="*/ 180 w 7872"/>
              <a:gd name="p0y9" fmla="*/ 567 h 567"/>
              <a:gd name="p0x10" fmla="*/ 80 w 7872"/>
              <a:gd name="p0y10" fmla="*/ 567 h 567"/>
              <a:gd name="p0x11" fmla="*/ 0 w 7872"/>
              <a:gd name="p0y11" fmla="*/ 486 h 567"/>
              <a:gd name="p0x12" fmla="*/ 0 w 7872"/>
              <a:gd name="p0y12" fmla="*/ 387 h 567"/>
              <a:gd name="p0x13" fmla="*/ 0 w 7872"/>
              <a:gd name="p0y13" fmla="*/ 180 h 567"/>
              <a:gd name="p0x14" fmla="*/ 0 w 7872"/>
              <a:gd name="p0y14" fmla="*/ 80 h 567"/>
              <a:gd name="p0x15" fmla="*/ 80 w 7872"/>
              <a:gd name="p0y15" fmla="*/ 0 h 567"/>
              <a:gd name="p0x16" fmla="*/ 180 w 7872"/>
              <a:gd name="p0y16" fmla="*/ 0 h 5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37"/>
            </p:custDataLst>
          </p:nvPr>
        </p:nvSpPr>
        <p:spPr>
          <a:xfrm>
            <a:off x="781050" y="58439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38"/>
            </p:custDataLst>
          </p:nvPr>
        </p:nvSpPr>
        <p:spPr>
          <a:xfrm>
            <a:off x="904951" y="5915920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39"/>
            </p:custDataLst>
          </p:nvPr>
        </p:nvSpPr>
        <p:spPr>
          <a:xfrm>
            <a:off x="1238250" y="5889727"/>
            <a:ext cx="4368327" cy="25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怎样做</a:t>
            </a:r>
            <a:r>
              <a:rPr sz="1350"/>
              <a:t> </a:t>
            </a:r>
            <a:r>
              <a:rPr sz="150"/>
              <a:t> </a:t>
            </a:r>
            <a:r>
              <a:rPr 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适应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，随外界与同演者变化而随机应变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0"/>
            </p:custDataLst>
          </p:nvPr>
        </p:nvSpPr>
        <p:spPr>
          <a:xfrm>
            <a:off x="6060440" y="1757045"/>
            <a:ext cx="5669280" cy="4638675"/>
          </a:xfrm>
          <a:custGeom>
            <a:avLst/>
            <a:gdLst>
              <a:gd name="sw" fmla="*/ 1 w 8927"/>
              <a:gd name="sh" fmla="*/ 1 h 7305"/>
              <a:gd name="mins" fmla="min sw sh"/>
              <a:gd name="dsw" fmla="+- 0 sw mins"/>
              <a:gd name="dsh" fmla="+- 0 sh mins"/>
              <a:gd name="p0x0" fmla="*/ 300 w 8927"/>
              <a:gd name="p0y0" fmla="*/ 0 h 7305"/>
              <a:gd name="p0x1" fmla="*/ 8627 w 8927"/>
              <a:gd name="p0y1" fmla="*/ 0 h 7305"/>
              <a:gd name="p0x2" fmla="*/ 8793 w 8927"/>
              <a:gd name="p0y2" fmla="*/ 0 h 7305"/>
              <a:gd name="p0x3" fmla="*/ 8927 w 8927"/>
              <a:gd name="p0y3" fmla="*/ 134 h 7305"/>
              <a:gd name="p0x4" fmla="*/ 8927 w 8927"/>
              <a:gd name="p0y4" fmla="*/ 300 h 7305"/>
              <a:gd name="p0x5" fmla="*/ 8927 w 8927"/>
              <a:gd name="p0y5" fmla="*/ 7005 h 7305"/>
              <a:gd name="p0x6" fmla="*/ 8927 w 8927"/>
              <a:gd name="p0y6" fmla="*/ 7170 h 7305"/>
              <a:gd name="p0x7" fmla="*/ 8793 w 8927"/>
              <a:gd name="p0y7" fmla="*/ 7305 h 7305"/>
              <a:gd name="p0x8" fmla="*/ 8627 w 8927"/>
              <a:gd name="p0y8" fmla="*/ 7305 h 7305"/>
              <a:gd name="p0x9" fmla="*/ 300 w 8927"/>
              <a:gd name="p0y9" fmla="*/ 7305 h 7305"/>
              <a:gd name="p0x10" fmla="*/ 134 w 8927"/>
              <a:gd name="p0y10" fmla="*/ 7305 h 7305"/>
              <a:gd name="p0x11" fmla="*/ 0 w 8927"/>
              <a:gd name="p0y11" fmla="*/ 7170 h 7305"/>
              <a:gd name="p0x12" fmla="*/ 0 w 8927"/>
              <a:gd name="p0y12" fmla="*/ 7005 h 7305"/>
              <a:gd name="p0x13" fmla="*/ 0 w 8927"/>
              <a:gd name="p0y13" fmla="*/ 300 h 7305"/>
              <a:gd name="p0x14" fmla="*/ 0 w 8927"/>
              <a:gd name="p0y14" fmla="*/ 134 h 7305"/>
              <a:gd name="p0x15" fmla="*/ 134 w 8927"/>
              <a:gd name="p0y15" fmla="*/ 0 h 7305"/>
              <a:gd name="p0x16" fmla="*/ 300 w 8927"/>
              <a:gd name="p0y16" fmla="*/ 0 h 73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7FFF3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1"/>
            </p:custDataLst>
          </p:nvPr>
        </p:nvSpPr>
        <p:spPr>
          <a:xfrm>
            <a:off x="6256068" y="1937385"/>
            <a:ext cx="248491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形体行动</a:t>
            </a:r>
            <a:r>
              <a:rPr lang="en-US" altLang="zh-CN"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 spc="36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心理行动</a:t>
            </a:r>
            <a:endParaRPr lang="zh-CN" altLang="en-US" b="1" spc="36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矩形 45"/>
          <p:cNvSpPr/>
          <p:nvPr>
            <p:custDataLst>
              <p:tags r:id="rId42"/>
            </p:custDataLst>
          </p:nvPr>
        </p:nvSpPr>
        <p:spPr>
          <a:xfrm>
            <a:off x="8588375" y="2128520"/>
            <a:ext cx="2946400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43"/>
            </p:custDataLst>
          </p:nvPr>
        </p:nvSpPr>
        <p:spPr>
          <a:xfrm>
            <a:off x="6260465" y="2433320"/>
            <a:ext cx="5269230" cy="393065"/>
          </a:xfrm>
          <a:custGeom>
            <a:avLst/>
            <a:gdLst>
              <a:gd name="sw" fmla="*/ 1 w 8297"/>
              <a:gd name="sh" fmla="*/ 1 h 619"/>
              <a:gd name="mins" fmla="min sw sh"/>
              <a:gd name="dsw" fmla="+- 0 sw mins"/>
              <a:gd name="dsh" fmla="+- 0 sh mins"/>
              <a:gd name="p0x0" fmla="*/ 180 w 8297"/>
              <a:gd name="p0y0" fmla="*/ 0 h 619"/>
              <a:gd name="p0x1" fmla="*/ 8117 w 8297"/>
              <a:gd name="p0y1" fmla="*/ 0 h 619"/>
              <a:gd name="p0x2" fmla="*/ 8217 w 8297"/>
              <a:gd name="p0y2" fmla="*/ 0 h 619"/>
              <a:gd name="p0x3" fmla="*/ 8297 w 8297"/>
              <a:gd name="p0y3" fmla="*/ 80 h 619"/>
              <a:gd name="p0x4" fmla="*/ 8297 w 8297"/>
              <a:gd name="p0y4" fmla="*/ 180 h 619"/>
              <a:gd name="p0x5" fmla="*/ 8297 w 8297"/>
              <a:gd name="p0y5" fmla="*/ 439 h 619"/>
              <a:gd name="p0x6" fmla="*/ 8297 w 8297"/>
              <a:gd name="p0y6" fmla="*/ 538 h 619"/>
              <a:gd name="p0x7" fmla="*/ 8217 w 8297"/>
              <a:gd name="p0y7" fmla="*/ 619 h 619"/>
              <a:gd name="p0x8" fmla="*/ 8117 w 8297"/>
              <a:gd name="p0y8" fmla="*/ 619 h 619"/>
              <a:gd name="p0x9" fmla="*/ 180 w 8297"/>
              <a:gd name="p0y9" fmla="*/ 619 h 619"/>
              <a:gd name="p0x10" fmla="*/ 80 w 8297"/>
              <a:gd name="p0y10" fmla="*/ 619 h 619"/>
              <a:gd name="p0x11" fmla="*/ 0 w 8297"/>
              <a:gd name="p0y11" fmla="*/ 538 h 619"/>
              <a:gd name="p0x12" fmla="*/ 0 w 8297"/>
              <a:gd name="p0y12" fmla="*/ 439 h 619"/>
              <a:gd name="p0x13" fmla="*/ 0 w 8297"/>
              <a:gd name="p0y13" fmla="*/ 180 h 619"/>
              <a:gd name="p0x14" fmla="*/ 0 w 8297"/>
              <a:gd name="p0y14" fmla="*/ 80 h 619"/>
              <a:gd name="p0x15" fmla="*/ 80 w 8297"/>
              <a:gd name="p0y15" fmla="*/ 0 h 619"/>
              <a:gd name="p0x16" fmla="*/ 180 w 8297"/>
              <a:gd name="p0y16" fmla="*/ 0 h 61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44"/>
            </p:custDataLst>
          </p:nvPr>
        </p:nvSpPr>
        <p:spPr>
          <a:xfrm>
            <a:off x="6379893" y="2501741"/>
            <a:ext cx="2296420" cy="2543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形体行动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45"/>
            </p:custDataLst>
          </p:nvPr>
        </p:nvSpPr>
        <p:spPr>
          <a:xfrm>
            <a:off x="9114463" y="2501741"/>
            <a:ext cx="2296497" cy="2543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心理行动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46"/>
            </p:custDataLst>
          </p:nvPr>
        </p:nvSpPr>
        <p:spPr>
          <a:xfrm>
            <a:off x="6260465" y="2912110"/>
            <a:ext cx="5269230" cy="788670"/>
          </a:xfrm>
          <a:custGeom>
            <a:avLst/>
            <a:gdLst>
              <a:gd name="sw" fmla="*/ 1 w 8297"/>
              <a:gd name="sh" fmla="*/ 1 h 1241"/>
              <a:gd name="mins" fmla="min sw sh"/>
              <a:gd name="dsw" fmla="+- 0 sw mins"/>
              <a:gd name="dsh" fmla="+- 0 sh mins"/>
              <a:gd name="p0x0" fmla="*/ 180 w 8297"/>
              <a:gd name="p0y0" fmla="*/ 0 h 1241"/>
              <a:gd name="p0x1" fmla="*/ 8117 w 8297"/>
              <a:gd name="p0y1" fmla="*/ 0 h 1241"/>
              <a:gd name="p0x2" fmla="*/ 8217 w 8297"/>
              <a:gd name="p0y2" fmla="*/ 0 h 1241"/>
              <a:gd name="p0x3" fmla="*/ 8297 w 8297"/>
              <a:gd name="p0y3" fmla="*/ 80 h 1241"/>
              <a:gd name="p0x4" fmla="*/ 8297 w 8297"/>
              <a:gd name="p0y4" fmla="*/ 180 h 1241"/>
              <a:gd name="p0x5" fmla="*/ 8297 w 8297"/>
              <a:gd name="p0y5" fmla="*/ 1061 h 1241"/>
              <a:gd name="p0x6" fmla="*/ 8297 w 8297"/>
              <a:gd name="p0y6" fmla="*/ 1161 h 1241"/>
              <a:gd name="p0x7" fmla="*/ 8217 w 8297"/>
              <a:gd name="p0y7" fmla="*/ 1241 h 1241"/>
              <a:gd name="p0x8" fmla="*/ 8117 w 8297"/>
              <a:gd name="p0y8" fmla="*/ 1241 h 1241"/>
              <a:gd name="p0x9" fmla="*/ 180 w 8297"/>
              <a:gd name="p0y9" fmla="*/ 1241 h 1241"/>
              <a:gd name="p0x10" fmla="*/ 80 w 8297"/>
              <a:gd name="p0y10" fmla="*/ 1241 h 1241"/>
              <a:gd name="p0x11" fmla="*/ 0 w 8297"/>
              <a:gd name="p0y11" fmla="*/ 1161 h 1241"/>
              <a:gd name="p0x12" fmla="*/ 0 w 8297"/>
              <a:gd name="p0y12" fmla="*/ 1061 h 1241"/>
              <a:gd name="p0x13" fmla="*/ 0 w 8297"/>
              <a:gd name="p0y13" fmla="*/ 180 h 1241"/>
              <a:gd name="p0x14" fmla="*/ 0 w 8297"/>
              <a:gd name="p0y14" fmla="*/ 80 h 1241"/>
              <a:gd name="p0x15" fmla="*/ 80 w 8297"/>
              <a:gd name="p0y15" fmla="*/ 0 h 1241"/>
              <a:gd name="p0x16" fmla="*/ 180 w 8297"/>
              <a:gd name="p0y16" fmla="*/ 0 h 12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47"/>
            </p:custDataLst>
          </p:nvPr>
        </p:nvSpPr>
        <p:spPr>
          <a:xfrm>
            <a:off x="6379893" y="3178312"/>
            <a:ext cx="2296420" cy="2543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消耗形体（肌肉）力量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48"/>
            </p:custDataLst>
          </p:nvPr>
        </p:nvSpPr>
        <p:spPr>
          <a:xfrm>
            <a:off x="8790305" y="3201670"/>
            <a:ext cx="209550" cy="209550"/>
          </a:xfrm>
          <a:custGeom>
            <a:avLst/>
            <a:gdLst>
              <a:gd name="sw" fmla="*/ 1 w 330"/>
              <a:gd name="sh" fmla="*/ 1 h 330"/>
              <a:gd name="mins" fmla="min sw sh"/>
              <a:gd name="dsw" fmla="+- 0 sw mins"/>
              <a:gd name="dsh" fmla="+- 0 sh mins"/>
              <a:gd name="p0x0" fmla="*/ 165 w 330"/>
              <a:gd name="p0y0" fmla="*/ 0 h 330"/>
              <a:gd name="p0x1" fmla="*/ 256 w 330"/>
              <a:gd name="p0y1" fmla="*/ 0 h 330"/>
              <a:gd name="p0x2" fmla="*/ 330 w 330"/>
              <a:gd name="p0y2" fmla="*/ 73 h 330"/>
              <a:gd name="p0x3" fmla="*/ 330 w 330"/>
              <a:gd name="p0y3" fmla="*/ 165 h 330"/>
              <a:gd name="p0x4" fmla="*/ 330 w 330"/>
              <a:gd name="p0y4" fmla="*/ 256 h 330"/>
              <a:gd name="p0x5" fmla="*/ 256 w 330"/>
              <a:gd name="p0y5" fmla="*/ 330 h 330"/>
              <a:gd name="p0x6" fmla="*/ 165 w 330"/>
              <a:gd name="p0y6" fmla="*/ 330 h 330"/>
              <a:gd name="p0x7" fmla="*/ 73 w 330"/>
              <a:gd name="p0y7" fmla="*/ 330 h 330"/>
              <a:gd name="p0x8" fmla="*/ 0 w 330"/>
              <a:gd name="p0y8" fmla="*/ 256 h 330"/>
              <a:gd name="p0x9" fmla="*/ 0 w 330"/>
              <a:gd name="p0y9" fmla="*/ 165 h 330"/>
              <a:gd name="p0x10" fmla="*/ 0 w 330"/>
              <a:gd name="p0y10" fmla="*/ 73 h 330"/>
              <a:gd name="p0x11" fmla="*/ 73 w 330"/>
              <a:gd name="p0y11" fmla="*/ 0 h 330"/>
              <a:gd name="p0x12" fmla="*/ 165 w 330"/>
              <a:gd name="p0y12" fmla="*/ 0 h 33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49"/>
            </p:custDataLst>
          </p:nvPr>
        </p:nvSpPr>
        <p:spPr>
          <a:xfrm>
            <a:off x="8843001" y="3225927"/>
            <a:ext cx="228600" cy="1619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975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↔</a:t>
            </a:r>
            <a:endParaRPr sz="975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0"/>
            </p:custDataLst>
          </p:nvPr>
        </p:nvSpPr>
        <p:spPr>
          <a:xfrm>
            <a:off x="9114463" y="3178312"/>
            <a:ext cx="2296497" cy="2543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改变人的意识（心理）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51"/>
            </p:custDataLst>
          </p:nvPr>
        </p:nvSpPr>
        <p:spPr>
          <a:xfrm>
            <a:off x="6260465" y="3786505"/>
            <a:ext cx="5269230" cy="788670"/>
          </a:xfrm>
          <a:custGeom>
            <a:avLst/>
            <a:gdLst>
              <a:gd name="sw" fmla="*/ 1 w 8297"/>
              <a:gd name="sh" fmla="*/ 1 h 1241"/>
              <a:gd name="mins" fmla="min sw sh"/>
              <a:gd name="dsw" fmla="+- 0 sw mins"/>
              <a:gd name="dsh" fmla="+- 0 sh mins"/>
              <a:gd name="p0x0" fmla="*/ 180 w 8297"/>
              <a:gd name="p0y0" fmla="*/ 0 h 1241"/>
              <a:gd name="p0x1" fmla="*/ 8117 w 8297"/>
              <a:gd name="p0y1" fmla="*/ 0 h 1241"/>
              <a:gd name="p0x2" fmla="*/ 8217 w 8297"/>
              <a:gd name="p0y2" fmla="*/ 0 h 1241"/>
              <a:gd name="p0x3" fmla="*/ 8297 w 8297"/>
              <a:gd name="p0y3" fmla="*/ 80 h 1241"/>
              <a:gd name="p0x4" fmla="*/ 8297 w 8297"/>
              <a:gd name="p0y4" fmla="*/ 180 h 1241"/>
              <a:gd name="p0x5" fmla="*/ 8297 w 8297"/>
              <a:gd name="p0y5" fmla="*/ 1061 h 1241"/>
              <a:gd name="p0x6" fmla="*/ 8297 w 8297"/>
              <a:gd name="p0y6" fmla="*/ 1161 h 1241"/>
              <a:gd name="p0x7" fmla="*/ 8217 w 8297"/>
              <a:gd name="p0y7" fmla="*/ 1241 h 1241"/>
              <a:gd name="p0x8" fmla="*/ 8117 w 8297"/>
              <a:gd name="p0y8" fmla="*/ 1241 h 1241"/>
              <a:gd name="p0x9" fmla="*/ 180 w 8297"/>
              <a:gd name="p0y9" fmla="*/ 1241 h 1241"/>
              <a:gd name="p0x10" fmla="*/ 80 w 8297"/>
              <a:gd name="p0y10" fmla="*/ 1241 h 1241"/>
              <a:gd name="p0x11" fmla="*/ 0 w 8297"/>
              <a:gd name="p0y11" fmla="*/ 1161 h 1241"/>
              <a:gd name="p0x12" fmla="*/ 0 w 8297"/>
              <a:gd name="p0y12" fmla="*/ 1061 h 1241"/>
              <a:gd name="p0x13" fmla="*/ 0 w 8297"/>
              <a:gd name="p0y13" fmla="*/ 180 h 1241"/>
              <a:gd name="p0x14" fmla="*/ 0 w 8297"/>
              <a:gd name="p0y14" fmla="*/ 80 h 1241"/>
              <a:gd name="p0x15" fmla="*/ 80 w 8297"/>
              <a:gd name="p0y15" fmla="*/ 0 h 1241"/>
              <a:gd name="p0x16" fmla="*/ 180 w 8297"/>
              <a:gd name="p0y16" fmla="*/ 0 h 12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52"/>
            </p:custDataLst>
          </p:nvPr>
        </p:nvSpPr>
        <p:spPr>
          <a:xfrm>
            <a:off x="6379893" y="3936740"/>
            <a:ext cx="2296420" cy="48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日常起居、体力劳动、运动性行动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>
            <p:custDataLst>
              <p:tags r:id="rId53"/>
            </p:custDataLst>
          </p:nvPr>
        </p:nvSpPr>
        <p:spPr>
          <a:xfrm>
            <a:off x="8790305" y="4076065"/>
            <a:ext cx="209550" cy="209550"/>
          </a:xfrm>
          <a:custGeom>
            <a:avLst/>
            <a:gdLst>
              <a:gd name="sw" fmla="*/ 1 w 330"/>
              <a:gd name="sh" fmla="*/ 1 h 330"/>
              <a:gd name="mins" fmla="min sw sh"/>
              <a:gd name="dsw" fmla="+- 0 sw mins"/>
              <a:gd name="dsh" fmla="+- 0 sh mins"/>
              <a:gd name="p0x0" fmla="*/ 165 w 330"/>
              <a:gd name="p0y0" fmla="*/ 0 h 330"/>
              <a:gd name="p0x1" fmla="*/ 256 w 330"/>
              <a:gd name="p0y1" fmla="*/ 0 h 330"/>
              <a:gd name="p0x2" fmla="*/ 330 w 330"/>
              <a:gd name="p0y2" fmla="*/ 73 h 330"/>
              <a:gd name="p0x3" fmla="*/ 330 w 330"/>
              <a:gd name="p0y3" fmla="*/ 165 h 330"/>
              <a:gd name="p0x4" fmla="*/ 330 w 330"/>
              <a:gd name="p0y4" fmla="*/ 256 h 330"/>
              <a:gd name="p0x5" fmla="*/ 256 w 330"/>
              <a:gd name="p0y5" fmla="*/ 330 h 330"/>
              <a:gd name="p0x6" fmla="*/ 165 w 330"/>
              <a:gd name="p0y6" fmla="*/ 330 h 330"/>
              <a:gd name="p0x7" fmla="*/ 73 w 330"/>
              <a:gd name="p0y7" fmla="*/ 330 h 330"/>
              <a:gd name="p0x8" fmla="*/ 0 w 330"/>
              <a:gd name="p0y8" fmla="*/ 256 h 330"/>
              <a:gd name="p0x9" fmla="*/ 0 w 330"/>
              <a:gd name="p0y9" fmla="*/ 165 h 330"/>
              <a:gd name="p0x10" fmla="*/ 0 w 330"/>
              <a:gd name="p0y10" fmla="*/ 73 h 330"/>
              <a:gd name="p0x11" fmla="*/ 73 w 330"/>
              <a:gd name="p0y11" fmla="*/ 0 h 330"/>
              <a:gd name="p0x12" fmla="*/ 165 w 330"/>
              <a:gd name="p0y12" fmla="*/ 0 h 33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>
            <p:custDataLst>
              <p:tags r:id="rId54"/>
            </p:custDataLst>
          </p:nvPr>
        </p:nvSpPr>
        <p:spPr>
          <a:xfrm>
            <a:off x="8843001" y="4100065"/>
            <a:ext cx="228600" cy="1619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975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↔</a:t>
            </a:r>
            <a:endParaRPr sz="975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55"/>
            </p:custDataLst>
          </p:nvPr>
        </p:nvSpPr>
        <p:spPr>
          <a:xfrm>
            <a:off x="9114463" y="4052450"/>
            <a:ext cx="2296497" cy="2543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对象是别人或自我的意识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任意多边形 59"/>
          <p:cNvSpPr/>
          <p:nvPr>
            <p:custDataLst>
              <p:tags r:id="rId56"/>
            </p:custDataLst>
          </p:nvPr>
        </p:nvSpPr>
        <p:spPr>
          <a:xfrm>
            <a:off x="6260465" y="4660900"/>
            <a:ext cx="5269230" cy="788035"/>
          </a:xfrm>
          <a:custGeom>
            <a:avLst/>
            <a:gdLst>
              <a:gd name="sw" fmla="*/ 1 w 8297"/>
              <a:gd name="sh" fmla="*/ 1 h 1241"/>
              <a:gd name="mins" fmla="min sw sh"/>
              <a:gd name="dsw" fmla="+- 0 sw mins"/>
              <a:gd name="dsh" fmla="+- 0 sh mins"/>
              <a:gd name="p0x0" fmla="*/ 180 w 8297"/>
              <a:gd name="p0y0" fmla="*/ 0 h 1241"/>
              <a:gd name="p0x1" fmla="*/ 8117 w 8297"/>
              <a:gd name="p0y1" fmla="*/ 0 h 1241"/>
              <a:gd name="p0x2" fmla="*/ 8217 w 8297"/>
              <a:gd name="p0y2" fmla="*/ 0 h 1241"/>
              <a:gd name="p0x3" fmla="*/ 8297 w 8297"/>
              <a:gd name="p0y3" fmla="*/ 80 h 1241"/>
              <a:gd name="p0x4" fmla="*/ 8297 w 8297"/>
              <a:gd name="p0y4" fmla="*/ 180 h 1241"/>
              <a:gd name="p0x5" fmla="*/ 8297 w 8297"/>
              <a:gd name="p0y5" fmla="*/ 1061 h 1241"/>
              <a:gd name="p0x6" fmla="*/ 8297 w 8297"/>
              <a:gd name="p0y6" fmla="*/ 1161 h 1241"/>
              <a:gd name="p0x7" fmla="*/ 8217 w 8297"/>
              <a:gd name="p0y7" fmla="*/ 1241 h 1241"/>
              <a:gd name="p0x8" fmla="*/ 8117 w 8297"/>
              <a:gd name="p0y8" fmla="*/ 1241 h 1241"/>
              <a:gd name="p0x9" fmla="*/ 180 w 8297"/>
              <a:gd name="p0y9" fmla="*/ 1241 h 1241"/>
              <a:gd name="p0x10" fmla="*/ 80 w 8297"/>
              <a:gd name="p0y10" fmla="*/ 1241 h 1241"/>
              <a:gd name="p0x11" fmla="*/ 0 w 8297"/>
              <a:gd name="p0y11" fmla="*/ 1161 h 1241"/>
              <a:gd name="p0x12" fmla="*/ 0 w 8297"/>
              <a:gd name="p0y12" fmla="*/ 1061 h 1241"/>
              <a:gd name="p0x13" fmla="*/ 0 w 8297"/>
              <a:gd name="p0y13" fmla="*/ 180 h 1241"/>
              <a:gd name="p0x14" fmla="*/ 0 w 8297"/>
              <a:gd name="p0y14" fmla="*/ 80 h 1241"/>
              <a:gd name="p0x15" fmla="*/ 80 w 8297"/>
              <a:gd name="p0y15" fmla="*/ 0 h 1241"/>
              <a:gd name="p0x16" fmla="*/ 180 w 8297"/>
              <a:gd name="p0y16" fmla="*/ 0 h 124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>
            <p:custDataLst>
              <p:tags r:id="rId57"/>
            </p:custDataLst>
          </p:nvPr>
        </p:nvSpPr>
        <p:spPr>
          <a:xfrm>
            <a:off x="6379893" y="4810887"/>
            <a:ext cx="2296420" cy="48574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肢体接触：拥抱、握手、追逐、搏斗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任意多边形 61"/>
          <p:cNvSpPr/>
          <p:nvPr>
            <p:custDataLst>
              <p:tags r:id="rId58"/>
            </p:custDataLst>
          </p:nvPr>
        </p:nvSpPr>
        <p:spPr>
          <a:xfrm>
            <a:off x="8790305" y="4949825"/>
            <a:ext cx="209550" cy="209550"/>
          </a:xfrm>
          <a:custGeom>
            <a:avLst/>
            <a:gdLst>
              <a:gd name="sw" fmla="*/ 1 w 330"/>
              <a:gd name="sh" fmla="*/ 1 h 330"/>
              <a:gd name="mins" fmla="min sw sh"/>
              <a:gd name="dsw" fmla="+- 0 sw mins"/>
              <a:gd name="dsh" fmla="+- 0 sh mins"/>
              <a:gd name="p0x0" fmla="*/ 165 w 330"/>
              <a:gd name="p0y0" fmla="*/ 0 h 330"/>
              <a:gd name="p0x1" fmla="*/ 256 w 330"/>
              <a:gd name="p0y1" fmla="*/ 0 h 330"/>
              <a:gd name="p0x2" fmla="*/ 330 w 330"/>
              <a:gd name="p0y2" fmla="*/ 73 h 330"/>
              <a:gd name="p0x3" fmla="*/ 330 w 330"/>
              <a:gd name="p0y3" fmla="*/ 165 h 330"/>
              <a:gd name="p0x4" fmla="*/ 330 w 330"/>
              <a:gd name="p0y4" fmla="*/ 256 h 330"/>
              <a:gd name="p0x5" fmla="*/ 256 w 330"/>
              <a:gd name="p0y5" fmla="*/ 330 h 330"/>
              <a:gd name="p0x6" fmla="*/ 165 w 330"/>
              <a:gd name="p0y6" fmla="*/ 330 h 330"/>
              <a:gd name="p0x7" fmla="*/ 73 w 330"/>
              <a:gd name="p0y7" fmla="*/ 330 h 330"/>
              <a:gd name="p0x8" fmla="*/ 0 w 330"/>
              <a:gd name="p0y8" fmla="*/ 256 h 330"/>
              <a:gd name="p0x9" fmla="*/ 0 w 330"/>
              <a:gd name="p0y9" fmla="*/ 165 h 330"/>
              <a:gd name="p0x10" fmla="*/ 0 w 330"/>
              <a:gd name="p0y10" fmla="*/ 73 h 330"/>
              <a:gd name="p0x11" fmla="*/ 73 w 330"/>
              <a:gd name="p0y11" fmla="*/ 0 h 330"/>
              <a:gd name="p0x12" fmla="*/ 165 w 330"/>
              <a:gd name="p0y12" fmla="*/ 0 h 33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>
            <p:custDataLst>
              <p:tags r:id="rId59"/>
            </p:custDataLst>
          </p:nvPr>
        </p:nvSpPr>
        <p:spPr>
          <a:xfrm>
            <a:off x="8843001" y="4974212"/>
            <a:ext cx="228600" cy="1619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975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↔</a:t>
            </a:r>
            <a:endParaRPr sz="975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60"/>
            </p:custDataLst>
          </p:nvPr>
        </p:nvSpPr>
        <p:spPr>
          <a:xfrm>
            <a:off x="9114463" y="4926597"/>
            <a:ext cx="2296497" cy="25431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13000"/>
              </a:lnSpc>
            </a:pPr>
            <a:r>
              <a:rPr sz="135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目的非物质环境改变</a:t>
            </a:r>
            <a:endParaRPr sz="135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5" name="任意多边形 64"/>
          <p:cNvSpPr/>
          <p:nvPr>
            <p:custDataLst>
              <p:tags r:id="rId61"/>
            </p:custDataLst>
          </p:nvPr>
        </p:nvSpPr>
        <p:spPr>
          <a:xfrm>
            <a:off x="6256020" y="5568315"/>
            <a:ext cx="5278755" cy="631825"/>
          </a:xfrm>
          <a:custGeom>
            <a:avLst/>
            <a:gdLst>
              <a:gd name="sw" fmla="*/ 1 w 8312"/>
              <a:gd name="sh" fmla="*/ 1 h 995"/>
              <a:gd name="mins" fmla="min sw sh"/>
              <a:gd name="dsw" fmla="+- 0 sw mins"/>
              <a:gd name="dsh" fmla="+- 0 sh mins"/>
              <a:gd name="p0x0" fmla="*/ 180 w 8312"/>
              <a:gd name="p0y0" fmla="*/ 0 h 995"/>
              <a:gd name="p0x1" fmla="*/ 8132 w 8312"/>
              <a:gd name="p0y1" fmla="*/ 0 h 995"/>
              <a:gd name="p0x2" fmla="*/ 8232 w 8312"/>
              <a:gd name="p0y2" fmla="*/ 0 h 995"/>
              <a:gd name="p0x3" fmla="*/ 8312 w 8312"/>
              <a:gd name="p0y3" fmla="*/ 80 h 995"/>
              <a:gd name="p0x4" fmla="*/ 8312 w 8312"/>
              <a:gd name="p0y4" fmla="*/ 180 h 995"/>
              <a:gd name="p0x5" fmla="*/ 8312 w 8312"/>
              <a:gd name="p0y5" fmla="*/ 815 h 995"/>
              <a:gd name="p0x6" fmla="*/ 8312 w 8312"/>
              <a:gd name="p0y6" fmla="*/ 915 h 995"/>
              <a:gd name="p0x7" fmla="*/ 8232 w 8312"/>
              <a:gd name="p0y7" fmla="*/ 995 h 995"/>
              <a:gd name="p0x8" fmla="*/ 8132 w 8312"/>
              <a:gd name="p0y8" fmla="*/ 995 h 995"/>
              <a:gd name="p0x9" fmla="*/ 180 w 8312"/>
              <a:gd name="p0y9" fmla="*/ 995 h 995"/>
              <a:gd name="p0x10" fmla="*/ 80 w 8312"/>
              <a:gd name="p0y10" fmla="*/ 995 h 995"/>
              <a:gd name="p0x11" fmla="*/ 0 w 8312"/>
              <a:gd name="p0y11" fmla="*/ 915 h 995"/>
              <a:gd name="p0x12" fmla="*/ 0 w 8312"/>
              <a:gd name="p0y12" fmla="*/ 815 h 995"/>
              <a:gd name="p0x13" fmla="*/ 0 w 8312"/>
              <a:gd name="p0y13" fmla="*/ 180 h 995"/>
              <a:gd name="p0x14" fmla="*/ 0 w 8312"/>
              <a:gd name="p0y14" fmla="*/ 80 h 995"/>
              <a:gd name="p0x15" fmla="*/ 80 w 8312"/>
              <a:gd name="p0y15" fmla="*/ 0 h 995"/>
              <a:gd name="p0x16" fmla="*/ 180 w 8312"/>
              <a:gd name="p0y16" fmla="*/ 0 h 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6" name="文本框 65"/>
          <p:cNvSpPr txBox="1"/>
          <p:nvPr>
            <p:custDataLst>
              <p:tags r:id="rId62"/>
            </p:custDataLst>
          </p:nvPr>
        </p:nvSpPr>
        <p:spPr>
          <a:xfrm>
            <a:off x="6370368" y="5632218"/>
            <a:ext cx="5050107" cy="5028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17000"/>
              </a:lnSpc>
            </a:pPr>
            <a:r>
              <a:rPr sz="135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手段关系：</a:t>
            </a:r>
            <a:r>
              <a:rPr lang="zh-CN" sz="135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形体行动是完成心理行动的手段，反之亦影响心理过程</a:t>
            </a:r>
            <a:r>
              <a:rPr lang="en-US" altLang="zh-CN" sz="135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如为请求帮助而拉椅、沏茶，形体从属于心理任务。</a:t>
            </a:r>
            <a:endParaRPr lang="zh-CN" altLang="en-US" sz="1350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63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64"/>
            </p:custDataLst>
          </p:nvPr>
        </p:nvSpPr>
        <p:spPr>
          <a:xfrm>
            <a:off x="609600" y="433388"/>
            <a:ext cx="6858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动作与行动理论：表演艺术的基础框架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858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行动与规定情境：人物形象塑造的土壤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c1cfd628-9f84-11f1-8ab4-c2f14495415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5" r="35" b="1"/>
          <a:stretch>
            <a:fillRect/>
          </a:stretch>
        </p:blipFill>
        <p:spPr>
          <a:xfrm>
            <a:off x="457203" y="1123950"/>
            <a:ext cx="2857495" cy="42710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00" h="6726">
                <a:moveTo>
                  <a:pt x="300" y="0"/>
                </a:moveTo>
                <a:lnTo>
                  <a:pt x="4200" y="0"/>
                </a:lnTo>
                <a:cubicBezTo>
                  <a:pt x="4366" y="0"/>
                  <a:pt x="4500" y="134"/>
                  <a:pt x="4500" y="300"/>
                </a:cubicBezTo>
                <a:lnTo>
                  <a:pt x="4500" y="6426"/>
                </a:lnTo>
                <a:cubicBezTo>
                  <a:pt x="4500" y="6592"/>
                  <a:pt x="4366" y="6726"/>
                  <a:pt x="4200" y="6726"/>
                </a:cubicBezTo>
                <a:lnTo>
                  <a:pt x="300" y="6726"/>
                </a:lnTo>
                <a:cubicBezTo>
                  <a:pt x="134" y="6726"/>
                  <a:pt x="0" y="6592"/>
                  <a:pt x="0" y="6426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</p:spPr>
      </p:pic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457200" y="5547360"/>
            <a:ext cx="2857500" cy="852805"/>
          </a:xfrm>
          <a:custGeom>
            <a:avLst/>
            <a:gdLst>
              <a:gd name="sw" fmla="*/ 1 w 4500"/>
              <a:gd name="sh" fmla="*/ 1 h 1343"/>
              <a:gd name="mins" fmla="min sw sh"/>
              <a:gd name="dsw" fmla="+- 0 sw mins"/>
              <a:gd name="dsh" fmla="+- 0 sh mins"/>
              <a:gd name="p0x0" fmla="*/ 300 w 4500"/>
              <a:gd name="p0y0" fmla="*/ 0 h 1343"/>
              <a:gd name="p0x1" fmla="*/ 4200 w 4500"/>
              <a:gd name="p0y1" fmla="*/ 0 h 1343"/>
              <a:gd name="p0x2" fmla="*/ 4365 w 4500"/>
              <a:gd name="p0y2" fmla="*/ 0 h 1343"/>
              <a:gd name="p0x3" fmla="*/ 4500 w 4500"/>
              <a:gd name="p0y3" fmla="*/ 134 h 1343"/>
              <a:gd name="p0x4" fmla="*/ 4500 w 4500"/>
              <a:gd name="p0y4" fmla="*/ 300 h 1343"/>
              <a:gd name="p0x5" fmla="*/ 4500 w 4500"/>
              <a:gd name="p0y5" fmla="*/ 1043 h 1343"/>
              <a:gd name="p0x6" fmla="*/ 4500 w 4500"/>
              <a:gd name="p0y6" fmla="*/ 1209 h 1343"/>
              <a:gd name="p0x7" fmla="*/ 4365 w 4500"/>
              <a:gd name="p0y7" fmla="*/ 1343 h 1343"/>
              <a:gd name="p0x8" fmla="*/ 4200 w 4500"/>
              <a:gd name="p0y8" fmla="*/ 1343 h 1343"/>
              <a:gd name="p0x9" fmla="*/ 300 w 4500"/>
              <a:gd name="p0y9" fmla="*/ 1343 h 1343"/>
              <a:gd name="p0x10" fmla="*/ 134 w 4500"/>
              <a:gd name="p0y10" fmla="*/ 1343 h 1343"/>
              <a:gd name="p0x11" fmla="*/ 0 w 4500"/>
              <a:gd name="p0y11" fmla="*/ 1209 h 1343"/>
              <a:gd name="p0x12" fmla="*/ 0 w 4500"/>
              <a:gd name="p0y12" fmla="*/ 1043 h 1343"/>
              <a:gd name="p0x13" fmla="*/ 0 w 4500"/>
              <a:gd name="p0y13" fmla="*/ 300 h 1343"/>
              <a:gd name="p0x14" fmla="*/ 0 w 4500"/>
              <a:gd name="p0y14" fmla="*/ 134 h 1343"/>
              <a:gd name="p0x15" fmla="*/ 134 w 4500"/>
              <a:gd name="p0y15" fmla="*/ 0 h 1343"/>
              <a:gd name="p0x16" fmla="*/ 300 w 4500"/>
              <a:gd name="p0y16" fmla="*/ 0 h 134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>
            <p:custDataLst>
              <p:tags r:id="rId6"/>
            </p:custDataLst>
          </p:nvPr>
        </p:nvSpPr>
        <p:spPr>
          <a:xfrm>
            <a:off x="647700" y="584073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61476" y="5874096"/>
            <a:ext cx="191472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!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028700" y="5684577"/>
            <a:ext cx="20955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规定情境是</a:t>
            </a:r>
            <a:r>
              <a:rPr lang="en-US" altLang="zh-CN"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怎么做</a:t>
            </a:r>
            <a:r>
              <a:rPr lang="en-US" altLang="zh-CN"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的杠杆和起重机</a:t>
            </a:r>
            <a:endParaRPr lang="zh-CN" altLang="en-US" sz="135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3509645" y="1128395"/>
            <a:ext cx="4010025" cy="5267325"/>
          </a:xfrm>
          <a:custGeom>
            <a:avLst/>
            <a:gdLst>
              <a:gd name="sw" fmla="*/ 1 w 6315"/>
              <a:gd name="sh" fmla="*/ 1 h 8295"/>
              <a:gd name="mins" fmla="min sw sh"/>
              <a:gd name="dsw" fmla="+- 0 sw mins"/>
              <a:gd name="dsh" fmla="+- 0 sh mins"/>
              <a:gd name="p0x0" fmla="*/ 420 w 6315"/>
              <a:gd name="p0y0" fmla="*/ 0 h 8295"/>
              <a:gd name="p0x1" fmla="*/ 5895 w 6315"/>
              <a:gd name="p0y1" fmla="*/ 0 h 8295"/>
              <a:gd name="p0x2" fmla="*/ 6126 w 6315"/>
              <a:gd name="p0y2" fmla="*/ 0 h 8295"/>
              <a:gd name="p0x3" fmla="*/ 6315 w 6315"/>
              <a:gd name="p0y3" fmla="*/ 188 h 8295"/>
              <a:gd name="p0x4" fmla="*/ 6315 w 6315"/>
              <a:gd name="p0y4" fmla="*/ 420 h 8295"/>
              <a:gd name="p0x5" fmla="*/ 6315 w 6315"/>
              <a:gd name="p0y5" fmla="*/ 7875 h 8295"/>
              <a:gd name="p0x6" fmla="*/ 6315 w 6315"/>
              <a:gd name="p0y6" fmla="*/ 8106 h 8295"/>
              <a:gd name="p0x7" fmla="*/ 6126 w 6315"/>
              <a:gd name="p0y7" fmla="*/ 8295 h 8295"/>
              <a:gd name="p0x8" fmla="*/ 5895 w 6315"/>
              <a:gd name="p0y8" fmla="*/ 8295 h 8295"/>
              <a:gd name="p0x9" fmla="*/ 420 w 6315"/>
              <a:gd name="p0y9" fmla="*/ 8295 h 8295"/>
              <a:gd name="p0x10" fmla="*/ 188 w 6315"/>
              <a:gd name="p0y10" fmla="*/ 8295 h 8295"/>
              <a:gd name="p0x11" fmla="*/ 0 w 6315"/>
              <a:gd name="p0y11" fmla="*/ 8106 h 8295"/>
              <a:gd name="p0x12" fmla="*/ 0 w 6315"/>
              <a:gd name="p0y12" fmla="*/ 7875 h 8295"/>
              <a:gd name="p0x13" fmla="*/ 0 w 6315"/>
              <a:gd name="p0y13" fmla="*/ 420 h 8295"/>
              <a:gd name="p0x14" fmla="*/ 0 w 6315"/>
              <a:gd name="p0y14" fmla="*/ 188 h 8295"/>
              <a:gd name="p0x15" fmla="*/ 188 w 6315"/>
              <a:gd name="p0y15" fmla="*/ 0 h 8295"/>
              <a:gd name="p0x16" fmla="*/ 420 w 6315"/>
              <a:gd name="p0y16" fmla="*/ 0 h 82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7FFF3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3743325" y="1345882"/>
            <a:ext cx="35433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规定情境的双重维度</a:t>
            </a:r>
            <a:endParaRPr sz="21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3752850" y="1895475"/>
            <a:ext cx="1676400" cy="2665095"/>
          </a:xfrm>
          <a:custGeom>
            <a:avLst/>
            <a:gdLst>
              <a:gd name="sw" fmla="*/ 1 w 2640"/>
              <a:gd name="sh" fmla="*/ 1 h 4197"/>
              <a:gd name="mins" fmla="min sw sh"/>
              <a:gd name="dsw" fmla="+- 0 sw mins"/>
              <a:gd name="dsh" fmla="+- 0 sh mins"/>
              <a:gd name="p0x0" fmla="*/ 300 w 2640"/>
              <a:gd name="p0y0" fmla="*/ 0 h 4197"/>
              <a:gd name="p0x1" fmla="*/ 2340 w 2640"/>
              <a:gd name="p0y1" fmla="*/ 0 h 4197"/>
              <a:gd name="p0x2" fmla="*/ 2505 w 2640"/>
              <a:gd name="p0y2" fmla="*/ 0 h 4197"/>
              <a:gd name="p0x3" fmla="*/ 2640 w 2640"/>
              <a:gd name="p0y3" fmla="*/ 134 h 4197"/>
              <a:gd name="p0x4" fmla="*/ 2640 w 2640"/>
              <a:gd name="p0y4" fmla="*/ 300 h 4197"/>
              <a:gd name="p0x5" fmla="*/ 2640 w 2640"/>
              <a:gd name="p0y5" fmla="*/ 3897 h 4197"/>
              <a:gd name="p0x6" fmla="*/ 2640 w 2640"/>
              <a:gd name="p0y6" fmla="*/ 4062 h 4197"/>
              <a:gd name="p0x7" fmla="*/ 2505 w 2640"/>
              <a:gd name="p0y7" fmla="*/ 4197 h 4197"/>
              <a:gd name="p0x8" fmla="*/ 2340 w 2640"/>
              <a:gd name="p0y8" fmla="*/ 4197 h 4197"/>
              <a:gd name="p0x9" fmla="*/ 300 w 2640"/>
              <a:gd name="p0y9" fmla="*/ 4197 h 4197"/>
              <a:gd name="p0x10" fmla="*/ 134 w 2640"/>
              <a:gd name="p0y10" fmla="*/ 4197 h 4197"/>
              <a:gd name="p0x11" fmla="*/ 0 w 2640"/>
              <a:gd name="p0y11" fmla="*/ 4062 h 4197"/>
              <a:gd name="p0x12" fmla="*/ 0 w 2640"/>
              <a:gd name="p0y12" fmla="*/ 3897 h 4197"/>
              <a:gd name="p0x13" fmla="*/ 0 w 2640"/>
              <a:gd name="p0y13" fmla="*/ 300 h 4197"/>
              <a:gd name="p0x14" fmla="*/ 0 w 2640"/>
              <a:gd name="p0y14" fmla="*/ 134 h 4197"/>
              <a:gd name="p0x15" fmla="*/ 134 w 2640"/>
              <a:gd name="p0y15" fmla="*/ 0 h 4197"/>
              <a:gd name="p0x16" fmla="*/ 300 w 2640"/>
              <a:gd name="p0y16" fmla="*/ 0 h 41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bg2">
              <a:lumMod val="0"/>
              <a:lumOff val="100000"/>
            </a:schemeClr>
          </a:solidFill>
          <a:ln w="19050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>
          <a:xfrm>
            <a:off x="3914775" y="2057400"/>
            <a:ext cx="950595" cy="276225"/>
          </a:xfrm>
          <a:custGeom>
            <a:avLst/>
            <a:gdLst>
              <a:gd name="sw" fmla="*/ 1 w 1497"/>
              <a:gd name="sh" fmla="*/ 1 h 435"/>
              <a:gd name="mins" fmla="min sw sh"/>
              <a:gd name="dsw" fmla="+- 0 sw mins"/>
              <a:gd name="dsh" fmla="+- 0 sh mins"/>
              <a:gd name="p0x0" fmla="*/ 217 w 1497"/>
              <a:gd name="p0y0" fmla="*/ 0 h 435"/>
              <a:gd name="p0x1" fmla="*/ 1280 w 1497"/>
              <a:gd name="p0y1" fmla="*/ 0 h 435"/>
              <a:gd name="p0x2" fmla="*/ 1400 w 1497"/>
              <a:gd name="p0y2" fmla="*/ 0 h 435"/>
              <a:gd name="p0x3" fmla="*/ 1497 w 1497"/>
              <a:gd name="p0y3" fmla="*/ 97 h 435"/>
              <a:gd name="p0x4" fmla="*/ 1497 w 1497"/>
              <a:gd name="p0y4" fmla="*/ 217 h 435"/>
              <a:gd name="p0x5" fmla="*/ 1497 w 1497"/>
              <a:gd name="p0y5" fmla="*/ 337 h 435"/>
              <a:gd name="p0x6" fmla="*/ 1400 w 1497"/>
              <a:gd name="p0y6" fmla="*/ 435 h 435"/>
              <a:gd name="p0x7" fmla="*/ 1280 w 1497"/>
              <a:gd name="p0y7" fmla="*/ 435 h 435"/>
              <a:gd name="p0x8" fmla="*/ 217 w 1497"/>
              <a:gd name="p0y8" fmla="*/ 435 h 435"/>
              <a:gd name="p0x9" fmla="*/ 97 w 1497"/>
              <a:gd name="p0y9" fmla="*/ 435 h 435"/>
              <a:gd name="p0x10" fmla="*/ 0 w 1497"/>
              <a:gd name="p0y10" fmla="*/ 337 h 435"/>
              <a:gd name="p0x11" fmla="*/ 0 w 1497"/>
              <a:gd name="p0y11" fmla="*/ 217 h 435"/>
              <a:gd name="p0x12" fmla="*/ 0 w 1497"/>
              <a:gd name="p0y12" fmla="*/ 97 h 435"/>
              <a:gd name="p0x13" fmla="*/ 97 w 1497"/>
              <a:gd name="p0y13" fmla="*/ 0 h 435"/>
              <a:gd name="p0x14" fmla="*/ 217 w 1497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4067175" y="2095500"/>
            <a:ext cx="79861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72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外部情境</a:t>
            </a:r>
            <a:endParaRPr sz="1200" b="1" spc="72">
              <a:solidFill>
                <a:schemeClr val="accent1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4"/>
            </p:custDataLst>
          </p:nvPr>
        </p:nvSpPr>
        <p:spPr>
          <a:xfrm>
            <a:off x="3914775" y="260921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5"/>
            </p:custDataLst>
          </p:nvPr>
        </p:nvSpPr>
        <p:spPr>
          <a:xfrm>
            <a:off x="4067175" y="2499722"/>
            <a:ext cx="12001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剧本的事实、事件、情节与格调</a:t>
            </a:r>
            <a:endParaRPr sz="15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6"/>
            </p:custDataLst>
          </p:nvPr>
        </p:nvSpPr>
        <p:spPr>
          <a:xfrm>
            <a:off x="3914775" y="370395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4067175" y="3594497"/>
            <a:ext cx="1238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剧中生活的外部结构和基础</a:t>
            </a:r>
            <a:endParaRPr sz="15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8"/>
            </p:custDataLst>
          </p:nvPr>
        </p:nvSpPr>
        <p:spPr>
          <a:xfrm>
            <a:off x="5600700" y="1895475"/>
            <a:ext cx="1676400" cy="2665095"/>
          </a:xfrm>
          <a:custGeom>
            <a:avLst/>
            <a:gdLst>
              <a:gd name="sw" fmla="*/ 1 w 2640"/>
              <a:gd name="sh" fmla="*/ 1 h 4197"/>
              <a:gd name="mins" fmla="min sw sh"/>
              <a:gd name="dsw" fmla="+- 0 sw mins"/>
              <a:gd name="dsh" fmla="+- 0 sh mins"/>
              <a:gd name="p0x0" fmla="*/ 300 w 2640"/>
              <a:gd name="p0y0" fmla="*/ 0 h 4197"/>
              <a:gd name="p0x1" fmla="*/ 2340 w 2640"/>
              <a:gd name="p0y1" fmla="*/ 0 h 4197"/>
              <a:gd name="p0x2" fmla="*/ 2505 w 2640"/>
              <a:gd name="p0y2" fmla="*/ 0 h 4197"/>
              <a:gd name="p0x3" fmla="*/ 2640 w 2640"/>
              <a:gd name="p0y3" fmla="*/ 134 h 4197"/>
              <a:gd name="p0x4" fmla="*/ 2640 w 2640"/>
              <a:gd name="p0y4" fmla="*/ 300 h 4197"/>
              <a:gd name="p0x5" fmla="*/ 2640 w 2640"/>
              <a:gd name="p0y5" fmla="*/ 3897 h 4197"/>
              <a:gd name="p0x6" fmla="*/ 2640 w 2640"/>
              <a:gd name="p0y6" fmla="*/ 4062 h 4197"/>
              <a:gd name="p0x7" fmla="*/ 2505 w 2640"/>
              <a:gd name="p0y7" fmla="*/ 4197 h 4197"/>
              <a:gd name="p0x8" fmla="*/ 2340 w 2640"/>
              <a:gd name="p0y8" fmla="*/ 4197 h 4197"/>
              <a:gd name="p0x9" fmla="*/ 300 w 2640"/>
              <a:gd name="p0y9" fmla="*/ 4197 h 4197"/>
              <a:gd name="p0x10" fmla="*/ 134 w 2640"/>
              <a:gd name="p0y10" fmla="*/ 4197 h 4197"/>
              <a:gd name="p0x11" fmla="*/ 0 w 2640"/>
              <a:gd name="p0y11" fmla="*/ 4062 h 4197"/>
              <a:gd name="p0x12" fmla="*/ 0 w 2640"/>
              <a:gd name="p0y12" fmla="*/ 3897 h 4197"/>
              <a:gd name="p0x13" fmla="*/ 0 w 2640"/>
              <a:gd name="p0y13" fmla="*/ 300 h 4197"/>
              <a:gd name="p0x14" fmla="*/ 0 w 2640"/>
              <a:gd name="p0y14" fmla="*/ 134 h 4197"/>
              <a:gd name="p0x15" fmla="*/ 134 w 2640"/>
              <a:gd name="p0y15" fmla="*/ 0 h 4197"/>
              <a:gd name="p0x16" fmla="*/ 300 w 2640"/>
              <a:gd name="p0y16" fmla="*/ 0 h 41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bg2">
              <a:lumMod val="0"/>
              <a:lumOff val="100000"/>
            </a:schemeClr>
          </a:solidFill>
          <a:ln w="19050" cmpd="sng">
            <a:solidFill>
              <a:schemeClr val="accent3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9"/>
            </p:custDataLst>
          </p:nvPr>
        </p:nvSpPr>
        <p:spPr>
          <a:xfrm>
            <a:off x="5762625" y="2057400"/>
            <a:ext cx="950595" cy="276225"/>
          </a:xfrm>
          <a:custGeom>
            <a:avLst/>
            <a:gdLst>
              <a:gd name="sw" fmla="*/ 1 w 1497"/>
              <a:gd name="sh" fmla="*/ 1 h 435"/>
              <a:gd name="mins" fmla="min sw sh"/>
              <a:gd name="dsw" fmla="+- 0 sw mins"/>
              <a:gd name="dsh" fmla="+- 0 sh mins"/>
              <a:gd name="p0x0" fmla="*/ 217 w 1497"/>
              <a:gd name="p0y0" fmla="*/ 0 h 435"/>
              <a:gd name="p0x1" fmla="*/ 1280 w 1497"/>
              <a:gd name="p0y1" fmla="*/ 0 h 435"/>
              <a:gd name="p0x2" fmla="*/ 1400 w 1497"/>
              <a:gd name="p0y2" fmla="*/ 0 h 435"/>
              <a:gd name="p0x3" fmla="*/ 1497 w 1497"/>
              <a:gd name="p0y3" fmla="*/ 97 h 435"/>
              <a:gd name="p0x4" fmla="*/ 1497 w 1497"/>
              <a:gd name="p0y4" fmla="*/ 217 h 435"/>
              <a:gd name="p0x5" fmla="*/ 1497 w 1497"/>
              <a:gd name="p0y5" fmla="*/ 337 h 435"/>
              <a:gd name="p0x6" fmla="*/ 1400 w 1497"/>
              <a:gd name="p0y6" fmla="*/ 435 h 435"/>
              <a:gd name="p0x7" fmla="*/ 1280 w 1497"/>
              <a:gd name="p0y7" fmla="*/ 435 h 435"/>
              <a:gd name="p0x8" fmla="*/ 217 w 1497"/>
              <a:gd name="p0y8" fmla="*/ 435 h 435"/>
              <a:gd name="p0x9" fmla="*/ 97 w 1497"/>
              <a:gd name="p0y9" fmla="*/ 435 h 435"/>
              <a:gd name="p0x10" fmla="*/ 0 w 1497"/>
              <a:gd name="p0y10" fmla="*/ 337 h 435"/>
              <a:gd name="p0x11" fmla="*/ 0 w 1497"/>
              <a:gd name="p0y11" fmla="*/ 217 h 435"/>
              <a:gd name="p0x12" fmla="*/ 0 w 1497"/>
              <a:gd name="p0y12" fmla="*/ 97 h 435"/>
              <a:gd name="p0x13" fmla="*/ 97 w 1497"/>
              <a:gd name="p0y13" fmla="*/ 0 h 435"/>
              <a:gd name="p0x14" fmla="*/ 217 w 1497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5915025" y="2095500"/>
            <a:ext cx="79861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72">
                <a:solidFill>
                  <a:schemeClr val="accent3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内部情境</a:t>
            </a:r>
            <a:endParaRPr sz="1200" b="1" spc="72">
              <a:solidFill>
                <a:schemeClr val="accent3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1"/>
            </p:custDataLst>
          </p:nvPr>
        </p:nvSpPr>
        <p:spPr>
          <a:xfrm>
            <a:off x="5762625" y="250698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5915025" y="2398071"/>
            <a:ext cx="12001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人的生活目标、意向、欲望与思想</a:t>
            </a:r>
            <a:endParaRPr sz="15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3"/>
            </p:custDataLst>
          </p:nvPr>
        </p:nvSpPr>
        <p:spPr>
          <a:xfrm>
            <a:off x="5762625" y="35001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5915025" y="3391195"/>
            <a:ext cx="123825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情绪、情感特质、动机及对待事物的态度</a:t>
            </a:r>
            <a:endParaRPr sz="150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5"/>
            </p:custDataLst>
          </p:nvPr>
        </p:nvSpPr>
        <p:spPr>
          <a:xfrm>
            <a:off x="3743325" y="4760595"/>
            <a:ext cx="3543300" cy="1402080"/>
          </a:xfrm>
          <a:custGeom>
            <a:avLst/>
            <a:gdLst>
              <a:gd name="sw" fmla="*/ 1 w 5580"/>
              <a:gd name="sh" fmla="*/ 1 h 2207"/>
              <a:gd name="mins" fmla="min sw sh"/>
              <a:gd name="dsw" fmla="+- 0 sw mins"/>
              <a:gd name="dsh" fmla="+- 0 sh mins"/>
              <a:gd name="p0x0" fmla="*/ 300 w 5580"/>
              <a:gd name="p0y0" fmla="*/ 0 h 2207"/>
              <a:gd name="p0x1" fmla="*/ 5280 w 5580"/>
              <a:gd name="p0y1" fmla="*/ 0 h 2207"/>
              <a:gd name="p0x2" fmla="*/ 5445 w 5580"/>
              <a:gd name="p0y2" fmla="*/ 0 h 2207"/>
              <a:gd name="p0x3" fmla="*/ 5580 w 5580"/>
              <a:gd name="p0y3" fmla="*/ 134 h 2207"/>
              <a:gd name="p0x4" fmla="*/ 5580 w 5580"/>
              <a:gd name="p0y4" fmla="*/ 300 h 2207"/>
              <a:gd name="p0x5" fmla="*/ 5580 w 5580"/>
              <a:gd name="p0y5" fmla="*/ 1907 h 2207"/>
              <a:gd name="p0x6" fmla="*/ 5580 w 5580"/>
              <a:gd name="p0y6" fmla="*/ 2073 h 2207"/>
              <a:gd name="p0x7" fmla="*/ 5445 w 5580"/>
              <a:gd name="p0y7" fmla="*/ 2207 h 2207"/>
              <a:gd name="p0x8" fmla="*/ 5280 w 5580"/>
              <a:gd name="p0y8" fmla="*/ 2207 h 2207"/>
              <a:gd name="p0x9" fmla="*/ 300 w 5580"/>
              <a:gd name="p0y9" fmla="*/ 2207 h 2207"/>
              <a:gd name="p0x10" fmla="*/ 134 w 5580"/>
              <a:gd name="p0y10" fmla="*/ 2207 h 2207"/>
              <a:gd name="p0x11" fmla="*/ 0 w 5580"/>
              <a:gd name="p0y11" fmla="*/ 2073 h 2207"/>
              <a:gd name="p0x12" fmla="*/ 0 w 5580"/>
              <a:gd name="p0y12" fmla="*/ 1907 h 2207"/>
              <a:gd name="p0x13" fmla="*/ 0 w 5580"/>
              <a:gd name="p0y13" fmla="*/ 300 h 2207"/>
              <a:gd name="p0x14" fmla="*/ 0 w 5580"/>
              <a:gd name="p0y14" fmla="*/ 134 h 2207"/>
              <a:gd name="p0x15" fmla="*/ 134 w 5580"/>
              <a:gd name="p0y15" fmla="*/ 0 h 2207"/>
              <a:gd name="p0x16" fmla="*/ 300 w 5580"/>
              <a:gd name="p0y16" fmla="*/ 0 h 220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3933825" y="4897879"/>
            <a:ext cx="3162300" cy="112005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艺术的虚构</a:t>
            </a:r>
            <a:r>
              <a:rPr lang="en-US" altLang="zh-CN"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350">
                <a:solidFill>
                  <a:schemeClr val="accent1">
                    <a:lumMod val="58132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</a:t>
            </a:r>
            <a:r>
              <a:rPr lang="zh-CN" altLang="en-US" sz="1350">
                <a:solidFill>
                  <a:schemeClr val="accent1">
                    <a:lumMod val="58132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由剧作家、导演、演员和美术工作者共同创造。它制约着人物的行动：脱离具体情境，行动必然</a:t>
            </a:r>
            <a:r>
              <a:rPr lang="en-US" altLang="zh-CN" sz="1350">
                <a:solidFill>
                  <a:schemeClr val="accent1">
                    <a:lumMod val="58132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350" b="1">
                <a:solidFill>
                  <a:srgbClr val="CB4444"/>
                </a:solidFill>
                <a:latin typeface="微软雅黑" panose="020B0503020204020204" charset="-122"/>
                <a:ea typeface="微软雅黑" panose="020B0503020204020204" charset="-122"/>
              </a:rPr>
              <a:t>一般化</a:t>
            </a:r>
            <a:r>
              <a:rPr sz="1350">
                <a:solidFill>
                  <a:schemeClr val="accent1">
                    <a:lumMod val="58132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，谈不上人物形象的创造。</a:t>
            </a:r>
            <a:endParaRPr sz="1350">
              <a:solidFill>
                <a:schemeClr val="accent1">
                  <a:lumMod val="58132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7"/>
            </p:custDataLst>
          </p:nvPr>
        </p:nvSpPr>
        <p:spPr>
          <a:xfrm>
            <a:off x="7719695" y="1128395"/>
            <a:ext cx="4010025" cy="5267325"/>
          </a:xfrm>
          <a:custGeom>
            <a:avLst/>
            <a:gdLst>
              <a:gd name="sw" fmla="*/ 1 w 6315"/>
              <a:gd name="sh" fmla="*/ 1 h 8295"/>
              <a:gd name="mins" fmla="min sw sh"/>
              <a:gd name="dsw" fmla="+- 0 sw mins"/>
              <a:gd name="dsh" fmla="+- 0 sh mins"/>
              <a:gd name="p0x0" fmla="*/ 420 w 6315"/>
              <a:gd name="p0y0" fmla="*/ 0 h 8295"/>
              <a:gd name="p0x1" fmla="*/ 5895 w 6315"/>
              <a:gd name="p0y1" fmla="*/ 0 h 8295"/>
              <a:gd name="p0x2" fmla="*/ 6126 w 6315"/>
              <a:gd name="p0y2" fmla="*/ 0 h 8295"/>
              <a:gd name="p0x3" fmla="*/ 6315 w 6315"/>
              <a:gd name="p0y3" fmla="*/ 188 h 8295"/>
              <a:gd name="p0x4" fmla="*/ 6315 w 6315"/>
              <a:gd name="p0y4" fmla="*/ 420 h 8295"/>
              <a:gd name="p0x5" fmla="*/ 6315 w 6315"/>
              <a:gd name="p0y5" fmla="*/ 7875 h 8295"/>
              <a:gd name="p0x6" fmla="*/ 6315 w 6315"/>
              <a:gd name="p0y6" fmla="*/ 8106 h 8295"/>
              <a:gd name="p0x7" fmla="*/ 6126 w 6315"/>
              <a:gd name="p0y7" fmla="*/ 8295 h 8295"/>
              <a:gd name="p0x8" fmla="*/ 5895 w 6315"/>
              <a:gd name="p0y8" fmla="*/ 8295 h 8295"/>
              <a:gd name="p0x9" fmla="*/ 420 w 6315"/>
              <a:gd name="p0y9" fmla="*/ 8295 h 8295"/>
              <a:gd name="p0x10" fmla="*/ 188 w 6315"/>
              <a:gd name="p0y10" fmla="*/ 8295 h 8295"/>
              <a:gd name="p0x11" fmla="*/ 0 w 6315"/>
              <a:gd name="p0y11" fmla="*/ 8106 h 8295"/>
              <a:gd name="p0x12" fmla="*/ 0 w 6315"/>
              <a:gd name="p0y12" fmla="*/ 7875 h 8295"/>
              <a:gd name="p0x13" fmla="*/ 0 w 6315"/>
              <a:gd name="p0y13" fmla="*/ 420 h 8295"/>
              <a:gd name="p0x14" fmla="*/ 0 w 6315"/>
              <a:gd name="p0y14" fmla="*/ 188 h 8295"/>
              <a:gd name="p0x15" fmla="*/ 188 w 6315"/>
              <a:gd name="p0y15" fmla="*/ 0 h 8295"/>
              <a:gd name="p0x16" fmla="*/ 420 w 6315"/>
              <a:gd name="p0y16" fmla="*/ 0 h 82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7FFF3"/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8"/>
            </p:custDataLst>
          </p:nvPr>
        </p:nvSpPr>
        <p:spPr>
          <a:xfrm>
            <a:off x="7953375" y="1345882"/>
            <a:ext cx="32004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演员如何丰富与感受情境</a:t>
            </a:r>
            <a:endParaRPr sz="21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9"/>
            </p:custDataLst>
          </p:nvPr>
        </p:nvSpPr>
        <p:spPr>
          <a:xfrm>
            <a:off x="7953375" y="1794510"/>
            <a:ext cx="398640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chemeClr val="tx2">
                    <a:alpha val="72157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lang="en-US" altLang="zh-CN" sz="1350">
                <a:solidFill>
                  <a:schemeClr val="tx2">
                    <a:alpha val="72157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350">
              <a:solidFill>
                <a:schemeClr val="tx2">
                  <a:alpha val="72157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0"/>
            </p:custDataLst>
          </p:nvPr>
        </p:nvSpPr>
        <p:spPr>
          <a:xfrm>
            <a:off x="8180070" y="1833245"/>
            <a:ext cx="990600" cy="243840"/>
          </a:xfrm>
          <a:custGeom>
            <a:avLst/>
            <a:gdLst>
              <a:gd name="sw" fmla="*/ 1 w 1560"/>
              <a:gd name="sh" fmla="*/ 1 h 383"/>
              <a:gd name="mins" fmla="min sw sh"/>
              <a:gd name="dsw" fmla="+- 0 sw mins"/>
              <a:gd name="dsh" fmla="+- 0 sh mins"/>
              <a:gd name="p0x0" fmla="*/ 191 w 1560"/>
              <a:gd name="p0y0" fmla="*/ 0 h 383"/>
              <a:gd name="p0x1" fmla="*/ 1368 w 1560"/>
              <a:gd name="p0y1" fmla="*/ 0 h 383"/>
              <a:gd name="p0x2" fmla="*/ 1474 w 1560"/>
              <a:gd name="p0y2" fmla="*/ 0 h 383"/>
              <a:gd name="p0x3" fmla="*/ 1560 w 1560"/>
              <a:gd name="p0y3" fmla="*/ 85 h 383"/>
              <a:gd name="p0x4" fmla="*/ 1560 w 1560"/>
              <a:gd name="p0y4" fmla="*/ 191 h 383"/>
              <a:gd name="p0x5" fmla="*/ 1560 w 1560"/>
              <a:gd name="p0y5" fmla="*/ 297 h 383"/>
              <a:gd name="p0x6" fmla="*/ 1474 w 1560"/>
              <a:gd name="p0y6" fmla="*/ 383 h 383"/>
              <a:gd name="p0x7" fmla="*/ 1368 w 1560"/>
              <a:gd name="p0y7" fmla="*/ 383 h 383"/>
              <a:gd name="p0x8" fmla="*/ 191 w 1560"/>
              <a:gd name="p0y8" fmla="*/ 383 h 383"/>
              <a:gd name="p0x9" fmla="*/ 85 w 1560"/>
              <a:gd name="p0y9" fmla="*/ 383 h 383"/>
              <a:gd name="p0x10" fmla="*/ 0 w 1560"/>
              <a:gd name="p0y10" fmla="*/ 297 h 383"/>
              <a:gd name="p0x11" fmla="*/ 0 w 1560"/>
              <a:gd name="p0y11" fmla="*/ 191 h 383"/>
              <a:gd name="p0x12" fmla="*/ 0 w 1560"/>
              <a:gd name="p0y12" fmla="*/ 85 h 383"/>
              <a:gd name="p0x13" fmla="*/ 85 w 1560"/>
              <a:gd name="p0y13" fmla="*/ 0 h 383"/>
              <a:gd name="p0x14" fmla="*/ 191 w 1560"/>
              <a:gd name="p0y14" fmla="*/ 0 h 38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1"/>
            </p:custDataLst>
          </p:nvPr>
        </p:nvSpPr>
        <p:spPr>
          <a:xfrm>
            <a:off x="8294865" y="1822133"/>
            <a:ext cx="91447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chemeClr val="accent2">
                    <a:lumMod val="51162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《地质师》</a:t>
            </a:r>
            <a:endParaRPr sz="1200" b="1">
              <a:solidFill>
                <a:schemeClr val="accent2">
                  <a:lumMod val="51162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2"/>
            </p:custDataLst>
          </p:nvPr>
        </p:nvSpPr>
        <p:spPr>
          <a:xfrm>
            <a:off x="7953375" y="1794510"/>
            <a:ext cx="354330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1217930" algn="l">
              <a:lnSpc>
                <a:spcPct val="133000"/>
              </a:lnSpc>
            </a:pPr>
            <a:r>
              <a:rPr lang="en-US" sz="1350">
                <a:solidFill>
                  <a:schemeClr val="tx2">
                    <a:alpha val="72157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350">
                <a:solidFill>
                  <a:schemeClr val="tx2">
                    <a:alpha val="72157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为例：洛明向芦敬表达感情的戏，演员需了解</a:t>
            </a:r>
            <a:endParaRPr lang="zh-CN" sz="1350">
              <a:solidFill>
                <a:schemeClr val="tx2">
                  <a:alpha val="72157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3"/>
            </p:custDataLst>
          </p:nvPr>
        </p:nvSpPr>
        <p:spPr>
          <a:xfrm>
            <a:off x="7957820" y="2623820"/>
            <a:ext cx="3533775" cy="512445"/>
          </a:xfrm>
          <a:custGeom>
            <a:avLst/>
            <a:gdLst>
              <a:gd name="sw" fmla="*/ 1 w 5565"/>
              <a:gd name="sh" fmla="*/ 1 h 806"/>
              <a:gd name="mins" fmla="min sw sh"/>
              <a:gd name="dsw" fmla="+- 0 sw mins"/>
              <a:gd name="dsh" fmla="+- 0 sh mins"/>
              <a:gd name="p0x0" fmla="*/ 180 w 5565"/>
              <a:gd name="p0y0" fmla="*/ 0 h 806"/>
              <a:gd name="p0x1" fmla="*/ 5385 w 5565"/>
              <a:gd name="p0y1" fmla="*/ 0 h 806"/>
              <a:gd name="p0x2" fmla="*/ 5484 w 5565"/>
              <a:gd name="p0y2" fmla="*/ 0 h 806"/>
              <a:gd name="p0x3" fmla="*/ 5565 w 5565"/>
              <a:gd name="p0y3" fmla="*/ 80 h 806"/>
              <a:gd name="p0x4" fmla="*/ 5565 w 5565"/>
              <a:gd name="p0y4" fmla="*/ 180 h 806"/>
              <a:gd name="p0x5" fmla="*/ 5565 w 5565"/>
              <a:gd name="p0y5" fmla="*/ 626 h 806"/>
              <a:gd name="p0x6" fmla="*/ 5565 w 5565"/>
              <a:gd name="p0y6" fmla="*/ 726 h 806"/>
              <a:gd name="p0x7" fmla="*/ 5484 w 5565"/>
              <a:gd name="p0y7" fmla="*/ 806 h 806"/>
              <a:gd name="p0x8" fmla="*/ 5385 w 5565"/>
              <a:gd name="p0y8" fmla="*/ 806 h 806"/>
              <a:gd name="p0x9" fmla="*/ 180 w 5565"/>
              <a:gd name="p0y9" fmla="*/ 806 h 806"/>
              <a:gd name="p0x10" fmla="*/ 80 w 5565"/>
              <a:gd name="p0y10" fmla="*/ 806 h 806"/>
              <a:gd name="p0x11" fmla="*/ 0 w 5565"/>
              <a:gd name="p0y11" fmla="*/ 726 h 806"/>
              <a:gd name="p0x12" fmla="*/ 0 w 5565"/>
              <a:gd name="p0y12" fmla="*/ 626 h 806"/>
              <a:gd name="p0x13" fmla="*/ 0 w 5565"/>
              <a:gd name="p0y13" fmla="*/ 180 h 806"/>
              <a:gd name="p0x14" fmla="*/ 0 w 5565"/>
              <a:gd name="p0y14" fmla="*/ 80 h 806"/>
              <a:gd name="p0x15" fmla="*/ 80 w 5565"/>
              <a:gd name="p0y15" fmla="*/ 0 h 806"/>
              <a:gd name="p0x16" fmla="*/ 180 w 5565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bg2">
              <a:lumMod val="0"/>
              <a:lumOff val="100000"/>
            </a:schemeClr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>
            <p:custDataLst>
              <p:tags r:id="rId34"/>
            </p:custDataLst>
          </p:nvPr>
        </p:nvSpPr>
        <p:spPr>
          <a:xfrm>
            <a:off x="8115300" y="27463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5"/>
            </p:custDataLst>
          </p:nvPr>
        </p:nvSpPr>
        <p:spPr>
          <a:xfrm>
            <a:off x="8201101" y="2780109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chemeClr val="accent1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6"/>
            </p:custDataLst>
          </p:nvPr>
        </p:nvSpPr>
        <p:spPr>
          <a:xfrm>
            <a:off x="8496300" y="2727741"/>
            <a:ext cx="271261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1961</a:t>
            </a:r>
            <a:r>
              <a:rPr lang="zh-CN" alt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年困难时期的</a:t>
            </a:r>
            <a:r>
              <a:rPr lang="en-US" altLang="zh-CN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政治经济状况</a:t>
            </a:r>
            <a:endParaRPr sz="135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7"/>
            </p:custDataLst>
          </p:nvPr>
        </p:nvSpPr>
        <p:spPr>
          <a:xfrm>
            <a:off x="7957820" y="3291840"/>
            <a:ext cx="3533775" cy="786765"/>
          </a:xfrm>
          <a:custGeom>
            <a:avLst/>
            <a:gdLst>
              <a:gd name="sw" fmla="*/ 1 w 5565"/>
              <a:gd name="sh" fmla="*/ 1 h 1238"/>
              <a:gd name="mins" fmla="min sw sh"/>
              <a:gd name="dsw" fmla="+- 0 sw mins"/>
              <a:gd name="dsh" fmla="+- 0 sh mins"/>
              <a:gd name="p0x0" fmla="*/ 180 w 5565"/>
              <a:gd name="p0y0" fmla="*/ 0 h 1238"/>
              <a:gd name="p0x1" fmla="*/ 5385 w 5565"/>
              <a:gd name="p0y1" fmla="*/ 0 h 1238"/>
              <a:gd name="p0x2" fmla="*/ 5484 w 5565"/>
              <a:gd name="p0y2" fmla="*/ 0 h 1238"/>
              <a:gd name="p0x3" fmla="*/ 5565 w 5565"/>
              <a:gd name="p0y3" fmla="*/ 80 h 1238"/>
              <a:gd name="p0x4" fmla="*/ 5565 w 5565"/>
              <a:gd name="p0y4" fmla="*/ 180 h 1238"/>
              <a:gd name="p0x5" fmla="*/ 5565 w 5565"/>
              <a:gd name="p0y5" fmla="*/ 1058 h 1238"/>
              <a:gd name="p0x6" fmla="*/ 5565 w 5565"/>
              <a:gd name="p0y6" fmla="*/ 1158 h 1238"/>
              <a:gd name="p0x7" fmla="*/ 5484 w 5565"/>
              <a:gd name="p0y7" fmla="*/ 1238 h 1238"/>
              <a:gd name="p0x8" fmla="*/ 5385 w 5565"/>
              <a:gd name="p0y8" fmla="*/ 1238 h 1238"/>
              <a:gd name="p0x9" fmla="*/ 180 w 5565"/>
              <a:gd name="p0y9" fmla="*/ 1238 h 1238"/>
              <a:gd name="p0x10" fmla="*/ 80 w 5565"/>
              <a:gd name="p0y10" fmla="*/ 1238 h 1238"/>
              <a:gd name="p0x11" fmla="*/ 0 w 5565"/>
              <a:gd name="p0y11" fmla="*/ 1158 h 1238"/>
              <a:gd name="p0x12" fmla="*/ 0 w 5565"/>
              <a:gd name="p0y12" fmla="*/ 1058 h 1238"/>
              <a:gd name="p0x13" fmla="*/ 0 w 5565"/>
              <a:gd name="p0y13" fmla="*/ 180 h 1238"/>
              <a:gd name="p0x14" fmla="*/ 0 w 5565"/>
              <a:gd name="p0y14" fmla="*/ 80 h 1238"/>
              <a:gd name="p0x15" fmla="*/ 80 w 5565"/>
              <a:gd name="p0y15" fmla="*/ 0 h 1238"/>
              <a:gd name="p0x16" fmla="*/ 180 w 5565"/>
              <a:gd name="p0y16" fmla="*/ 0 h 123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bg2">
              <a:lumMod val="0"/>
              <a:lumOff val="100000"/>
            </a:schemeClr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>
            <p:custDataLst>
              <p:tags r:id="rId38"/>
            </p:custDataLst>
          </p:nvPr>
        </p:nvSpPr>
        <p:spPr>
          <a:xfrm>
            <a:off x="8115300" y="35521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>
            <p:custDataLst>
              <p:tags r:id="rId39"/>
            </p:custDataLst>
          </p:nvPr>
        </p:nvSpPr>
        <p:spPr>
          <a:xfrm>
            <a:off x="8201101" y="3585725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chemeClr val="accent1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40"/>
            </p:custDataLst>
          </p:nvPr>
        </p:nvSpPr>
        <p:spPr>
          <a:xfrm>
            <a:off x="8496300" y="3396205"/>
            <a:ext cx="2838450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当时的</a:t>
            </a:r>
            <a:r>
              <a:rPr lang="en-US" altLang="zh-CN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人们精神状态</a:t>
            </a:r>
            <a:r>
              <a:rPr 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和人际关系特点</a:t>
            </a:r>
            <a:endParaRPr lang="zh-CN" altLang="en-US" sz="1350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1"/>
            </p:custDataLst>
          </p:nvPr>
        </p:nvSpPr>
        <p:spPr>
          <a:xfrm>
            <a:off x="7957820" y="4234815"/>
            <a:ext cx="3533775" cy="512445"/>
          </a:xfrm>
          <a:custGeom>
            <a:avLst/>
            <a:gdLst>
              <a:gd name="sw" fmla="*/ 1 w 5565"/>
              <a:gd name="sh" fmla="*/ 1 h 806"/>
              <a:gd name="mins" fmla="min sw sh"/>
              <a:gd name="dsw" fmla="+- 0 sw mins"/>
              <a:gd name="dsh" fmla="+- 0 sh mins"/>
              <a:gd name="p0x0" fmla="*/ 180 w 5565"/>
              <a:gd name="p0y0" fmla="*/ 0 h 806"/>
              <a:gd name="p0x1" fmla="*/ 5385 w 5565"/>
              <a:gd name="p0y1" fmla="*/ 0 h 806"/>
              <a:gd name="p0x2" fmla="*/ 5484 w 5565"/>
              <a:gd name="p0y2" fmla="*/ 0 h 806"/>
              <a:gd name="p0x3" fmla="*/ 5565 w 5565"/>
              <a:gd name="p0y3" fmla="*/ 80 h 806"/>
              <a:gd name="p0x4" fmla="*/ 5565 w 5565"/>
              <a:gd name="p0y4" fmla="*/ 180 h 806"/>
              <a:gd name="p0x5" fmla="*/ 5565 w 5565"/>
              <a:gd name="p0y5" fmla="*/ 626 h 806"/>
              <a:gd name="p0x6" fmla="*/ 5565 w 5565"/>
              <a:gd name="p0y6" fmla="*/ 726 h 806"/>
              <a:gd name="p0x7" fmla="*/ 5484 w 5565"/>
              <a:gd name="p0y7" fmla="*/ 806 h 806"/>
              <a:gd name="p0x8" fmla="*/ 5385 w 5565"/>
              <a:gd name="p0y8" fmla="*/ 806 h 806"/>
              <a:gd name="p0x9" fmla="*/ 180 w 5565"/>
              <a:gd name="p0y9" fmla="*/ 806 h 806"/>
              <a:gd name="p0x10" fmla="*/ 80 w 5565"/>
              <a:gd name="p0y10" fmla="*/ 806 h 806"/>
              <a:gd name="p0x11" fmla="*/ 0 w 5565"/>
              <a:gd name="p0y11" fmla="*/ 726 h 806"/>
              <a:gd name="p0x12" fmla="*/ 0 w 5565"/>
              <a:gd name="p0y12" fmla="*/ 626 h 806"/>
              <a:gd name="p0x13" fmla="*/ 0 w 5565"/>
              <a:gd name="p0y13" fmla="*/ 180 h 806"/>
              <a:gd name="p0x14" fmla="*/ 0 w 5565"/>
              <a:gd name="p0y14" fmla="*/ 80 h 806"/>
              <a:gd name="p0x15" fmla="*/ 80 w 5565"/>
              <a:gd name="p0y15" fmla="*/ 0 h 806"/>
              <a:gd name="p0x16" fmla="*/ 180 w 5565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bg2">
              <a:lumMod val="0"/>
              <a:lumOff val="100000"/>
            </a:schemeClr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42"/>
            </p:custDataLst>
          </p:nvPr>
        </p:nvSpPr>
        <p:spPr>
          <a:xfrm>
            <a:off x="8115300" y="435737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43"/>
            </p:custDataLst>
          </p:nvPr>
        </p:nvSpPr>
        <p:spPr>
          <a:xfrm>
            <a:off x="8201101" y="4391320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chemeClr val="accent1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4"/>
            </p:custDataLst>
          </p:nvPr>
        </p:nvSpPr>
        <p:spPr>
          <a:xfrm>
            <a:off x="8496300" y="4338952"/>
            <a:ext cx="194176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洛明和芦敬</a:t>
            </a:r>
            <a:r>
              <a:rPr lang="en-US" altLang="zh-CN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平时的关系</a:t>
            </a:r>
            <a:endParaRPr sz="135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45"/>
            </p:custDataLst>
          </p:nvPr>
        </p:nvSpPr>
        <p:spPr>
          <a:xfrm>
            <a:off x="7957820" y="4903470"/>
            <a:ext cx="3533775" cy="512445"/>
          </a:xfrm>
          <a:custGeom>
            <a:avLst/>
            <a:gdLst>
              <a:gd name="sw" fmla="*/ 1 w 5565"/>
              <a:gd name="sh" fmla="*/ 1 h 806"/>
              <a:gd name="mins" fmla="min sw sh"/>
              <a:gd name="dsw" fmla="+- 0 sw mins"/>
              <a:gd name="dsh" fmla="+- 0 sh mins"/>
              <a:gd name="p0x0" fmla="*/ 180 w 5565"/>
              <a:gd name="p0y0" fmla="*/ 0 h 806"/>
              <a:gd name="p0x1" fmla="*/ 5385 w 5565"/>
              <a:gd name="p0y1" fmla="*/ 0 h 806"/>
              <a:gd name="p0x2" fmla="*/ 5484 w 5565"/>
              <a:gd name="p0y2" fmla="*/ 0 h 806"/>
              <a:gd name="p0x3" fmla="*/ 5565 w 5565"/>
              <a:gd name="p0y3" fmla="*/ 80 h 806"/>
              <a:gd name="p0x4" fmla="*/ 5565 w 5565"/>
              <a:gd name="p0y4" fmla="*/ 180 h 806"/>
              <a:gd name="p0x5" fmla="*/ 5565 w 5565"/>
              <a:gd name="p0y5" fmla="*/ 626 h 806"/>
              <a:gd name="p0x6" fmla="*/ 5565 w 5565"/>
              <a:gd name="p0y6" fmla="*/ 726 h 806"/>
              <a:gd name="p0x7" fmla="*/ 5484 w 5565"/>
              <a:gd name="p0y7" fmla="*/ 806 h 806"/>
              <a:gd name="p0x8" fmla="*/ 5385 w 5565"/>
              <a:gd name="p0y8" fmla="*/ 806 h 806"/>
              <a:gd name="p0x9" fmla="*/ 180 w 5565"/>
              <a:gd name="p0y9" fmla="*/ 806 h 806"/>
              <a:gd name="p0x10" fmla="*/ 80 w 5565"/>
              <a:gd name="p0y10" fmla="*/ 806 h 806"/>
              <a:gd name="p0x11" fmla="*/ 0 w 5565"/>
              <a:gd name="p0y11" fmla="*/ 726 h 806"/>
              <a:gd name="p0x12" fmla="*/ 0 w 5565"/>
              <a:gd name="p0y12" fmla="*/ 626 h 806"/>
              <a:gd name="p0x13" fmla="*/ 0 w 5565"/>
              <a:gd name="p0y13" fmla="*/ 180 h 806"/>
              <a:gd name="p0x14" fmla="*/ 0 w 5565"/>
              <a:gd name="p0y14" fmla="*/ 80 h 806"/>
              <a:gd name="p0x15" fmla="*/ 80 w 5565"/>
              <a:gd name="p0y15" fmla="*/ 0 h 806"/>
              <a:gd name="p0x16" fmla="*/ 180 w 5565"/>
              <a:gd name="p0y16" fmla="*/ 0 h 806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bg2">
              <a:lumMod val="0"/>
              <a:lumOff val="100000"/>
            </a:schemeClr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46"/>
            </p:custDataLst>
          </p:nvPr>
        </p:nvSpPr>
        <p:spPr>
          <a:xfrm>
            <a:off x="8115300" y="50260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7"/>
            </p:custDataLst>
          </p:nvPr>
        </p:nvSpPr>
        <p:spPr>
          <a:xfrm>
            <a:off x="8201101" y="5059785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chemeClr val="accent1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8"/>
            </p:custDataLst>
          </p:nvPr>
        </p:nvSpPr>
        <p:spPr>
          <a:xfrm>
            <a:off x="8496300" y="5007416"/>
            <a:ext cx="1941767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洛明来之前的</a:t>
            </a:r>
            <a:r>
              <a:rPr lang="en-US" altLang="zh-CN" sz="1350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35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心理准备</a:t>
            </a:r>
            <a:endParaRPr sz="135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49"/>
            </p:custDataLst>
          </p:nvPr>
        </p:nvSpPr>
        <p:spPr>
          <a:xfrm>
            <a:off x="7953375" y="5681345"/>
            <a:ext cx="1714500" cy="481330"/>
          </a:xfrm>
          <a:custGeom>
            <a:avLst/>
            <a:gdLst>
              <a:gd name="sw" fmla="*/ 1 w 2700"/>
              <a:gd name="sh" fmla="*/ 1 h 757"/>
              <a:gd name="mins" fmla="min sw sh"/>
              <a:gd name="dsw" fmla="+- 0 sw mins"/>
              <a:gd name="dsh" fmla="+- 0 sh mins"/>
              <a:gd name="p0x0" fmla="*/ 180 w 2700"/>
              <a:gd name="p0y0" fmla="*/ 0 h 757"/>
              <a:gd name="p0x1" fmla="*/ 2520 w 2700"/>
              <a:gd name="p0y1" fmla="*/ 0 h 757"/>
              <a:gd name="p0x2" fmla="*/ 2619 w 2700"/>
              <a:gd name="p0y2" fmla="*/ 0 h 757"/>
              <a:gd name="p0x3" fmla="*/ 2700 w 2700"/>
              <a:gd name="p0y3" fmla="*/ 80 h 757"/>
              <a:gd name="p0x4" fmla="*/ 2700 w 2700"/>
              <a:gd name="p0y4" fmla="*/ 180 h 757"/>
              <a:gd name="p0x5" fmla="*/ 2700 w 2700"/>
              <a:gd name="p0y5" fmla="*/ 577 h 757"/>
              <a:gd name="p0x6" fmla="*/ 2700 w 2700"/>
              <a:gd name="p0y6" fmla="*/ 676 h 757"/>
              <a:gd name="p0x7" fmla="*/ 2619 w 2700"/>
              <a:gd name="p0y7" fmla="*/ 757 h 757"/>
              <a:gd name="p0x8" fmla="*/ 2520 w 2700"/>
              <a:gd name="p0y8" fmla="*/ 757 h 757"/>
              <a:gd name="p0x9" fmla="*/ 180 w 2700"/>
              <a:gd name="p0y9" fmla="*/ 757 h 757"/>
              <a:gd name="p0x10" fmla="*/ 80 w 2700"/>
              <a:gd name="p0y10" fmla="*/ 757 h 757"/>
              <a:gd name="p0x11" fmla="*/ 0 w 2700"/>
              <a:gd name="p0y11" fmla="*/ 676 h 757"/>
              <a:gd name="p0x12" fmla="*/ 0 w 2700"/>
              <a:gd name="p0y12" fmla="*/ 577 h 757"/>
              <a:gd name="p0x13" fmla="*/ 0 w 2700"/>
              <a:gd name="p0y13" fmla="*/ 180 h 757"/>
              <a:gd name="p0x14" fmla="*/ 0 w 2700"/>
              <a:gd name="p0y14" fmla="*/ 80 h 757"/>
              <a:gd name="p0x15" fmla="*/ 80 w 2700"/>
              <a:gd name="p0y15" fmla="*/ 0 h 757"/>
              <a:gd name="p0x16" fmla="*/ 180 w 270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50"/>
            </p:custDataLst>
          </p:nvPr>
        </p:nvSpPr>
        <p:spPr>
          <a:xfrm>
            <a:off x="8034262" y="5795963"/>
            <a:ext cx="149081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用想象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丰富</a:t>
            </a:r>
            <a:r>
              <a:rPr sz="485"/>
              <a:t> </a:t>
            </a:r>
            <a:r>
              <a:rPr sz="1350" b="1">
                <a:solidFill>
                  <a:schemeClr val="accent1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情境</a:t>
            </a:r>
            <a:endParaRPr sz="1350" b="1">
              <a:solidFill>
                <a:schemeClr val="accent1">
                  <a:lumMod val="0"/>
                  <a:lumOff val="10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51"/>
            </p:custDataLst>
          </p:nvPr>
        </p:nvSpPr>
        <p:spPr>
          <a:xfrm>
            <a:off x="9782175" y="5681345"/>
            <a:ext cx="1714500" cy="481330"/>
          </a:xfrm>
          <a:custGeom>
            <a:avLst/>
            <a:gdLst>
              <a:gd name="sw" fmla="*/ 1 w 2700"/>
              <a:gd name="sh" fmla="*/ 1 h 757"/>
              <a:gd name="mins" fmla="min sw sh"/>
              <a:gd name="dsw" fmla="+- 0 sw mins"/>
              <a:gd name="dsh" fmla="+- 0 sh mins"/>
              <a:gd name="p0x0" fmla="*/ 180 w 2700"/>
              <a:gd name="p0y0" fmla="*/ 0 h 757"/>
              <a:gd name="p0x1" fmla="*/ 2520 w 2700"/>
              <a:gd name="p0y1" fmla="*/ 0 h 757"/>
              <a:gd name="p0x2" fmla="*/ 2619 w 2700"/>
              <a:gd name="p0y2" fmla="*/ 0 h 757"/>
              <a:gd name="p0x3" fmla="*/ 2700 w 2700"/>
              <a:gd name="p0y3" fmla="*/ 80 h 757"/>
              <a:gd name="p0x4" fmla="*/ 2700 w 2700"/>
              <a:gd name="p0y4" fmla="*/ 180 h 757"/>
              <a:gd name="p0x5" fmla="*/ 2700 w 2700"/>
              <a:gd name="p0y5" fmla="*/ 577 h 757"/>
              <a:gd name="p0x6" fmla="*/ 2700 w 2700"/>
              <a:gd name="p0y6" fmla="*/ 676 h 757"/>
              <a:gd name="p0x7" fmla="*/ 2619 w 2700"/>
              <a:gd name="p0y7" fmla="*/ 757 h 757"/>
              <a:gd name="p0x8" fmla="*/ 2520 w 2700"/>
              <a:gd name="p0y8" fmla="*/ 757 h 757"/>
              <a:gd name="p0x9" fmla="*/ 180 w 2700"/>
              <a:gd name="p0y9" fmla="*/ 757 h 757"/>
              <a:gd name="p0x10" fmla="*/ 80 w 2700"/>
              <a:gd name="p0y10" fmla="*/ 757 h 757"/>
              <a:gd name="p0x11" fmla="*/ 0 w 2700"/>
              <a:gd name="p0y11" fmla="*/ 676 h 757"/>
              <a:gd name="p0x12" fmla="*/ 0 w 2700"/>
              <a:gd name="p0y12" fmla="*/ 577 h 757"/>
              <a:gd name="p0x13" fmla="*/ 0 w 2700"/>
              <a:gd name="p0y13" fmla="*/ 180 h 757"/>
              <a:gd name="p0x14" fmla="*/ 0 w 2700"/>
              <a:gd name="p0y14" fmla="*/ 80 h 757"/>
              <a:gd name="p0x15" fmla="*/ 80 w 2700"/>
              <a:gd name="p0y15" fmla="*/ 0 h 757"/>
              <a:gd name="p0x16" fmla="*/ 180 w 2700"/>
              <a:gd name="p0y16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2"/>
            </p:custDataLst>
          </p:nvPr>
        </p:nvSpPr>
        <p:spPr>
          <a:xfrm>
            <a:off x="9960693" y="5795963"/>
            <a:ext cx="1295476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>
                <a:solidFill>
                  <a:schemeClr val="accent3">
                    <a:lumMod val="0"/>
                    <a:lumOff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并能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感受到它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5715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组织行动的技巧：从感觉到决定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995363"/>
            <a:ext cx="5627484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演员要使表演真实有机，必须把握行动过程中的</a:t>
            </a:r>
            <a:r>
              <a:rPr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四个核心环节</a:t>
            </a:r>
            <a:endParaRPr sz="1500" b="1" spc="3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585595"/>
            <a:ext cx="2667000" cy="4810125"/>
          </a:xfrm>
          <a:custGeom>
            <a:avLst/>
            <a:gdLst>
              <a:gd name="sw" fmla="*/ 1 w 4200"/>
              <a:gd name="sh" fmla="*/ 1 h 7575"/>
              <a:gd name="mins" fmla="min sw sh"/>
              <a:gd name="dsw" fmla="+- 0 sw mins"/>
              <a:gd name="dsh" fmla="+- 0 sh mins"/>
              <a:gd name="p0x0" fmla="*/ 420 w 4200"/>
              <a:gd name="p0y0" fmla="*/ 0 h 7575"/>
              <a:gd name="p0x1" fmla="*/ 3780 w 4200"/>
              <a:gd name="p0y1" fmla="*/ 0 h 7575"/>
              <a:gd name="p0x2" fmla="*/ 4011 w 4200"/>
              <a:gd name="p0y2" fmla="*/ 0 h 7575"/>
              <a:gd name="p0x3" fmla="*/ 4200 w 4200"/>
              <a:gd name="p0y3" fmla="*/ 188 h 7575"/>
              <a:gd name="p0x4" fmla="*/ 4200 w 4200"/>
              <a:gd name="p0y4" fmla="*/ 420 h 7575"/>
              <a:gd name="p0x5" fmla="*/ 4200 w 4200"/>
              <a:gd name="p0y5" fmla="*/ 7155 h 7575"/>
              <a:gd name="p0x6" fmla="*/ 4200 w 4200"/>
              <a:gd name="p0y6" fmla="*/ 7386 h 7575"/>
              <a:gd name="p0x7" fmla="*/ 4011 w 4200"/>
              <a:gd name="p0y7" fmla="*/ 7575 h 7575"/>
              <a:gd name="p0x8" fmla="*/ 3780 w 4200"/>
              <a:gd name="p0y8" fmla="*/ 7575 h 7575"/>
              <a:gd name="p0x9" fmla="*/ 420 w 4200"/>
              <a:gd name="p0y9" fmla="*/ 7575 h 7575"/>
              <a:gd name="p0x10" fmla="*/ 188 w 4200"/>
              <a:gd name="p0y10" fmla="*/ 7575 h 7575"/>
              <a:gd name="p0x11" fmla="*/ 0 w 4200"/>
              <a:gd name="p0y11" fmla="*/ 7386 h 7575"/>
              <a:gd name="p0x12" fmla="*/ 0 w 4200"/>
              <a:gd name="p0y12" fmla="*/ 7155 h 7575"/>
              <a:gd name="p0x13" fmla="*/ 0 w 4200"/>
              <a:gd name="p0y13" fmla="*/ 420 h 7575"/>
              <a:gd name="p0x14" fmla="*/ 0 w 4200"/>
              <a:gd name="p0y14" fmla="*/ 188 h 7575"/>
              <a:gd name="p0x15" fmla="*/ 188 w 4200"/>
              <a:gd name="p0y15" fmla="*/ 0 h 7575"/>
              <a:gd name="p0x16" fmla="*/ 420 w 4200"/>
              <a:gd name="p0y16" fmla="*/ 0 h 75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695325" y="1819275"/>
            <a:ext cx="694690" cy="276225"/>
          </a:xfrm>
          <a:custGeom>
            <a:avLst/>
            <a:gdLst>
              <a:gd name="sw" fmla="*/ 1 w 1094"/>
              <a:gd name="sh" fmla="*/ 1 h 435"/>
              <a:gd name="mins" fmla="min sw sh"/>
              <a:gd name="dsw" fmla="+- 0 sw mins"/>
              <a:gd name="dsh" fmla="+- 0 sh mins"/>
              <a:gd name="p0x0" fmla="*/ 217 w 1094"/>
              <a:gd name="p0y0" fmla="*/ 0 h 435"/>
              <a:gd name="p0x1" fmla="*/ 876 w 1094"/>
              <a:gd name="p0y1" fmla="*/ 0 h 435"/>
              <a:gd name="p0x2" fmla="*/ 997 w 1094"/>
              <a:gd name="p0y2" fmla="*/ 0 h 435"/>
              <a:gd name="p0x3" fmla="*/ 1094 w 1094"/>
              <a:gd name="p0y3" fmla="*/ 97 h 435"/>
              <a:gd name="p0x4" fmla="*/ 1094 w 1094"/>
              <a:gd name="p0y4" fmla="*/ 217 h 435"/>
              <a:gd name="p0x5" fmla="*/ 1094 w 1094"/>
              <a:gd name="p0y5" fmla="*/ 337 h 435"/>
              <a:gd name="p0x6" fmla="*/ 997 w 1094"/>
              <a:gd name="p0y6" fmla="*/ 435 h 435"/>
              <a:gd name="p0x7" fmla="*/ 876 w 1094"/>
              <a:gd name="p0y7" fmla="*/ 435 h 435"/>
              <a:gd name="p0x8" fmla="*/ 217 w 1094"/>
              <a:gd name="p0y8" fmla="*/ 435 h 435"/>
              <a:gd name="p0x9" fmla="*/ 97 w 1094"/>
              <a:gd name="p0y9" fmla="*/ 435 h 435"/>
              <a:gd name="p0x10" fmla="*/ 0 w 1094"/>
              <a:gd name="p0y10" fmla="*/ 337 h 435"/>
              <a:gd name="p0x11" fmla="*/ 0 w 1094"/>
              <a:gd name="p0y11" fmla="*/ 217 h 435"/>
              <a:gd name="p0x12" fmla="*/ 0 w 1094"/>
              <a:gd name="p0y12" fmla="*/ 97 h 435"/>
              <a:gd name="p0x13" fmla="*/ 97 w 1094"/>
              <a:gd name="p0y13" fmla="*/ 0 h 435"/>
              <a:gd name="p0x14" fmla="*/ 217 w 1094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09625" y="1857375"/>
            <a:ext cx="61875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24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环节一</a:t>
            </a:r>
            <a:endParaRPr sz="1200" b="1" spc="24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695325" y="2193608"/>
            <a:ext cx="22002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真正去感觉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95325" y="2643188"/>
            <a:ext cx="22002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用自己的感官直接感知事件与对手的微妙反应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695325" y="3419475"/>
            <a:ext cx="220027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695325" y="3581400"/>
            <a:ext cx="2200275" cy="2581275"/>
            <a:chOff x="1095" y="5640"/>
            <a:chExt cx="3465" cy="4065"/>
          </a:xfrm>
        </p:grpSpPr>
        <p:sp>
          <p:nvSpPr>
            <p:cNvPr id="13" name="任意多边形 12"/>
            <p:cNvSpPr/>
            <p:nvPr>
              <p:custDataLst>
                <p:tags r:id="rId10"/>
              </p:custDataLst>
            </p:nvPr>
          </p:nvSpPr>
          <p:spPr>
            <a:xfrm>
              <a:off x="1095" y="5640"/>
              <a:ext cx="3465" cy="4065"/>
            </a:xfrm>
            <a:custGeom>
              <a:avLst/>
              <a:gdLst>
                <a:gd name="sw" fmla="*/ 1 w 3465"/>
                <a:gd name="sh" fmla="*/ 1 h 4065"/>
                <a:gd name="mins" fmla="min sw sh"/>
                <a:gd name="dsw" fmla="+- 0 sw mins"/>
                <a:gd name="dsh" fmla="+- 0 sh mins"/>
                <a:gd name="p0x0" fmla="*/ 180 w 3465"/>
                <a:gd name="p0y0" fmla="*/ 0 h 4065"/>
                <a:gd name="p0x1" fmla="*/ 3285 w 3465"/>
                <a:gd name="p0y1" fmla="*/ 0 h 4065"/>
                <a:gd name="p0x2" fmla="*/ 3384 w 3465"/>
                <a:gd name="p0y2" fmla="*/ 0 h 4065"/>
                <a:gd name="p0x3" fmla="*/ 3465 w 3465"/>
                <a:gd name="p0y3" fmla="*/ 80 h 4065"/>
                <a:gd name="p0x4" fmla="*/ 3465 w 3465"/>
                <a:gd name="p0y4" fmla="*/ 180 h 4065"/>
                <a:gd name="p0x5" fmla="*/ 3465 w 3465"/>
                <a:gd name="p0y5" fmla="*/ 3885 h 4065"/>
                <a:gd name="p0x6" fmla="*/ 3465 w 3465"/>
                <a:gd name="p0y6" fmla="*/ 3984 h 4065"/>
                <a:gd name="p0x7" fmla="*/ 3384 w 3465"/>
                <a:gd name="p0y7" fmla="*/ 4065 h 4065"/>
                <a:gd name="p0x8" fmla="*/ 3285 w 3465"/>
                <a:gd name="p0y8" fmla="*/ 4065 h 4065"/>
                <a:gd name="p0x9" fmla="*/ 180 w 3465"/>
                <a:gd name="p0y9" fmla="*/ 4065 h 4065"/>
                <a:gd name="p0x10" fmla="*/ 80 w 3465"/>
                <a:gd name="p0y10" fmla="*/ 4065 h 4065"/>
                <a:gd name="p0x11" fmla="*/ 0 w 3465"/>
                <a:gd name="p0y11" fmla="*/ 3984 h 4065"/>
                <a:gd name="p0x12" fmla="*/ 0 w 3465"/>
                <a:gd name="p0y12" fmla="*/ 3885 h 4065"/>
                <a:gd name="p0x13" fmla="*/ 0 w 3465"/>
                <a:gd name="p0y13" fmla="*/ 180 h 4065"/>
                <a:gd name="p0x14" fmla="*/ 0 w 3465"/>
                <a:gd name="p0y14" fmla="*/ 80 h 4065"/>
                <a:gd name="p0x15" fmla="*/ 80 w 3465"/>
                <a:gd name="p0y15" fmla="*/ 0 h 4065"/>
                <a:gd name="p0x16" fmla="*/ 180 w 3465"/>
                <a:gd name="p0y16" fmla="*/ 0 h 406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>
              <p:custDataLst>
                <p:tags r:id="rId11"/>
              </p:custDataLst>
            </p:nvPr>
          </p:nvSpPr>
          <p:spPr>
            <a:xfrm>
              <a:off x="1219" y="5640"/>
              <a:ext cx="3288" cy="63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55 w 3287"/>
                <a:gd name="p0y0" fmla="*/ 0 h 63"/>
                <a:gd name="p0x1" fmla="*/ 3160 w 3287"/>
                <a:gd name="p0y1" fmla="*/ 0 h 63"/>
                <a:gd name="p0x2" fmla="*/ 3210 w 3287"/>
                <a:gd name="p0y2" fmla="*/ 0 h 63"/>
                <a:gd name="p0x3" fmla="*/ 3255 w 3287"/>
                <a:gd name="p0y3" fmla="*/ 20 h 63"/>
                <a:gd name="p0x4" fmla="*/ 3287 w 3287"/>
                <a:gd name="p0y4" fmla="*/ 52 h 63"/>
                <a:gd name="p0x5" fmla="*/ 3277 w 3287"/>
                <a:gd name="p0y5" fmla="*/ 63 h 63"/>
                <a:gd name="p0x6" fmla="*/ 3247 w 3287"/>
                <a:gd name="p0y6" fmla="*/ 33 h 63"/>
                <a:gd name="p0x7" fmla="*/ 3206 w 3287"/>
                <a:gd name="p0y7" fmla="*/ 15 h 63"/>
                <a:gd name="p0x8" fmla="*/ 3160 w 3287"/>
                <a:gd name="p0y8" fmla="*/ 15 h 63"/>
                <a:gd name="p0x9" fmla="*/ 55 w 3287"/>
                <a:gd name="p0y9" fmla="*/ 15 h 63"/>
                <a:gd name="p0x10" fmla="*/ 42 w 3287"/>
                <a:gd name="p0y10" fmla="*/ 15 h 63"/>
                <a:gd name="p0x11" fmla="*/ 30 w 3287"/>
                <a:gd name="p0y11" fmla="*/ 17 h 63"/>
                <a:gd name="p0x12" fmla="*/ 18 w 3287"/>
                <a:gd name="p0y12" fmla="*/ 23 h 63"/>
                <a:gd name="p0x13" fmla="*/ 0 w 3287"/>
                <a:gd name="p0y13" fmla="*/ 8 h 63"/>
                <a:gd name="p0x14" fmla="*/ 0 w 3287"/>
                <a:gd name="p0y14" fmla="*/ 8 h 63"/>
                <a:gd name="p0x15" fmla="*/ 17 w 3287"/>
                <a:gd name="p0y15" fmla="*/ 3 h 63"/>
                <a:gd name="p0x16" fmla="*/ 36 w 3287"/>
                <a:gd name="p0y16" fmla="*/ 0 h 63"/>
                <a:gd name="p0x17" fmla="*/ 55 w 3287"/>
                <a:gd name="p0y17" fmla="*/ 0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>
              <p:custDataLst>
                <p:tags r:id="rId12"/>
              </p:custDataLst>
            </p:nvPr>
          </p:nvSpPr>
          <p:spPr>
            <a:xfrm>
              <a:off x="4496" y="5692"/>
              <a:ext cx="64" cy="3960"/>
            </a:xfrm>
            <a:custGeom>
              <a:avLst/>
              <a:gdLst>
                <a:gd name="sw" fmla="*/ 1 w 63"/>
                <a:gd name="sh" fmla="*/ 1 h 3959"/>
                <a:gd name="mins" fmla="min sw sh"/>
                <a:gd name="dsw" fmla="+- 0 sw mins"/>
                <a:gd name="dsh" fmla="+- 0 sh mins"/>
                <a:gd name="p0x0" fmla="*/ 63 w 63"/>
                <a:gd name="p0y0" fmla="*/ 127 h 3959"/>
                <a:gd name="p0x1" fmla="*/ 63 w 63"/>
                <a:gd name="p0y1" fmla="*/ 3832 h 3959"/>
                <a:gd name="p0x2" fmla="*/ 63 w 63"/>
                <a:gd name="p0y2" fmla="*/ 3881 h 3959"/>
                <a:gd name="p0x3" fmla="*/ 43 w 63"/>
                <a:gd name="p0y3" fmla="*/ 3926 h 3959"/>
                <a:gd name="p0x4" fmla="*/ 10 w 63"/>
                <a:gd name="p0y4" fmla="*/ 3959 h 3959"/>
                <a:gd name="p0x5" fmla="*/ 0 w 63"/>
                <a:gd name="p0y5" fmla="*/ 3948 h 3959"/>
                <a:gd name="p0x6" fmla="*/ 29 w 63"/>
                <a:gd name="p0y6" fmla="*/ 3919 h 3959"/>
                <a:gd name="p0x7" fmla="*/ 48 w 63"/>
                <a:gd name="p0y7" fmla="*/ 3877 h 3959"/>
                <a:gd name="p0x8" fmla="*/ 48 w 63"/>
                <a:gd name="p0y8" fmla="*/ 3832 h 3959"/>
                <a:gd name="p0x9" fmla="*/ 48 w 63"/>
                <a:gd name="p0y9" fmla="*/ 127 h 3959"/>
                <a:gd name="p0x10" fmla="*/ 48 w 63"/>
                <a:gd name="p0y10" fmla="*/ 81 h 3959"/>
                <a:gd name="p0x11" fmla="*/ 29 w 63"/>
                <a:gd name="p0y11" fmla="*/ 40 h 3959"/>
                <a:gd name="p0x12" fmla="*/ 0 w 63"/>
                <a:gd name="p0y12" fmla="*/ 10 h 3959"/>
                <a:gd name="p0x13" fmla="*/ 10 w 63"/>
                <a:gd name="p0y13" fmla="*/ 0 h 3959"/>
                <a:gd name="p0x14" fmla="*/ 43 w 63"/>
                <a:gd name="p0y14" fmla="*/ 32 h 3959"/>
                <a:gd name="p0x15" fmla="*/ 63 w 63"/>
                <a:gd name="p0y15" fmla="*/ 77 h 3959"/>
                <a:gd name="p0x16" fmla="*/ 63 w 63"/>
                <a:gd name="p0y16" fmla="*/ 127 h 395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>
              <p:custDataLst>
                <p:tags r:id="rId13"/>
              </p:custDataLst>
            </p:nvPr>
          </p:nvSpPr>
          <p:spPr>
            <a:xfrm>
              <a:off x="1219" y="9641"/>
              <a:ext cx="3288" cy="64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3160 w 3287"/>
                <a:gd name="p0y0" fmla="*/ 63 h 63"/>
                <a:gd name="p0x1" fmla="*/ 55 w 3287"/>
                <a:gd name="p0y1" fmla="*/ 63 h 63"/>
                <a:gd name="p0x2" fmla="*/ 36 w 3287"/>
                <a:gd name="p0y2" fmla="*/ 63 h 63"/>
                <a:gd name="p0x3" fmla="*/ 17 w 3287"/>
                <a:gd name="p0y3" fmla="*/ 60 h 63"/>
                <a:gd name="p0x4" fmla="*/ 0 w 3287"/>
                <a:gd name="p0y4" fmla="*/ 54 h 63"/>
                <a:gd name="p0x5" fmla="*/ 18 w 3287"/>
                <a:gd name="p0y5" fmla="*/ 40 h 63"/>
                <a:gd name="p0x6" fmla="*/ 18 w 3287"/>
                <a:gd name="p0y6" fmla="*/ 40 h 63"/>
                <a:gd name="p0x7" fmla="*/ 30 w 3287"/>
                <a:gd name="p0y7" fmla="*/ 45 h 63"/>
                <a:gd name="p0x8" fmla="*/ 42 w 3287"/>
                <a:gd name="p0y8" fmla="*/ 48 h 63"/>
                <a:gd name="p0x9" fmla="*/ 55 w 3287"/>
                <a:gd name="p0y9" fmla="*/ 48 h 63"/>
                <a:gd name="p0x10" fmla="*/ 3160 w 3287"/>
                <a:gd name="p0y10" fmla="*/ 48 h 63"/>
                <a:gd name="p0x11" fmla="*/ 3206 w 3287"/>
                <a:gd name="p0y11" fmla="*/ 48 h 63"/>
                <a:gd name="p0x12" fmla="*/ 3247 w 3287"/>
                <a:gd name="p0y12" fmla="*/ 29 h 63"/>
                <a:gd name="p0x13" fmla="*/ 3277 w 3287"/>
                <a:gd name="p0y13" fmla="*/ 0 h 63"/>
                <a:gd name="p0x14" fmla="*/ 3287 w 3287"/>
                <a:gd name="p0y14" fmla="*/ 10 h 63"/>
                <a:gd name="p0x15" fmla="*/ 3255 w 3287"/>
                <a:gd name="p0y15" fmla="*/ 43 h 63"/>
                <a:gd name="p0x16" fmla="*/ 3210 w 3287"/>
                <a:gd name="p0y16" fmla="*/ 63 h 63"/>
                <a:gd name="p0x17" fmla="*/ 3160 w 3287"/>
                <a:gd name="p0y17" fmla="*/ 63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>
              <p:custDataLst>
                <p:tags r:id="rId14"/>
              </p:custDataLst>
            </p:nvPr>
          </p:nvSpPr>
          <p:spPr>
            <a:xfrm>
              <a:off x="1095" y="5648"/>
              <a:ext cx="142" cy="4048"/>
            </a:xfrm>
            <a:custGeom>
              <a:avLst/>
              <a:gdLst>
                <a:gd name="sw" fmla="*/ 1 w 142"/>
                <a:gd name="sh" fmla="*/ 1 h 4047"/>
                <a:gd name="mins" fmla="min sw sh"/>
                <a:gd name="dsw" fmla="+- 0 sw mins"/>
                <a:gd name="dsh" fmla="+- 0 sh mins"/>
                <a:gd name="p0x0" fmla="*/ 0 w 142"/>
                <a:gd name="p0y0" fmla="*/ 3876 h 4047"/>
                <a:gd name="p0x1" fmla="*/ 0 w 142"/>
                <a:gd name="p0y1" fmla="*/ 171 h 4047"/>
                <a:gd name="p0x2" fmla="*/ 0 w 142"/>
                <a:gd name="p0y2" fmla="*/ 91 h 4047"/>
                <a:gd name="p0x3" fmla="*/ 52 w 142"/>
                <a:gd name="p0y3" fmla="*/ 23 h 4047"/>
                <a:gd name="p0x4" fmla="*/ 124 w 142"/>
                <a:gd name="p0y4" fmla="*/ 0 h 4047"/>
                <a:gd name="p0x5" fmla="*/ 142 w 142"/>
                <a:gd name="p0y5" fmla="*/ 14 h 4047"/>
                <a:gd name="p0x6" fmla="*/ 142 w 142"/>
                <a:gd name="p0y6" fmla="*/ 14 h 4047"/>
                <a:gd name="p0x7" fmla="*/ 94 w 142"/>
                <a:gd name="p0y7" fmla="*/ 35 h 4047"/>
                <a:gd name="p0x8" fmla="*/ 60 w 142"/>
                <a:gd name="p0y8" fmla="*/ 97 h 4047"/>
                <a:gd name="p0x9" fmla="*/ 60 w 142"/>
                <a:gd name="p0y9" fmla="*/ 171 h 4047"/>
                <a:gd name="p0x10" fmla="*/ 60 w 142"/>
                <a:gd name="p0y10" fmla="*/ 3876 h 4047"/>
                <a:gd name="p0x11" fmla="*/ 60 w 142"/>
                <a:gd name="p0y11" fmla="*/ 3949 h 4047"/>
                <a:gd name="p0x12" fmla="*/ 94 w 142"/>
                <a:gd name="p0y12" fmla="*/ 4011 h 4047"/>
                <a:gd name="p0x13" fmla="*/ 142 w 142"/>
                <a:gd name="p0y13" fmla="*/ 4033 h 4047"/>
                <a:gd name="p0x14" fmla="*/ 124 w 142"/>
                <a:gd name="p0y14" fmla="*/ 4047 h 4047"/>
                <a:gd name="p0x15" fmla="*/ 124 w 142"/>
                <a:gd name="p0y15" fmla="*/ 4047 h 4047"/>
                <a:gd name="p0x16" fmla="*/ 52 w 142"/>
                <a:gd name="p0y16" fmla="*/ 4023 h 4047"/>
                <a:gd name="p0x17" fmla="*/ 0 w 142"/>
                <a:gd name="p0y17" fmla="*/ 3956 h 4047"/>
                <a:gd name="p0x18" fmla="*/ 0 w 142"/>
                <a:gd name="p0y18" fmla="*/ 3876 h 404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885825" y="4210050"/>
            <a:ext cx="18478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真听、真看、真闻、真摸、真感受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885825" y="4895850"/>
            <a:ext cx="18478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不因剧本写明而停止感知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2709339" y="1674495"/>
            <a:ext cx="719661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 spc="-180">
                <a:solidFill>
                  <a:srgbClr val="6BBC3A">
                    <a:alpha val="5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3600" b="1" spc="-180">
              <a:solidFill>
                <a:srgbClr val="6BBC3A">
                  <a:alpha val="5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8"/>
            </p:custDataLst>
          </p:nvPr>
        </p:nvSpPr>
        <p:spPr>
          <a:xfrm>
            <a:off x="3328670" y="1585595"/>
            <a:ext cx="2667000" cy="4810125"/>
          </a:xfrm>
          <a:custGeom>
            <a:avLst/>
            <a:gdLst>
              <a:gd name="sw" fmla="*/ 1 w 4200"/>
              <a:gd name="sh" fmla="*/ 1 h 7575"/>
              <a:gd name="mins" fmla="min sw sh"/>
              <a:gd name="dsw" fmla="+- 0 sw mins"/>
              <a:gd name="dsh" fmla="+- 0 sh mins"/>
              <a:gd name="p0x0" fmla="*/ 420 w 4200"/>
              <a:gd name="p0y0" fmla="*/ 0 h 7575"/>
              <a:gd name="p0x1" fmla="*/ 3780 w 4200"/>
              <a:gd name="p0y1" fmla="*/ 0 h 7575"/>
              <a:gd name="p0x2" fmla="*/ 4011 w 4200"/>
              <a:gd name="p0y2" fmla="*/ 0 h 7575"/>
              <a:gd name="p0x3" fmla="*/ 4200 w 4200"/>
              <a:gd name="p0y3" fmla="*/ 188 h 7575"/>
              <a:gd name="p0x4" fmla="*/ 4200 w 4200"/>
              <a:gd name="p0y4" fmla="*/ 420 h 7575"/>
              <a:gd name="p0x5" fmla="*/ 4200 w 4200"/>
              <a:gd name="p0y5" fmla="*/ 7155 h 7575"/>
              <a:gd name="p0x6" fmla="*/ 4200 w 4200"/>
              <a:gd name="p0y6" fmla="*/ 7386 h 7575"/>
              <a:gd name="p0x7" fmla="*/ 4011 w 4200"/>
              <a:gd name="p0y7" fmla="*/ 7575 h 7575"/>
              <a:gd name="p0x8" fmla="*/ 3780 w 4200"/>
              <a:gd name="p0y8" fmla="*/ 7575 h 7575"/>
              <a:gd name="p0x9" fmla="*/ 420 w 4200"/>
              <a:gd name="p0y9" fmla="*/ 7575 h 7575"/>
              <a:gd name="p0x10" fmla="*/ 188 w 4200"/>
              <a:gd name="p0y10" fmla="*/ 7575 h 7575"/>
              <a:gd name="p0x11" fmla="*/ 0 w 4200"/>
              <a:gd name="p0y11" fmla="*/ 7386 h 7575"/>
              <a:gd name="p0x12" fmla="*/ 0 w 4200"/>
              <a:gd name="p0y12" fmla="*/ 7155 h 7575"/>
              <a:gd name="p0x13" fmla="*/ 0 w 4200"/>
              <a:gd name="p0y13" fmla="*/ 420 h 7575"/>
              <a:gd name="p0x14" fmla="*/ 0 w 4200"/>
              <a:gd name="p0y14" fmla="*/ 188 h 7575"/>
              <a:gd name="p0x15" fmla="*/ 188 w 4200"/>
              <a:gd name="p0y15" fmla="*/ 0 h 7575"/>
              <a:gd name="p0x16" fmla="*/ 420 w 4200"/>
              <a:gd name="p0y16" fmla="*/ 0 h 75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19"/>
            </p:custDataLst>
          </p:nvPr>
        </p:nvSpPr>
        <p:spPr>
          <a:xfrm>
            <a:off x="3562350" y="1819275"/>
            <a:ext cx="694690" cy="276225"/>
          </a:xfrm>
          <a:custGeom>
            <a:avLst/>
            <a:gdLst>
              <a:gd name="sw" fmla="*/ 1 w 1094"/>
              <a:gd name="sh" fmla="*/ 1 h 435"/>
              <a:gd name="mins" fmla="min sw sh"/>
              <a:gd name="dsw" fmla="+- 0 sw mins"/>
              <a:gd name="dsh" fmla="+- 0 sh mins"/>
              <a:gd name="p0x0" fmla="*/ 217 w 1094"/>
              <a:gd name="p0y0" fmla="*/ 0 h 435"/>
              <a:gd name="p0x1" fmla="*/ 876 w 1094"/>
              <a:gd name="p0y1" fmla="*/ 0 h 435"/>
              <a:gd name="p0x2" fmla="*/ 997 w 1094"/>
              <a:gd name="p0y2" fmla="*/ 0 h 435"/>
              <a:gd name="p0x3" fmla="*/ 1094 w 1094"/>
              <a:gd name="p0y3" fmla="*/ 97 h 435"/>
              <a:gd name="p0x4" fmla="*/ 1094 w 1094"/>
              <a:gd name="p0y4" fmla="*/ 217 h 435"/>
              <a:gd name="p0x5" fmla="*/ 1094 w 1094"/>
              <a:gd name="p0y5" fmla="*/ 337 h 435"/>
              <a:gd name="p0x6" fmla="*/ 997 w 1094"/>
              <a:gd name="p0y6" fmla="*/ 435 h 435"/>
              <a:gd name="p0x7" fmla="*/ 876 w 1094"/>
              <a:gd name="p0y7" fmla="*/ 435 h 435"/>
              <a:gd name="p0x8" fmla="*/ 217 w 1094"/>
              <a:gd name="p0y8" fmla="*/ 435 h 435"/>
              <a:gd name="p0x9" fmla="*/ 97 w 1094"/>
              <a:gd name="p0y9" fmla="*/ 435 h 435"/>
              <a:gd name="p0x10" fmla="*/ 0 w 1094"/>
              <a:gd name="p0y10" fmla="*/ 337 h 435"/>
              <a:gd name="p0x11" fmla="*/ 0 w 1094"/>
              <a:gd name="p0y11" fmla="*/ 217 h 435"/>
              <a:gd name="p0x12" fmla="*/ 0 w 1094"/>
              <a:gd name="p0y12" fmla="*/ 97 h 435"/>
              <a:gd name="p0x13" fmla="*/ 97 w 1094"/>
              <a:gd name="p0y13" fmla="*/ 0 h 435"/>
              <a:gd name="p0x14" fmla="*/ 217 w 1094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0"/>
            </p:custDataLst>
          </p:nvPr>
        </p:nvSpPr>
        <p:spPr>
          <a:xfrm>
            <a:off x="3676650" y="1857375"/>
            <a:ext cx="61875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24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环节二</a:t>
            </a:r>
            <a:endParaRPr sz="1200" b="1" spc="24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1"/>
            </p:custDataLst>
          </p:nvPr>
        </p:nvSpPr>
        <p:spPr>
          <a:xfrm>
            <a:off x="3562350" y="2193608"/>
            <a:ext cx="22002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进行判断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2"/>
            </p:custDataLst>
          </p:nvPr>
        </p:nvSpPr>
        <p:spPr>
          <a:xfrm>
            <a:off x="3562350" y="2643188"/>
            <a:ext cx="2232717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在感觉基础上即时分析，按生活逻辑创造人物判断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>
            <p:custDataLst>
              <p:tags r:id="rId23"/>
            </p:custDataLst>
          </p:nvPr>
        </p:nvSpPr>
        <p:spPr>
          <a:xfrm>
            <a:off x="3562350" y="3419475"/>
            <a:ext cx="220027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3562350" y="3581400"/>
            <a:ext cx="2200275" cy="2581275"/>
            <a:chOff x="5610" y="5640"/>
            <a:chExt cx="3465" cy="4065"/>
          </a:xfrm>
        </p:grpSpPr>
        <p:sp>
          <p:nvSpPr>
            <p:cNvPr id="30" name="任意多边形 29"/>
            <p:cNvSpPr/>
            <p:nvPr>
              <p:custDataLst>
                <p:tags r:id="rId24"/>
              </p:custDataLst>
            </p:nvPr>
          </p:nvSpPr>
          <p:spPr>
            <a:xfrm>
              <a:off x="5610" y="5640"/>
              <a:ext cx="3465" cy="4065"/>
            </a:xfrm>
            <a:custGeom>
              <a:avLst/>
              <a:gdLst>
                <a:gd name="sw" fmla="*/ 1 w 3465"/>
                <a:gd name="sh" fmla="*/ 1 h 4065"/>
                <a:gd name="mins" fmla="min sw sh"/>
                <a:gd name="dsw" fmla="+- 0 sw mins"/>
                <a:gd name="dsh" fmla="+- 0 sh mins"/>
                <a:gd name="p0x0" fmla="*/ 180 w 3465"/>
                <a:gd name="p0y0" fmla="*/ 0 h 4065"/>
                <a:gd name="p0x1" fmla="*/ 3285 w 3465"/>
                <a:gd name="p0y1" fmla="*/ 0 h 4065"/>
                <a:gd name="p0x2" fmla="*/ 3384 w 3465"/>
                <a:gd name="p0y2" fmla="*/ 0 h 4065"/>
                <a:gd name="p0x3" fmla="*/ 3465 w 3465"/>
                <a:gd name="p0y3" fmla="*/ 80 h 4065"/>
                <a:gd name="p0x4" fmla="*/ 3465 w 3465"/>
                <a:gd name="p0y4" fmla="*/ 180 h 4065"/>
                <a:gd name="p0x5" fmla="*/ 3465 w 3465"/>
                <a:gd name="p0y5" fmla="*/ 3885 h 4065"/>
                <a:gd name="p0x6" fmla="*/ 3465 w 3465"/>
                <a:gd name="p0y6" fmla="*/ 3984 h 4065"/>
                <a:gd name="p0x7" fmla="*/ 3384 w 3465"/>
                <a:gd name="p0y7" fmla="*/ 4065 h 4065"/>
                <a:gd name="p0x8" fmla="*/ 3285 w 3465"/>
                <a:gd name="p0y8" fmla="*/ 4065 h 4065"/>
                <a:gd name="p0x9" fmla="*/ 180 w 3465"/>
                <a:gd name="p0y9" fmla="*/ 4065 h 4065"/>
                <a:gd name="p0x10" fmla="*/ 80 w 3465"/>
                <a:gd name="p0y10" fmla="*/ 4065 h 4065"/>
                <a:gd name="p0x11" fmla="*/ 0 w 3465"/>
                <a:gd name="p0y11" fmla="*/ 3984 h 4065"/>
                <a:gd name="p0x12" fmla="*/ 0 w 3465"/>
                <a:gd name="p0y12" fmla="*/ 3885 h 4065"/>
                <a:gd name="p0x13" fmla="*/ 0 w 3465"/>
                <a:gd name="p0y13" fmla="*/ 180 h 4065"/>
                <a:gd name="p0x14" fmla="*/ 0 w 3465"/>
                <a:gd name="p0y14" fmla="*/ 80 h 4065"/>
                <a:gd name="p0x15" fmla="*/ 80 w 3465"/>
                <a:gd name="p0y15" fmla="*/ 0 h 4065"/>
                <a:gd name="p0x16" fmla="*/ 180 w 3465"/>
                <a:gd name="p0y16" fmla="*/ 0 h 406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>
              <p:custDataLst>
                <p:tags r:id="rId25"/>
              </p:custDataLst>
            </p:nvPr>
          </p:nvSpPr>
          <p:spPr>
            <a:xfrm>
              <a:off x="5734" y="5640"/>
              <a:ext cx="3288" cy="63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55 w 3287"/>
                <a:gd name="p0y0" fmla="*/ 0 h 63"/>
                <a:gd name="p0x1" fmla="*/ 3160 w 3287"/>
                <a:gd name="p0y1" fmla="*/ 0 h 63"/>
                <a:gd name="p0x2" fmla="*/ 3210 w 3287"/>
                <a:gd name="p0y2" fmla="*/ 0 h 63"/>
                <a:gd name="p0x3" fmla="*/ 3255 w 3287"/>
                <a:gd name="p0y3" fmla="*/ 20 h 63"/>
                <a:gd name="p0x4" fmla="*/ 3287 w 3287"/>
                <a:gd name="p0y4" fmla="*/ 52 h 63"/>
                <a:gd name="p0x5" fmla="*/ 3277 w 3287"/>
                <a:gd name="p0y5" fmla="*/ 63 h 63"/>
                <a:gd name="p0x6" fmla="*/ 3247 w 3287"/>
                <a:gd name="p0y6" fmla="*/ 33 h 63"/>
                <a:gd name="p0x7" fmla="*/ 3206 w 3287"/>
                <a:gd name="p0y7" fmla="*/ 15 h 63"/>
                <a:gd name="p0x8" fmla="*/ 3160 w 3287"/>
                <a:gd name="p0y8" fmla="*/ 15 h 63"/>
                <a:gd name="p0x9" fmla="*/ 55 w 3287"/>
                <a:gd name="p0y9" fmla="*/ 15 h 63"/>
                <a:gd name="p0x10" fmla="*/ 42 w 3287"/>
                <a:gd name="p0y10" fmla="*/ 15 h 63"/>
                <a:gd name="p0x11" fmla="*/ 30 w 3287"/>
                <a:gd name="p0y11" fmla="*/ 17 h 63"/>
                <a:gd name="p0x12" fmla="*/ 18 w 3287"/>
                <a:gd name="p0y12" fmla="*/ 23 h 63"/>
                <a:gd name="p0x13" fmla="*/ 0 w 3287"/>
                <a:gd name="p0y13" fmla="*/ 8 h 63"/>
                <a:gd name="p0x14" fmla="*/ 0 w 3287"/>
                <a:gd name="p0y14" fmla="*/ 8 h 63"/>
                <a:gd name="p0x15" fmla="*/ 17 w 3287"/>
                <a:gd name="p0y15" fmla="*/ 3 h 63"/>
                <a:gd name="p0x16" fmla="*/ 36 w 3287"/>
                <a:gd name="p0y16" fmla="*/ 0 h 63"/>
                <a:gd name="p0x17" fmla="*/ 55 w 3287"/>
                <a:gd name="p0y17" fmla="*/ 0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>
              <p:custDataLst>
                <p:tags r:id="rId26"/>
              </p:custDataLst>
            </p:nvPr>
          </p:nvSpPr>
          <p:spPr>
            <a:xfrm>
              <a:off x="9011" y="5692"/>
              <a:ext cx="64" cy="3960"/>
            </a:xfrm>
            <a:custGeom>
              <a:avLst/>
              <a:gdLst>
                <a:gd name="sw" fmla="*/ 1 w 63"/>
                <a:gd name="sh" fmla="*/ 1 h 3959"/>
                <a:gd name="mins" fmla="min sw sh"/>
                <a:gd name="dsw" fmla="+- 0 sw mins"/>
                <a:gd name="dsh" fmla="+- 0 sh mins"/>
                <a:gd name="p0x0" fmla="*/ 63 w 63"/>
                <a:gd name="p0y0" fmla="*/ 127 h 3959"/>
                <a:gd name="p0x1" fmla="*/ 63 w 63"/>
                <a:gd name="p0y1" fmla="*/ 3832 h 3959"/>
                <a:gd name="p0x2" fmla="*/ 63 w 63"/>
                <a:gd name="p0y2" fmla="*/ 3881 h 3959"/>
                <a:gd name="p0x3" fmla="*/ 43 w 63"/>
                <a:gd name="p0y3" fmla="*/ 3926 h 3959"/>
                <a:gd name="p0x4" fmla="*/ 10 w 63"/>
                <a:gd name="p0y4" fmla="*/ 3959 h 3959"/>
                <a:gd name="p0x5" fmla="*/ 0 w 63"/>
                <a:gd name="p0y5" fmla="*/ 3948 h 3959"/>
                <a:gd name="p0x6" fmla="*/ 29 w 63"/>
                <a:gd name="p0y6" fmla="*/ 3919 h 3959"/>
                <a:gd name="p0x7" fmla="*/ 48 w 63"/>
                <a:gd name="p0y7" fmla="*/ 3877 h 3959"/>
                <a:gd name="p0x8" fmla="*/ 48 w 63"/>
                <a:gd name="p0y8" fmla="*/ 3832 h 3959"/>
                <a:gd name="p0x9" fmla="*/ 48 w 63"/>
                <a:gd name="p0y9" fmla="*/ 127 h 3959"/>
                <a:gd name="p0x10" fmla="*/ 48 w 63"/>
                <a:gd name="p0y10" fmla="*/ 81 h 3959"/>
                <a:gd name="p0x11" fmla="*/ 29 w 63"/>
                <a:gd name="p0y11" fmla="*/ 40 h 3959"/>
                <a:gd name="p0x12" fmla="*/ 0 w 63"/>
                <a:gd name="p0y12" fmla="*/ 10 h 3959"/>
                <a:gd name="p0x13" fmla="*/ 10 w 63"/>
                <a:gd name="p0y13" fmla="*/ 0 h 3959"/>
                <a:gd name="p0x14" fmla="*/ 43 w 63"/>
                <a:gd name="p0y14" fmla="*/ 32 h 3959"/>
                <a:gd name="p0x15" fmla="*/ 63 w 63"/>
                <a:gd name="p0y15" fmla="*/ 77 h 3959"/>
                <a:gd name="p0x16" fmla="*/ 63 w 63"/>
                <a:gd name="p0y16" fmla="*/ 127 h 395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>
              <p:custDataLst>
                <p:tags r:id="rId27"/>
              </p:custDataLst>
            </p:nvPr>
          </p:nvSpPr>
          <p:spPr>
            <a:xfrm>
              <a:off x="5734" y="9641"/>
              <a:ext cx="3288" cy="64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3160 w 3287"/>
                <a:gd name="p0y0" fmla="*/ 63 h 63"/>
                <a:gd name="p0x1" fmla="*/ 55 w 3287"/>
                <a:gd name="p0y1" fmla="*/ 63 h 63"/>
                <a:gd name="p0x2" fmla="*/ 36 w 3287"/>
                <a:gd name="p0y2" fmla="*/ 63 h 63"/>
                <a:gd name="p0x3" fmla="*/ 17 w 3287"/>
                <a:gd name="p0y3" fmla="*/ 60 h 63"/>
                <a:gd name="p0x4" fmla="*/ 0 w 3287"/>
                <a:gd name="p0y4" fmla="*/ 54 h 63"/>
                <a:gd name="p0x5" fmla="*/ 18 w 3287"/>
                <a:gd name="p0y5" fmla="*/ 40 h 63"/>
                <a:gd name="p0x6" fmla="*/ 18 w 3287"/>
                <a:gd name="p0y6" fmla="*/ 40 h 63"/>
                <a:gd name="p0x7" fmla="*/ 30 w 3287"/>
                <a:gd name="p0y7" fmla="*/ 45 h 63"/>
                <a:gd name="p0x8" fmla="*/ 42 w 3287"/>
                <a:gd name="p0y8" fmla="*/ 48 h 63"/>
                <a:gd name="p0x9" fmla="*/ 55 w 3287"/>
                <a:gd name="p0y9" fmla="*/ 48 h 63"/>
                <a:gd name="p0x10" fmla="*/ 3160 w 3287"/>
                <a:gd name="p0y10" fmla="*/ 48 h 63"/>
                <a:gd name="p0x11" fmla="*/ 3206 w 3287"/>
                <a:gd name="p0y11" fmla="*/ 48 h 63"/>
                <a:gd name="p0x12" fmla="*/ 3247 w 3287"/>
                <a:gd name="p0y12" fmla="*/ 29 h 63"/>
                <a:gd name="p0x13" fmla="*/ 3277 w 3287"/>
                <a:gd name="p0y13" fmla="*/ 0 h 63"/>
                <a:gd name="p0x14" fmla="*/ 3287 w 3287"/>
                <a:gd name="p0y14" fmla="*/ 10 h 63"/>
                <a:gd name="p0x15" fmla="*/ 3255 w 3287"/>
                <a:gd name="p0y15" fmla="*/ 43 h 63"/>
                <a:gd name="p0x16" fmla="*/ 3210 w 3287"/>
                <a:gd name="p0y16" fmla="*/ 63 h 63"/>
                <a:gd name="p0x17" fmla="*/ 3160 w 3287"/>
                <a:gd name="p0y17" fmla="*/ 63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>
              <p:custDataLst>
                <p:tags r:id="rId28"/>
              </p:custDataLst>
            </p:nvPr>
          </p:nvSpPr>
          <p:spPr>
            <a:xfrm>
              <a:off x="5610" y="5648"/>
              <a:ext cx="142" cy="4048"/>
            </a:xfrm>
            <a:custGeom>
              <a:avLst/>
              <a:gdLst>
                <a:gd name="sw" fmla="*/ 1 w 142"/>
                <a:gd name="sh" fmla="*/ 1 h 4047"/>
                <a:gd name="mins" fmla="min sw sh"/>
                <a:gd name="dsw" fmla="+- 0 sw mins"/>
                <a:gd name="dsh" fmla="+- 0 sh mins"/>
                <a:gd name="p0x0" fmla="*/ 0 w 142"/>
                <a:gd name="p0y0" fmla="*/ 3876 h 4047"/>
                <a:gd name="p0x1" fmla="*/ 0 w 142"/>
                <a:gd name="p0y1" fmla="*/ 171 h 4047"/>
                <a:gd name="p0x2" fmla="*/ 0 w 142"/>
                <a:gd name="p0y2" fmla="*/ 91 h 4047"/>
                <a:gd name="p0x3" fmla="*/ 52 w 142"/>
                <a:gd name="p0y3" fmla="*/ 23 h 4047"/>
                <a:gd name="p0x4" fmla="*/ 124 w 142"/>
                <a:gd name="p0y4" fmla="*/ 0 h 4047"/>
                <a:gd name="p0x5" fmla="*/ 142 w 142"/>
                <a:gd name="p0y5" fmla="*/ 14 h 4047"/>
                <a:gd name="p0x6" fmla="*/ 142 w 142"/>
                <a:gd name="p0y6" fmla="*/ 14 h 4047"/>
                <a:gd name="p0x7" fmla="*/ 94 w 142"/>
                <a:gd name="p0y7" fmla="*/ 35 h 4047"/>
                <a:gd name="p0x8" fmla="*/ 60 w 142"/>
                <a:gd name="p0y8" fmla="*/ 97 h 4047"/>
                <a:gd name="p0x9" fmla="*/ 60 w 142"/>
                <a:gd name="p0y9" fmla="*/ 171 h 4047"/>
                <a:gd name="p0x10" fmla="*/ 60 w 142"/>
                <a:gd name="p0y10" fmla="*/ 3876 h 4047"/>
                <a:gd name="p0x11" fmla="*/ 60 w 142"/>
                <a:gd name="p0y11" fmla="*/ 3949 h 4047"/>
                <a:gd name="p0x12" fmla="*/ 94 w 142"/>
                <a:gd name="p0y12" fmla="*/ 4011 h 4047"/>
                <a:gd name="p0x13" fmla="*/ 142 w 142"/>
                <a:gd name="p0y13" fmla="*/ 4033 h 4047"/>
                <a:gd name="p0x14" fmla="*/ 124 w 142"/>
                <a:gd name="p0y14" fmla="*/ 4047 h 4047"/>
                <a:gd name="p0x15" fmla="*/ 124 w 142"/>
                <a:gd name="p0y15" fmla="*/ 4047 h 4047"/>
                <a:gd name="p0x16" fmla="*/ 52 w 142"/>
                <a:gd name="p0y16" fmla="*/ 4023 h 4047"/>
                <a:gd name="p0x17" fmla="*/ 0 w 142"/>
                <a:gd name="p0y17" fmla="*/ 3956 h 4047"/>
                <a:gd name="p0x18" fmla="*/ 0 w 142"/>
                <a:gd name="p0y18" fmla="*/ 3876 h 404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6" name="文本框 35"/>
          <p:cNvSpPr txBox="1"/>
          <p:nvPr>
            <p:custDataLst>
              <p:tags r:id="rId29"/>
            </p:custDataLst>
          </p:nvPr>
        </p:nvSpPr>
        <p:spPr>
          <a:xfrm>
            <a:off x="3752850" y="4514850"/>
            <a:ext cx="18478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判断时长灵活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0"/>
            </p:custDataLst>
          </p:nvPr>
        </p:nvSpPr>
        <p:spPr>
          <a:xfrm>
            <a:off x="3752850" y="4895850"/>
            <a:ext cx="18478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一瞬间或贯穿全剧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31"/>
            </p:custDataLst>
          </p:nvPr>
        </p:nvSpPr>
        <p:spPr>
          <a:xfrm>
            <a:off x="5576364" y="1674495"/>
            <a:ext cx="719661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 spc="-180">
                <a:solidFill>
                  <a:srgbClr val="6BBC3A">
                    <a:alpha val="5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3600" b="1" spc="-180">
              <a:solidFill>
                <a:srgbClr val="6BBC3A">
                  <a:alpha val="5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2"/>
            </p:custDataLst>
          </p:nvPr>
        </p:nvSpPr>
        <p:spPr>
          <a:xfrm>
            <a:off x="6195695" y="1585595"/>
            <a:ext cx="2667000" cy="4810125"/>
          </a:xfrm>
          <a:custGeom>
            <a:avLst/>
            <a:gdLst>
              <a:gd name="sw" fmla="*/ 1 w 4200"/>
              <a:gd name="sh" fmla="*/ 1 h 7575"/>
              <a:gd name="mins" fmla="min sw sh"/>
              <a:gd name="dsw" fmla="+- 0 sw mins"/>
              <a:gd name="dsh" fmla="+- 0 sh mins"/>
              <a:gd name="p0x0" fmla="*/ 420 w 4200"/>
              <a:gd name="p0y0" fmla="*/ 0 h 7575"/>
              <a:gd name="p0x1" fmla="*/ 3780 w 4200"/>
              <a:gd name="p0y1" fmla="*/ 0 h 7575"/>
              <a:gd name="p0x2" fmla="*/ 4011 w 4200"/>
              <a:gd name="p0y2" fmla="*/ 0 h 7575"/>
              <a:gd name="p0x3" fmla="*/ 4200 w 4200"/>
              <a:gd name="p0y3" fmla="*/ 188 h 7575"/>
              <a:gd name="p0x4" fmla="*/ 4200 w 4200"/>
              <a:gd name="p0y4" fmla="*/ 420 h 7575"/>
              <a:gd name="p0x5" fmla="*/ 4200 w 4200"/>
              <a:gd name="p0y5" fmla="*/ 7155 h 7575"/>
              <a:gd name="p0x6" fmla="*/ 4200 w 4200"/>
              <a:gd name="p0y6" fmla="*/ 7386 h 7575"/>
              <a:gd name="p0x7" fmla="*/ 4011 w 4200"/>
              <a:gd name="p0y7" fmla="*/ 7575 h 7575"/>
              <a:gd name="p0x8" fmla="*/ 3780 w 4200"/>
              <a:gd name="p0y8" fmla="*/ 7575 h 7575"/>
              <a:gd name="p0x9" fmla="*/ 420 w 4200"/>
              <a:gd name="p0y9" fmla="*/ 7575 h 7575"/>
              <a:gd name="p0x10" fmla="*/ 188 w 4200"/>
              <a:gd name="p0y10" fmla="*/ 7575 h 7575"/>
              <a:gd name="p0x11" fmla="*/ 0 w 4200"/>
              <a:gd name="p0y11" fmla="*/ 7386 h 7575"/>
              <a:gd name="p0x12" fmla="*/ 0 w 4200"/>
              <a:gd name="p0y12" fmla="*/ 7155 h 7575"/>
              <a:gd name="p0x13" fmla="*/ 0 w 4200"/>
              <a:gd name="p0y13" fmla="*/ 420 h 7575"/>
              <a:gd name="p0x14" fmla="*/ 0 w 4200"/>
              <a:gd name="p0y14" fmla="*/ 188 h 7575"/>
              <a:gd name="p0x15" fmla="*/ 188 w 4200"/>
              <a:gd name="p0y15" fmla="*/ 0 h 7575"/>
              <a:gd name="p0x16" fmla="*/ 420 w 4200"/>
              <a:gd name="p0y16" fmla="*/ 0 h 75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33"/>
            </p:custDataLst>
          </p:nvPr>
        </p:nvSpPr>
        <p:spPr>
          <a:xfrm>
            <a:off x="6429375" y="1819275"/>
            <a:ext cx="694690" cy="276225"/>
          </a:xfrm>
          <a:custGeom>
            <a:avLst/>
            <a:gdLst>
              <a:gd name="sw" fmla="*/ 1 w 1094"/>
              <a:gd name="sh" fmla="*/ 1 h 435"/>
              <a:gd name="mins" fmla="min sw sh"/>
              <a:gd name="dsw" fmla="+- 0 sw mins"/>
              <a:gd name="dsh" fmla="+- 0 sh mins"/>
              <a:gd name="p0x0" fmla="*/ 217 w 1094"/>
              <a:gd name="p0y0" fmla="*/ 0 h 435"/>
              <a:gd name="p0x1" fmla="*/ 876 w 1094"/>
              <a:gd name="p0y1" fmla="*/ 0 h 435"/>
              <a:gd name="p0x2" fmla="*/ 997 w 1094"/>
              <a:gd name="p0y2" fmla="*/ 0 h 435"/>
              <a:gd name="p0x3" fmla="*/ 1094 w 1094"/>
              <a:gd name="p0y3" fmla="*/ 97 h 435"/>
              <a:gd name="p0x4" fmla="*/ 1094 w 1094"/>
              <a:gd name="p0y4" fmla="*/ 217 h 435"/>
              <a:gd name="p0x5" fmla="*/ 1094 w 1094"/>
              <a:gd name="p0y5" fmla="*/ 337 h 435"/>
              <a:gd name="p0x6" fmla="*/ 997 w 1094"/>
              <a:gd name="p0y6" fmla="*/ 435 h 435"/>
              <a:gd name="p0x7" fmla="*/ 876 w 1094"/>
              <a:gd name="p0y7" fmla="*/ 435 h 435"/>
              <a:gd name="p0x8" fmla="*/ 217 w 1094"/>
              <a:gd name="p0y8" fmla="*/ 435 h 435"/>
              <a:gd name="p0x9" fmla="*/ 97 w 1094"/>
              <a:gd name="p0y9" fmla="*/ 435 h 435"/>
              <a:gd name="p0x10" fmla="*/ 0 w 1094"/>
              <a:gd name="p0y10" fmla="*/ 337 h 435"/>
              <a:gd name="p0x11" fmla="*/ 0 w 1094"/>
              <a:gd name="p0y11" fmla="*/ 217 h 435"/>
              <a:gd name="p0x12" fmla="*/ 0 w 1094"/>
              <a:gd name="p0y12" fmla="*/ 97 h 435"/>
              <a:gd name="p0x13" fmla="*/ 97 w 1094"/>
              <a:gd name="p0y13" fmla="*/ 0 h 435"/>
              <a:gd name="p0x14" fmla="*/ 217 w 1094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34"/>
            </p:custDataLst>
          </p:nvPr>
        </p:nvSpPr>
        <p:spPr>
          <a:xfrm>
            <a:off x="6543675" y="1857375"/>
            <a:ext cx="61875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24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环节三</a:t>
            </a:r>
            <a:endParaRPr sz="1200" b="1" spc="24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5"/>
            </p:custDataLst>
          </p:nvPr>
        </p:nvSpPr>
        <p:spPr>
          <a:xfrm>
            <a:off x="6429375" y="2193608"/>
            <a:ext cx="22002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内心独白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36"/>
            </p:custDataLst>
          </p:nvPr>
        </p:nvSpPr>
        <p:spPr>
          <a:xfrm>
            <a:off x="6429375" y="2643188"/>
            <a:ext cx="2327977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临场即兴创造的</a:t>
            </a:r>
            <a:r>
              <a:rPr sz="1500" b="1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无声台词</a:t>
            </a:r>
            <a:endParaRPr sz="1500" b="1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矩形 45"/>
          <p:cNvSpPr/>
          <p:nvPr>
            <p:custDataLst>
              <p:tags r:id="rId37"/>
            </p:custDataLst>
          </p:nvPr>
        </p:nvSpPr>
        <p:spPr>
          <a:xfrm>
            <a:off x="6429375" y="3114675"/>
            <a:ext cx="220027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6429375" y="3276600"/>
            <a:ext cx="2200275" cy="2886075"/>
            <a:chOff x="10125" y="5160"/>
            <a:chExt cx="3465" cy="4545"/>
          </a:xfrm>
        </p:grpSpPr>
        <p:sp>
          <p:nvSpPr>
            <p:cNvPr id="47" name="任意多边形 46"/>
            <p:cNvSpPr/>
            <p:nvPr>
              <p:custDataLst>
                <p:tags r:id="rId38"/>
              </p:custDataLst>
            </p:nvPr>
          </p:nvSpPr>
          <p:spPr>
            <a:xfrm>
              <a:off x="10125" y="5160"/>
              <a:ext cx="3465" cy="4545"/>
            </a:xfrm>
            <a:custGeom>
              <a:avLst/>
              <a:gdLst>
                <a:gd name="sw" fmla="*/ 1 w 3465"/>
                <a:gd name="sh" fmla="*/ 1 h 4545"/>
                <a:gd name="mins" fmla="min sw sh"/>
                <a:gd name="dsw" fmla="+- 0 sw mins"/>
                <a:gd name="dsh" fmla="+- 0 sh mins"/>
                <a:gd name="p0x0" fmla="*/ 180 w 3465"/>
                <a:gd name="p0y0" fmla="*/ 0 h 4545"/>
                <a:gd name="p0x1" fmla="*/ 3285 w 3465"/>
                <a:gd name="p0y1" fmla="*/ 0 h 4545"/>
                <a:gd name="p0x2" fmla="*/ 3384 w 3465"/>
                <a:gd name="p0y2" fmla="*/ 0 h 4545"/>
                <a:gd name="p0x3" fmla="*/ 3465 w 3465"/>
                <a:gd name="p0y3" fmla="*/ 80 h 4545"/>
                <a:gd name="p0x4" fmla="*/ 3465 w 3465"/>
                <a:gd name="p0y4" fmla="*/ 180 h 4545"/>
                <a:gd name="p0x5" fmla="*/ 3465 w 3465"/>
                <a:gd name="p0y5" fmla="*/ 4365 h 4545"/>
                <a:gd name="p0x6" fmla="*/ 3465 w 3465"/>
                <a:gd name="p0y6" fmla="*/ 4464 h 4545"/>
                <a:gd name="p0x7" fmla="*/ 3384 w 3465"/>
                <a:gd name="p0y7" fmla="*/ 4545 h 4545"/>
                <a:gd name="p0x8" fmla="*/ 3285 w 3465"/>
                <a:gd name="p0y8" fmla="*/ 4545 h 4545"/>
                <a:gd name="p0x9" fmla="*/ 180 w 3465"/>
                <a:gd name="p0y9" fmla="*/ 4545 h 4545"/>
                <a:gd name="p0x10" fmla="*/ 80 w 3465"/>
                <a:gd name="p0y10" fmla="*/ 4545 h 4545"/>
                <a:gd name="p0x11" fmla="*/ 0 w 3465"/>
                <a:gd name="p0y11" fmla="*/ 4464 h 4545"/>
                <a:gd name="p0x12" fmla="*/ 0 w 3465"/>
                <a:gd name="p0y12" fmla="*/ 4365 h 4545"/>
                <a:gd name="p0x13" fmla="*/ 0 w 3465"/>
                <a:gd name="p0y13" fmla="*/ 180 h 4545"/>
                <a:gd name="p0x14" fmla="*/ 0 w 3465"/>
                <a:gd name="p0y14" fmla="*/ 80 h 4545"/>
                <a:gd name="p0x15" fmla="*/ 80 w 3465"/>
                <a:gd name="p0y15" fmla="*/ 0 h 4545"/>
                <a:gd name="p0x16" fmla="*/ 180 w 3465"/>
                <a:gd name="p0y16" fmla="*/ 0 h 454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>
              <p:custDataLst>
                <p:tags r:id="rId39"/>
              </p:custDataLst>
            </p:nvPr>
          </p:nvSpPr>
          <p:spPr>
            <a:xfrm>
              <a:off x="10249" y="5160"/>
              <a:ext cx="3288" cy="63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55 w 3287"/>
                <a:gd name="p0y0" fmla="*/ 0 h 63"/>
                <a:gd name="p0x1" fmla="*/ 3160 w 3287"/>
                <a:gd name="p0y1" fmla="*/ 0 h 63"/>
                <a:gd name="p0x2" fmla="*/ 3210 w 3287"/>
                <a:gd name="p0y2" fmla="*/ 0 h 63"/>
                <a:gd name="p0x3" fmla="*/ 3255 w 3287"/>
                <a:gd name="p0y3" fmla="*/ 20 h 63"/>
                <a:gd name="p0x4" fmla="*/ 3287 w 3287"/>
                <a:gd name="p0y4" fmla="*/ 52 h 63"/>
                <a:gd name="p0x5" fmla="*/ 3277 w 3287"/>
                <a:gd name="p0y5" fmla="*/ 63 h 63"/>
                <a:gd name="p0x6" fmla="*/ 3247 w 3287"/>
                <a:gd name="p0y6" fmla="*/ 33 h 63"/>
                <a:gd name="p0x7" fmla="*/ 3206 w 3287"/>
                <a:gd name="p0y7" fmla="*/ 15 h 63"/>
                <a:gd name="p0x8" fmla="*/ 3160 w 3287"/>
                <a:gd name="p0y8" fmla="*/ 15 h 63"/>
                <a:gd name="p0x9" fmla="*/ 55 w 3287"/>
                <a:gd name="p0y9" fmla="*/ 15 h 63"/>
                <a:gd name="p0x10" fmla="*/ 42 w 3287"/>
                <a:gd name="p0y10" fmla="*/ 15 h 63"/>
                <a:gd name="p0x11" fmla="*/ 30 w 3287"/>
                <a:gd name="p0y11" fmla="*/ 17 h 63"/>
                <a:gd name="p0x12" fmla="*/ 18 w 3287"/>
                <a:gd name="p0y12" fmla="*/ 23 h 63"/>
                <a:gd name="p0x13" fmla="*/ 0 w 3287"/>
                <a:gd name="p0y13" fmla="*/ 8 h 63"/>
                <a:gd name="p0x14" fmla="*/ 0 w 3287"/>
                <a:gd name="p0y14" fmla="*/ 8 h 63"/>
                <a:gd name="p0x15" fmla="*/ 17 w 3287"/>
                <a:gd name="p0y15" fmla="*/ 3 h 63"/>
                <a:gd name="p0x16" fmla="*/ 36 w 3287"/>
                <a:gd name="p0y16" fmla="*/ 0 h 63"/>
                <a:gd name="p0x17" fmla="*/ 55 w 3287"/>
                <a:gd name="p0y17" fmla="*/ 0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>
              <p:custDataLst>
                <p:tags r:id="rId40"/>
              </p:custDataLst>
            </p:nvPr>
          </p:nvSpPr>
          <p:spPr>
            <a:xfrm>
              <a:off x="13526" y="5212"/>
              <a:ext cx="64" cy="4440"/>
            </a:xfrm>
            <a:custGeom>
              <a:avLst/>
              <a:gdLst>
                <a:gd name="sw" fmla="*/ 1 w 63"/>
                <a:gd name="sh" fmla="*/ 1 h 4439"/>
                <a:gd name="mins" fmla="min sw sh"/>
                <a:gd name="dsw" fmla="+- 0 sw mins"/>
                <a:gd name="dsh" fmla="+- 0 sh mins"/>
                <a:gd name="p0x0" fmla="*/ 63 w 63"/>
                <a:gd name="p0y0" fmla="*/ 127 h 4439"/>
                <a:gd name="p0x1" fmla="*/ 63 w 63"/>
                <a:gd name="p0y1" fmla="*/ 4312 h 4439"/>
                <a:gd name="p0x2" fmla="*/ 63 w 63"/>
                <a:gd name="p0y2" fmla="*/ 4361 h 4439"/>
                <a:gd name="p0x3" fmla="*/ 43 w 63"/>
                <a:gd name="p0y3" fmla="*/ 4406 h 4439"/>
                <a:gd name="p0x4" fmla="*/ 10 w 63"/>
                <a:gd name="p0y4" fmla="*/ 4439 h 4439"/>
                <a:gd name="p0x5" fmla="*/ 0 w 63"/>
                <a:gd name="p0y5" fmla="*/ 4428 h 4439"/>
                <a:gd name="p0x6" fmla="*/ 29 w 63"/>
                <a:gd name="p0y6" fmla="*/ 4399 h 4439"/>
                <a:gd name="p0x7" fmla="*/ 48 w 63"/>
                <a:gd name="p0y7" fmla="*/ 4357 h 4439"/>
                <a:gd name="p0x8" fmla="*/ 48 w 63"/>
                <a:gd name="p0y8" fmla="*/ 4312 h 4439"/>
                <a:gd name="p0x9" fmla="*/ 48 w 63"/>
                <a:gd name="p0y9" fmla="*/ 127 h 4439"/>
                <a:gd name="p0x10" fmla="*/ 48 w 63"/>
                <a:gd name="p0y10" fmla="*/ 81 h 4439"/>
                <a:gd name="p0x11" fmla="*/ 29 w 63"/>
                <a:gd name="p0y11" fmla="*/ 40 h 4439"/>
                <a:gd name="p0x12" fmla="*/ 0 w 63"/>
                <a:gd name="p0y12" fmla="*/ 10 h 4439"/>
                <a:gd name="p0x13" fmla="*/ 10 w 63"/>
                <a:gd name="p0y13" fmla="*/ 0 h 4439"/>
                <a:gd name="p0x14" fmla="*/ 43 w 63"/>
                <a:gd name="p0y14" fmla="*/ 32 h 4439"/>
                <a:gd name="p0x15" fmla="*/ 63 w 63"/>
                <a:gd name="p0y15" fmla="*/ 77 h 4439"/>
                <a:gd name="p0x16" fmla="*/ 63 w 63"/>
                <a:gd name="p0y16" fmla="*/ 127 h 443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>
              <p:custDataLst>
                <p:tags r:id="rId41"/>
              </p:custDataLst>
            </p:nvPr>
          </p:nvSpPr>
          <p:spPr>
            <a:xfrm>
              <a:off x="10249" y="9641"/>
              <a:ext cx="3288" cy="64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3160 w 3287"/>
                <a:gd name="p0y0" fmla="*/ 63 h 63"/>
                <a:gd name="p0x1" fmla="*/ 55 w 3287"/>
                <a:gd name="p0y1" fmla="*/ 63 h 63"/>
                <a:gd name="p0x2" fmla="*/ 36 w 3287"/>
                <a:gd name="p0y2" fmla="*/ 63 h 63"/>
                <a:gd name="p0x3" fmla="*/ 17 w 3287"/>
                <a:gd name="p0y3" fmla="*/ 60 h 63"/>
                <a:gd name="p0x4" fmla="*/ 0 w 3287"/>
                <a:gd name="p0y4" fmla="*/ 54 h 63"/>
                <a:gd name="p0x5" fmla="*/ 18 w 3287"/>
                <a:gd name="p0y5" fmla="*/ 40 h 63"/>
                <a:gd name="p0x6" fmla="*/ 18 w 3287"/>
                <a:gd name="p0y6" fmla="*/ 40 h 63"/>
                <a:gd name="p0x7" fmla="*/ 30 w 3287"/>
                <a:gd name="p0y7" fmla="*/ 45 h 63"/>
                <a:gd name="p0x8" fmla="*/ 42 w 3287"/>
                <a:gd name="p0y8" fmla="*/ 48 h 63"/>
                <a:gd name="p0x9" fmla="*/ 55 w 3287"/>
                <a:gd name="p0y9" fmla="*/ 48 h 63"/>
                <a:gd name="p0x10" fmla="*/ 3160 w 3287"/>
                <a:gd name="p0y10" fmla="*/ 48 h 63"/>
                <a:gd name="p0x11" fmla="*/ 3206 w 3287"/>
                <a:gd name="p0y11" fmla="*/ 48 h 63"/>
                <a:gd name="p0x12" fmla="*/ 3247 w 3287"/>
                <a:gd name="p0y12" fmla="*/ 29 h 63"/>
                <a:gd name="p0x13" fmla="*/ 3277 w 3287"/>
                <a:gd name="p0y13" fmla="*/ 0 h 63"/>
                <a:gd name="p0x14" fmla="*/ 3287 w 3287"/>
                <a:gd name="p0y14" fmla="*/ 10 h 63"/>
                <a:gd name="p0x15" fmla="*/ 3255 w 3287"/>
                <a:gd name="p0y15" fmla="*/ 43 h 63"/>
                <a:gd name="p0x16" fmla="*/ 3210 w 3287"/>
                <a:gd name="p0y16" fmla="*/ 63 h 63"/>
                <a:gd name="p0x17" fmla="*/ 3160 w 3287"/>
                <a:gd name="p0y17" fmla="*/ 63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>
              <p:custDataLst>
                <p:tags r:id="rId42"/>
              </p:custDataLst>
            </p:nvPr>
          </p:nvSpPr>
          <p:spPr>
            <a:xfrm>
              <a:off x="10125" y="5168"/>
              <a:ext cx="142" cy="4528"/>
            </a:xfrm>
            <a:custGeom>
              <a:avLst/>
              <a:gdLst>
                <a:gd name="sw" fmla="*/ 1 w 142"/>
                <a:gd name="sh" fmla="*/ 1 h 4527"/>
                <a:gd name="mins" fmla="min sw sh"/>
                <a:gd name="dsw" fmla="+- 0 sw mins"/>
                <a:gd name="dsh" fmla="+- 0 sh mins"/>
                <a:gd name="p0x0" fmla="*/ 0 w 142"/>
                <a:gd name="p0y0" fmla="*/ 4356 h 4527"/>
                <a:gd name="p0x1" fmla="*/ 0 w 142"/>
                <a:gd name="p0y1" fmla="*/ 171 h 4527"/>
                <a:gd name="p0x2" fmla="*/ 0 w 142"/>
                <a:gd name="p0y2" fmla="*/ 91 h 4527"/>
                <a:gd name="p0x3" fmla="*/ 52 w 142"/>
                <a:gd name="p0y3" fmla="*/ 23 h 4527"/>
                <a:gd name="p0x4" fmla="*/ 124 w 142"/>
                <a:gd name="p0y4" fmla="*/ 0 h 4527"/>
                <a:gd name="p0x5" fmla="*/ 142 w 142"/>
                <a:gd name="p0y5" fmla="*/ 14 h 4527"/>
                <a:gd name="p0x6" fmla="*/ 142 w 142"/>
                <a:gd name="p0y6" fmla="*/ 14 h 4527"/>
                <a:gd name="p0x7" fmla="*/ 94 w 142"/>
                <a:gd name="p0y7" fmla="*/ 35 h 4527"/>
                <a:gd name="p0x8" fmla="*/ 60 w 142"/>
                <a:gd name="p0y8" fmla="*/ 97 h 4527"/>
                <a:gd name="p0x9" fmla="*/ 60 w 142"/>
                <a:gd name="p0y9" fmla="*/ 171 h 4527"/>
                <a:gd name="p0x10" fmla="*/ 60 w 142"/>
                <a:gd name="p0y10" fmla="*/ 4356 h 4527"/>
                <a:gd name="p0x11" fmla="*/ 60 w 142"/>
                <a:gd name="p0y11" fmla="*/ 4429 h 4527"/>
                <a:gd name="p0x12" fmla="*/ 94 w 142"/>
                <a:gd name="p0y12" fmla="*/ 4491 h 4527"/>
                <a:gd name="p0x13" fmla="*/ 142 w 142"/>
                <a:gd name="p0y13" fmla="*/ 4513 h 4527"/>
                <a:gd name="p0x14" fmla="*/ 124 w 142"/>
                <a:gd name="p0y14" fmla="*/ 4527 h 4527"/>
                <a:gd name="p0x15" fmla="*/ 124 w 142"/>
                <a:gd name="p0y15" fmla="*/ 4527 h 4527"/>
                <a:gd name="p0x16" fmla="*/ 52 w 142"/>
                <a:gd name="p0y16" fmla="*/ 4503 h 4527"/>
                <a:gd name="p0x17" fmla="*/ 0 w 142"/>
                <a:gd name="p0y17" fmla="*/ 4436 h 4527"/>
                <a:gd name="p0x18" fmla="*/ 0 w 142"/>
                <a:gd name="p0y18" fmla="*/ 4356 h 452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>
            <p:custDataLst>
              <p:tags r:id="rId43"/>
            </p:custDataLst>
          </p:nvPr>
        </p:nvSpPr>
        <p:spPr>
          <a:xfrm>
            <a:off x="6619875" y="4057650"/>
            <a:ext cx="19050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此时、此地即兴生成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44"/>
            </p:custDataLst>
          </p:nvPr>
        </p:nvSpPr>
        <p:spPr>
          <a:xfrm>
            <a:off x="6619875" y="4438650"/>
            <a:ext cx="17145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非机械背诵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常是单词、词组，甚至只是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sz="1500" b="1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45"/>
            </p:custDataLst>
          </p:nvPr>
        </p:nvSpPr>
        <p:spPr>
          <a:xfrm>
            <a:off x="8443389" y="1674495"/>
            <a:ext cx="719661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 spc="-180">
                <a:solidFill>
                  <a:srgbClr val="6BBC3A">
                    <a:alpha val="5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3600" b="1" spc="-180">
              <a:solidFill>
                <a:srgbClr val="6BBC3A">
                  <a:alpha val="5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6"/>
          <p:cNvSpPr/>
          <p:nvPr>
            <p:custDataLst>
              <p:tags r:id="rId46"/>
            </p:custDataLst>
          </p:nvPr>
        </p:nvSpPr>
        <p:spPr>
          <a:xfrm>
            <a:off x="9062720" y="1585595"/>
            <a:ext cx="2667000" cy="4810125"/>
          </a:xfrm>
          <a:custGeom>
            <a:avLst/>
            <a:gdLst>
              <a:gd name="sw" fmla="*/ 1 w 4200"/>
              <a:gd name="sh" fmla="*/ 1 h 7575"/>
              <a:gd name="mins" fmla="min sw sh"/>
              <a:gd name="dsw" fmla="+- 0 sw mins"/>
              <a:gd name="dsh" fmla="+- 0 sh mins"/>
              <a:gd name="p0x0" fmla="*/ 420 w 4200"/>
              <a:gd name="p0y0" fmla="*/ 0 h 7575"/>
              <a:gd name="p0x1" fmla="*/ 3780 w 4200"/>
              <a:gd name="p0y1" fmla="*/ 0 h 7575"/>
              <a:gd name="p0x2" fmla="*/ 4011 w 4200"/>
              <a:gd name="p0y2" fmla="*/ 0 h 7575"/>
              <a:gd name="p0x3" fmla="*/ 4200 w 4200"/>
              <a:gd name="p0y3" fmla="*/ 188 h 7575"/>
              <a:gd name="p0x4" fmla="*/ 4200 w 4200"/>
              <a:gd name="p0y4" fmla="*/ 420 h 7575"/>
              <a:gd name="p0x5" fmla="*/ 4200 w 4200"/>
              <a:gd name="p0y5" fmla="*/ 7155 h 7575"/>
              <a:gd name="p0x6" fmla="*/ 4200 w 4200"/>
              <a:gd name="p0y6" fmla="*/ 7386 h 7575"/>
              <a:gd name="p0x7" fmla="*/ 4011 w 4200"/>
              <a:gd name="p0y7" fmla="*/ 7575 h 7575"/>
              <a:gd name="p0x8" fmla="*/ 3780 w 4200"/>
              <a:gd name="p0y8" fmla="*/ 7575 h 7575"/>
              <a:gd name="p0x9" fmla="*/ 420 w 4200"/>
              <a:gd name="p0y9" fmla="*/ 7575 h 7575"/>
              <a:gd name="p0x10" fmla="*/ 188 w 4200"/>
              <a:gd name="p0y10" fmla="*/ 7575 h 7575"/>
              <a:gd name="p0x11" fmla="*/ 0 w 4200"/>
              <a:gd name="p0y11" fmla="*/ 7386 h 7575"/>
              <a:gd name="p0x12" fmla="*/ 0 w 4200"/>
              <a:gd name="p0y12" fmla="*/ 7155 h 7575"/>
              <a:gd name="p0x13" fmla="*/ 0 w 4200"/>
              <a:gd name="p0y13" fmla="*/ 420 h 7575"/>
              <a:gd name="p0x14" fmla="*/ 0 w 4200"/>
              <a:gd name="p0y14" fmla="*/ 188 h 7575"/>
              <a:gd name="p0x15" fmla="*/ 188 w 4200"/>
              <a:gd name="p0y15" fmla="*/ 0 h 7575"/>
              <a:gd name="p0x16" fmla="*/ 420 w 4200"/>
              <a:gd name="p0y16" fmla="*/ 0 h 75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>
            <p:custDataLst>
              <p:tags r:id="rId47"/>
            </p:custDataLst>
          </p:nvPr>
        </p:nvSpPr>
        <p:spPr>
          <a:xfrm>
            <a:off x="9296400" y="1819275"/>
            <a:ext cx="694690" cy="276225"/>
          </a:xfrm>
          <a:custGeom>
            <a:avLst/>
            <a:gdLst>
              <a:gd name="sw" fmla="*/ 1 w 1094"/>
              <a:gd name="sh" fmla="*/ 1 h 435"/>
              <a:gd name="mins" fmla="min sw sh"/>
              <a:gd name="dsw" fmla="+- 0 sw mins"/>
              <a:gd name="dsh" fmla="+- 0 sh mins"/>
              <a:gd name="p0x0" fmla="*/ 217 w 1094"/>
              <a:gd name="p0y0" fmla="*/ 0 h 435"/>
              <a:gd name="p0x1" fmla="*/ 876 w 1094"/>
              <a:gd name="p0y1" fmla="*/ 0 h 435"/>
              <a:gd name="p0x2" fmla="*/ 997 w 1094"/>
              <a:gd name="p0y2" fmla="*/ 0 h 435"/>
              <a:gd name="p0x3" fmla="*/ 1094 w 1094"/>
              <a:gd name="p0y3" fmla="*/ 97 h 435"/>
              <a:gd name="p0x4" fmla="*/ 1094 w 1094"/>
              <a:gd name="p0y4" fmla="*/ 217 h 435"/>
              <a:gd name="p0x5" fmla="*/ 1094 w 1094"/>
              <a:gd name="p0y5" fmla="*/ 337 h 435"/>
              <a:gd name="p0x6" fmla="*/ 997 w 1094"/>
              <a:gd name="p0y6" fmla="*/ 435 h 435"/>
              <a:gd name="p0x7" fmla="*/ 876 w 1094"/>
              <a:gd name="p0y7" fmla="*/ 435 h 435"/>
              <a:gd name="p0x8" fmla="*/ 217 w 1094"/>
              <a:gd name="p0y8" fmla="*/ 435 h 435"/>
              <a:gd name="p0x9" fmla="*/ 97 w 1094"/>
              <a:gd name="p0y9" fmla="*/ 435 h 435"/>
              <a:gd name="p0x10" fmla="*/ 0 w 1094"/>
              <a:gd name="p0y10" fmla="*/ 337 h 435"/>
              <a:gd name="p0x11" fmla="*/ 0 w 1094"/>
              <a:gd name="p0y11" fmla="*/ 217 h 435"/>
              <a:gd name="p0x12" fmla="*/ 0 w 1094"/>
              <a:gd name="p0y12" fmla="*/ 97 h 435"/>
              <a:gd name="p0x13" fmla="*/ 97 w 1094"/>
              <a:gd name="p0y13" fmla="*/ 0 h 435"/>
              <a:gd name="p0x14" fmla="*/ 217 w 1094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8939"/>
              <a:lumOff val="81061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>
            <p:custDataLst>
              <p:tags r:id="rId48"/>
            </p:custDataLst>
          </p:nvPr>
        </p:nvSpPr>
        <p:spPr>
          <a:xfrm>
            <a:off x="9410700" y="1857375"/>
            <a:ext cx="61875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 spc="24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环节四</a:t>
            </a:r>
            <a:endParaRPr sz="1200" b="1" spc="24">
              <a:solidFill>
                <a:srgbClr val="2F5F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" name="文本框 60"/>
          <p:cNvSpPr txBox="1"/>
          <p:nvPr>
            <p:custDataLst>
              <p:tags r:id="rId49"/>
            </p:custDataLst>
          </p:nvPr>
        </p:nvSpPr>
        <p:spPr>
          <a:xfrm>
            <a:off x="9296400" y="2193608"/>
            <a:ext cx="22002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做出决定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50"/>
            </p:custDataLst>
          </p:nvPr>
        </p:nvSpPr>
        <p:spPr>
          <a:xfrm>
            <a:off x="9296400" y="2643188"/>
            <a:ext cx="22002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判断结果转化为新任务与行动方向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矩形 62"/>
          <p:cNvSpPr/>
          <p:nvPr>
            <p:custDataLst>
              <p:tags r:id="rId51"/>
            </p:custDataLst>
          </p:nvPr>
        </p:nvSpPr>
        <p:spPr>
          <a:xfrm>
            <a:off x="9296400" y="3419475"/>
            <a:ext cx="2200275" cy="9525"/>
          </a:xfrm>
          <a:prstGeom prst="rect">
            <a:avLst/>
          </a:prstGeom>
          <a:solidFill>
            <a:schemeClr val="accent1">
              <a:lumMod val="22727"/>
              <a:lumOff val="7727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9296400" y="3581400"/>
            <a:ext cx="2200275" cy="2581275"/>
            <a:chOff x="14640" y="5640"/>
            <a:chExt cx="3465" cy="4065"/>
          </a:xfrm>
        </p:grpSpPr>
        <p:sp>
          <p:nvSpPr>
            <p:cNvPr id="64" name="任意多边形 63"/>
            <p:cNvSpPr/>
            <p:nvPr>
              <p:custDataLst>
                <p:tags r:id="rId52"/>
              </p:custDataLst>
            </p:nvPr>
          </p:nvSpPr>
          <p:spPr>
            <a:xfrm>
              <a:off x="14640" y="5640"/>
              <a:ext cx="3465" cy="4065"/>
            </a:xfrm>
            <a:custGeom>
              <a:avLst/>
              <a:gdLst>
                <a:gd name="sw" fmla="*/ 1 w 3465"/>
                <a:gd name="sh" fmla="*/ 1 h 4065"/>
                <a:gd name="mins" fmla="min sw sh"/>
                <a:gd name="dsw" fmla="+- 0 sw mins"/>
                <a:gd name="dsh" fmla="+- 0 sh mins"/>
                <a:gd name="p0x0" fmla="*/ 180 w 3465"/>
                <a:gd name="p0y0" fmla="*/ 0 h 4065"/>
                <a:gd name="p0x1" fmla="*/ 3285 w 3465"/>
                <a:gd name="p0y1" fmla="*/ 0 h 4065"/>
                <a:gd name="p0x2" fmla="*/ 3384 w 3465"/>
                <a:gd name="p0y2" fmla="*/ 0 h 4065"/>
                <a:gd name="p0x3" fmla="*/ 3465 w 3465"/>
                <a:gd name="p0y3" fmla="*/ 80 h 4065"/>
                <a:gd name="p0x4" fmla="*/ 3465 w 3465"/>
                <a:gd name="p0y4" fmla="*/ 180 h 4065"/>
                <a:gd name="p0x5" fmla="*/ 3465 w 3465"/>
                <a:gd name="p0y5" fmla="*/ 3885 h 4065"/>
                <a:gd name="p0x6" fmla="*/ 3465 w 3465"/>
                <a:gd name="p0y6" fmla="*/ 3984 h 4065"/>
                <a:gd name="p0x7" fmla="*/ 3384 w 3465"/>
                <a:gd name="p0y7" fmla="*/ 4065 h 4065"/>
                <a:gd name="p0x8" fmla="*/ 3285 w 3465"/>
                <a:gd name="p0y8" fmla="*/ 4065 h 4065"/>
                <a:gd name="p0x9" fmla="*/ 180 w 3465"/>
                <a:gd name="p0y9" fmla="*/ 4065 h 4065"/>
                <a:gd name="p0x10" fmla="*/ 80 w 3465"/>
                <a:gd name="p0y10" fmla="*/ 4065 h 4065"/>
                <a:gd name="p0x11" fmla="*/ 0 w 3465"/>
                <a:gd name="p0y11" fmla="*/ 3984 h 4065"/>
                <a:gd name="p0x12" fmla="*/ 0 w 3465"/>
                <a:gd name="p0y12" fmla="*/ 3885 h 4065"/>
                <a:gd name="p0x13" fmla="*/ 0 w 3465"/>
                <a:gd name="p0y13" fmla="*/ 180 h 4065"/>
                <a:gd name="p0x14" fmla="*/ 0 w 3465"/>
                <a:gd name="p0y14" fmla="*/ 80 h 4065"/>
                <a:gd name="p0x15" fmla="*/ 80 w 3465"/>
                <a:gd name="p0y15" fmla="*/ 0 h 4065"/>
                <a:gd name="p0x16" fmla="*/ 180 w 3465"/>
                <a:gd name="p0y16" fmla="*/ 0 h 406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>
              <p:custDataLst>
                <p:tags r:id="rId53"/>
              </p:custDataLst>
            </p:nvPr>
          </p:nvSpPr>
          <p:spPr>
            <a:xfrm>
              <a:off x="14764" y="5640"/>
              <a:ext cx="3288" cy="63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55 w 3287"/>
                <a:gd name="p0y0" fmla="*/ 0 h 63"/>
                <a:gd name="p0x1" fmla="*/ 3160 w 3287"/>
                <a:gd name="p0y1" fmla="*/ 0 h 63"/>
                <a:gd name="p0x2" fmla="*/ 3210 w 3287"/>
                <a:gd name="p0y2" fmla="*/ 0 h 63"/>
                <a:gd name="p0x3" fmla="*/ 3255 w 3287"/>
                <a:gd name="p0y3" fmla="*/ 20 h 63"/>
                <a:gd name="p0x4" fmla="*/ 3287 w 3287"/>
                <a:gd name="p0y4" fmla="*/ 52 h 63"/>
                <a:gd name="p0x5" fmla="*/ 3277 w 3287"/>
                <a:gd name="p0y5" fmla="*/ 63 h 63"/>
                <a:gd name="p0x6" fmla="*/ 3247 w 3287"/>
                <a:gd name="p0y6" fmla="*/ 33 h 63"/>
                <a:gd name="p0x7" fmla="*/ 3206 w 3287"/>
                <a:gd name="p0y7" fmla="*/ 15 h 63"/>
                <a:gd name="p0x8" fmla="*/ 3160 w 3287"/>
                <a:gd name="p0y8" fmla="*/ 15 h 63"/>
                <a:gd name="p0x9" fmla="*/ 55 w 3287"/>
                <a:gd name="p0y9" fmla="*/ 15 h 63"/>
                <a:gd name="p0x10" fmla="*/ 42 w 3287"/>
                <a:gd name="p0y10" fmla="*/ 15 h 63"/>
                <a:gd name="p0x11" fmla="*/ 30 w 3287"/>
                <a:gd name="p0y11" fmla="*/ 17 h 63"/>
                <a:gd name="p0x12" fmla="*/ 18 w 3287"/>
                <a:gd name="p0y12" fmla="*/ 23 h 63"/>
                <a:gd name="p0x13" fmla="*/ 0 w 3287"/>
                <a:gd name="p0y13" fmla="*/ 8 h 63"/>
                <a:gd name="p0x14" fmla="*/ 0 w 3287"/>
                <a:gd name="p0y14" fmla="*/ 8 h 63"/>
                <a:gd name="p0x15" fmla="*/ 17 w 3287"/>
                <a:gd name="p0y15" fmla="*/ 3 h 63"/>
                <a:gd name="p0x16" fmla="*/ 36 w 3287"/>
                <a:gd name="p0y16" fmla="*/ 0 h 63"/>
                <a:gd name="p0x17" fmla="*/ 55 w 3287"/>
                <a:gd name="p0y17" fmla="*/ 0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>
              <p:custDataLst>
                <p:tags r:id="rId54"/>
              </p:custDataLst>
            </p:nvPr>
          </p:nvSpPr>
          <p:spPr>
            <a:xfrm>
              <a:off x="18041" y="5692"/>
              <a:ext cx="64" cy="3960"/>
            </a:xfrm>
            <a:custGeom>
              <a:avLst/>
              <a:gdLst>
                <a:gd name="sw" fmla="*/ 1 w 63"/>
                <a:gd name="sh" fmla="*/ 1 h 3959"/>
                <a:gd name="mins" fmla="min sw sh"/>
                <a:gd name="dsw" fmla="+- 0 sw mins"/>
                <a:gd name="dsh" fmla="+- 0 sh mins"/>
                <a:gd name="p0x0" fmla="*/ 63 w 63"/>
                <a:gd name="p0y0" fmla="*/ 127 h 3959"/>
                <a:gd name="p0x1" fmla="*/ 63 w 63"/>
                <a:gd name="p0y1" fmla="*/ 3832 h 3959"/>
                <a:gd name="p0x2" fmla="*/ 63 w 63"/>
                <a:gd name="p0y2" fmla="*/ 3881 h 3959"/>
                <a:gd name="p0x3" fmla="*/ 43 w 63"/>
                <a:gd name="p0y3" fmla="*/ 3926 h 3959"/>
                <a:gd name="p0x4" fmla="*/ 10 w 63"/>
                <a:gd name="p0y4" fmla="*/ 3959 h 3959"/>
                <a:gd name="p0x5" fmla="*/ 0 w 63"/>
                <a:gd name="p0y5" fmla="*/ 3948 h 3959"/>
                <a:gd name="p0x6" fmla="*/ 29 w 63"/>
                <a:gd name="p0y6" fmla="*/ 3919 h 3959"/>
                <a:gd name="p0x7" fmla="*/ 48 w 63"/>
                <a:gd name="p0y7" fmla="*/ 3877 h 3959"/>
                <a:gd name="p0x8" fmla="*/ 48 w 63"/>
                <a:gd name="p0y8" fmla="*/ 3832 h 3959"/>
                <a:gd name="p0x9" fmla="*/ 48 w 63"/>
                <a:gd name="p0y9" fmla="*/ 127 h 3959"/>
                <a:gd name="p0x10" fmla="*/ 48 w 63"/>
                <a:gd name="p0y10" fmla="*/ 81 h 3959"/>
                <a:gd name="p0x11" fmla="*/ 29 w 63"/>
                <a:gd name="p0y11" fmla="*/ 40 h 3959"/>
                <a:gd name="p0x12" fmla="*/ 0 w 63"/>
                <a:gd name="p0y12" fmla="*/ 10 h 3959"/>
                <a:gd name="p0x13" fmla="*/ 10 w 63"/>
                <a:gd name="p0y13" fmla="*/ 0 h 3959"/>
                <a:gd name="p0x14" fmla="*/ 43 w 63"/>
                <a:gd name="p0y14" fmla="*/ 32 h 3959"/>
                <a:gd name="p0x15" fmla="*/ 63 w 63"/>
                <a:gd name="p0y15" fmla="*/ 77 h 3959"/>
                <a:gd name="p0x16" fmla="*/ 63 w 63"/>
                <a:gd name="p0y16" fmla="*/ 127 h 395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>
              <p:custDataLst>
                <p:tags r:id="rId55"/>
              </p:custDataLst>
            </p:nvPr>
          </p:nvSpPr>
          <p:spPr>
            <a:xfrm>
              <a:off x="14764" y="9641"/>
              <a:ext cx="3288" cy="64"/>
            </a:xfrm>
            <a:custGeom>
              <a:avLst/>
              <a:gdLst>
                <a:gd name="sw" fmla="*/ 1 w 3287"/>
                <a:gd name="sh" fmla="*/ 1 h 63"/>
                <a:gd name="mins" fmla="min sw sh"/>
                <a:gd name="dsw" fmla="+- 0 sw mins"/>
                <a:gd name="dsh" fmla="+- 0 sh mins"/>
                <a:gd name="p0x0" fmla="*/ 3160 w 3287"/>
                <a:gd name="p0y0" fmla="*/ 63 h 63"/>
                <a:gd name="p0x1" fmla="*/ 55 w 3287"/>
                <a:gd name="p0y1" fmla="*/ 63 h 63"/>
                <a:gd name="p0x2" fmla="*/ 36 w 3287"/>
                <a:gd name="p0y2" fmla="*/ 63 h 63"/>
                <a:gd name="p0x3" fmla="*/ 17 w 3287"/>
                <a:gd name="p0y3" fmla="*/ 60 h 63"/>
                <a:gd name="p0x4" fmla="*/ 0 w 3287"/>
                <a:gd name="p0y4" fmla="*/ 54 h 63"/>
                <a:gd name="p0x5" fmla="*/ 18 w 3287"/>
                <a:gd name="p0y5" fmla="*/ 40 h 63"/>
                <a:gd name="p0x6" fmla="*/ 18 w 3287"/>
                <a:gd name="p0y6" fmla="*/ 40 h 63"/>
                <a:gd name="p0x7" fmla="*/ 30 w 3287"/>
                <a:gd name="p0y7" fmla="*/ 45 h 63"/>
                <a:gd name="p0x8" fmla="*/ 42 w 3287"/>
                <a:gd name="p0y8" fmla="*/ 48 h 63"/>
                <a:gd name="p0x9" fmla="*/ 55 w 3287"/>
                <a:gd name="p0y9" fmla="*/ 48 h 63"/>
                <a:gd name="p0x10" fmla="*/ 3160 w 3287"/>
                <a:gd name="p0y10" fmla="*/ 48 h 63"/>
                <a:gd name="p0x11" fmla="*/ 3206 w 3287"/>
                <a:gd name="p0y11" fmla="*/ 48 h 63"/>
                <a:gd name="p0x12" fmla="*/ 3247 w 3287"/>
                <a:gd name="p0y12" fmla="*/ 29 h 63"/>
                <a:gd name="p0x13" fmla="*/ 3277 w 3287"/>
                <a:gd name="p0y13" fmla="*/ 0 h 63"/>
                <a:gd name="p0x14" fmla="*/ 3287 w 3287"/>
                <a:gd name="p0y14" fmla="*/ 10 h 63"/>
                <a:gd name="p0x15" fmla="*/ 3255 w 3287"/>
                <a:gd name="p0y15" fmla="*/ 43 h 63"/>
                <a:gd name="p0x16" fmla="*/ 3210 w 3287"/>
                <a:gd name="p0y16" fmla="*/ 63 h 63"/>
                <a:gd name="p0x17" fmla="*/ 3160 w 3287"/>
                <a:gd name="p0y17" fmla="*/ 63 h 6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>
              <p:custDataLst>
                <p:tags r:id="rId56"/>
              </p:custDataLst>
            </p:nvPr>
          </p:nvSpPr>
          <p:spPr>
            <a:xfrm>
              <a:off x="14640" y="5648"/>
              <a:ext cx="142" cy="4048"/>
            </a:xfrm>
            <a:custGeom>
              <a:avLst/>
              <a:gdLst>
                <a:gd name="sw" fmla="*/ 1 w 142"/>
                <a:gd name="sh" fmla="*/ 1 h 4047"/>
                <a:gd name="mins" fmla="min sw sh"/>
                <a:gd name="dsw" fmla="+- 0 sw mins"/>
                <a:gd name="dsh" fmla="+- 0 sh mins"/>
                <a:gd name="p0x0" fmla="*/ 0 w 142"/>
                <a:gd name="p0y0" fmla="*/ 3876 h 4047"/>
                <a:gd name="p0x1" fmla="*/ 0 w 142"/>
                <a:gd name="p0y1" fmla="*/ 171 h 4047"/>
                <a:gd name="p0x2" fmla="*/ 0 w 142"/>
                <a:gd name="p0y2" fmla="*/ 91 h 4047"/>
                <a:gd name="p0x3" fmla="*/ 52 w 142"/>
                <a:gd name="p0y3" fmla="*/ 23 h 4047"/>
                <a:gd name="p0x4" fmla="*/ 124 w 142"/>
                <a:gd name="p0y4" fmla="*/ 0 h 4047"/>
                <a:gd name="p0x5" fmla="*/ 142 w 142"/>
                <a:gd name="p0y5" fmla="*/ 14 h 4047"/>
                <a:gd name="p0x6" fmla="*/ 142 w 142"/>
                <a:gd name="p0y6" fmla="*/ 14 h 4047"/>
                <a:gd name="p0x7" fmla="*/ 94 w 142"/>
                <a:gd name="p0y7" fmla="*/ 35 h 4047"/>
                <a:gd name="p0x8" fmla="*/ 60 w 142"/>
                <a:gd name="p0y8" fmla="*/ 97 h 4047"/>
                <a:gd name="p0x9" fmla="*/ 60 w 142"/>
                <a:gd name="p0y9" fmla="*/ 171 h 4047"/>
                <a:gd name="p0x10" fmla="*/ 60 w 142"/>
                <a:gd name="p0y10" fmla="*/ 3876 h 4047"/>
                <a:gd name="p0x11" fmla="*/ 60 w 142"/>
                <a:gd name="p0y11" fmla="*/ 3949 h 4047"/>
                <a:gd name="p0x12" fmla="*/ 94 w 142"/>
                <a:gd name="p0y12" fmla="*/ 4011 h 4047"/>
                <a:gd name="p0x13" fmla="*/ 142 w 142"/>
                <a:gd name="p0y13" fmla="*/ 4033 h 4047"/>
                <a:gd name="p0x14" fmla="*/ 124 w 142"/>
                <a:gd name="p0y14" fmla="*/ 4047 h 4047"/>
                <a:gd name="p0x15" fmla="*/ 124 w 142"/>
                <a:gd name="p0y15" fmla="*/ 4047 h 4047"/>
                <a:gd name="p0x16" fmla="*/ 52 w 142"/>
                <a:gd name="p0y16" fmla="*/ 4023 h 4047"/>
                <a:gd name="p0x17" fmla="*/ 0 w 142"/>
                <a:gd name="p0y17" fmla="*/ 3956 h 4047"/>
                <a:gd name="p0x18" fmla="*/ 0 w 142"/>
                <a:gd name="p0y18" fmla="*/ 3876 h 4047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0" name="文本框 69"/>
          <p:cNvSpPr txBox="1"/>
          <p:nvPr>
            <p:custDataLst>
              <p:tags r:id="rId57"/>
            </p:custDataLst>
          </p:nvPr>
        </p:nvSpPr>
        <p:spPr>
          <a:xfrm>
            <a:off x="9486900" y="4210050"/>
            <a:ext cx="18478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决定反映性格，是行动的关键环节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58"/>
            </p:custDataLst>
          </p:nvPr>
        </p:nvSpPr>
        <p:spPr>
          <a:xfrm>
            <a:off x="9486900" y="4895850"/>
            <a:ext cx="18478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推动发展、催生新行动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59"/>
            </p:custDataLst>
          </p:nvPr>
        </p:nvSpPr>
        <p:spPr>
          <a:xfrm>
            <a:off x="11310414" y="1674495"/>
            <a:ext cx="719661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 spc="-180">
                <a:solidFill>
                  <a:srgbClr val="6BBC3A">
                    <a:alpha val="50001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3600" b="1" spc="-180">
              <a:solidFill>
                <a:srgbClr val="6BBC3A">
                  <a:alpha val="50001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0"/>
            </p:custDataLst>
          </p:nvPr>
        </p:nvSpPr>
        <p:spPr>
          <a:xfrm>
            <a:off x="3105150" y="3841115"/>
            <a:ext cx="457200" cy="2997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61"/>
            </p:custDataLst>
          </p:nvPr>
        </p:nvSpPr>
        <p:spPr>
          <a:xfrm>
            <a:off x="5972175" y="3841115"/>
            <a:ext cx="457200" cy="2997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62"/>
            </p:custDataLst>
          </p:nvPr>
        </p:nvSpPr>
        <p:spPr>
          <a:xfrm>
            <a:off x="8839200" y="3841115"/>
            <a:ext cx="457200" cy="29972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49022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41007"/>
            <a:ext cx="53340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形体动作分析法：身体各部分离与组合练习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f4709a6d-9f84-11f1-8ab4-c2f14495415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3" r="3"/>
          <a:stretch>
            <a:fillRect/>
          </a:stretch>
        </p:blipFill>
        <p:spPr>
          <a:xfrm>
            <a:off x="457200" y="904875"/>
            <a:ext cx="2400300" cy="50387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780" h="7935">
                <a:moveTo>
                  <a:pt x="180" y="0"/>
                </a:moveTo>
                <a:lnTo>
                  <a:pt x="3600" y="0"/>
                </a:lnTo>
                <a:cubicBezTo>
                  <a:pt x="3699" y="0"/>
                  <a:pt x="3780" y="81"/>
                  <a:pt x="3780" y="180"/>
                </a:cubicBezTo>
                <a:lnTo>
                  <a:pt x="3780" y="7755"/>
                </a:lnTo>
                <a:cubicBezTo>
                  <a:pt x="3780" y="7854"/>
                  <a:pt x="3699" y="7935"/>
                  <a:pt x="3600" y="7935"/>
                </a:cubicBezTo>
                <a:lnTo>
                  <a:pt x="180" y="7935"/>
                </a:lnTo>
                <a:cubicBezTo>
                  <a:pt x="81" y="7935"/>
                  <a:pt x="0" y="7854"/>
                  <a:pt x="0" y="7755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</p:spPr>
      </p:pic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457200" y="6019800"/>
            <a:ext cx="2400300" cy="381000"/>
          </a:xfrm>
          <a:custGeom>
            <a:avLst/>
            <a:gdLst>
              <a:gd name="sw" fmla="*/ 1 w 3780"/>
              <a:gd name="sh" fmla="*/ 1 h 600"/>
              <a:gd name="mins" fmla="min sw sh"/>
              <a:gd name="dsw" fmla="+- 0 sw mins"/>
              <a:gd name="dsh" fmla="+- 0 sh mins"/>
              <a:gd name="p0x0" fmla="*/ 180 w 3780"/>
              <a:gd name="p0y0" fmla="*/ 0 h 600"/>
              <a:gd name="p0x1" fmla="*/ 3600 w 3780"/>
              <a:gd name="p0y1" fmla="*/ 0 h 600"/>
              <a:gd name="p0x2" fmla="*/ 3699 w 3780"/>
              <a:gd name="p0y2" fmla="*/ 0 h 600"/>
              <a:gd name="p0x3" fmla="*/ 3780 w 3780"/>
              <a:gd name="p0y3" fmla="*/ 80 h 600"/>
              <a:gd name="p0x4" fmla="*/ 3780 w 3780"/>
              <a:gd name="p0y4" fmla="*/ 180 h 600"/>
              <a:gd name="p0x5" fmla="*/ 3780 w 3780"/>
              <a:gd name="p0y5" fmla="*/ 420 h 600"/>
              <a:gd name="p0x6" fmla="*/ 3780 w 3780"/>
              <a:gd name="p0y6" fmla="*/ 519 h 600"/>
              <a:gd name="p0x7" fmla="*/ 3699 w 3780"/>
              <a:gd name="p0y7" fmla="*/ 600 h 600"/>
              <a:gd name="p0x8" fmla="*/ 3600 w 3780"/>
              <a:gd name="p0y8" fmla="*/ 600 h 600"/>
              <a:gd name="p0x9" fmla="*/ 180 w 3780"/>
              <a:gd name="p0y9" fmla="*/ 600 h 600"/>
              <a:gd name="p0x10" fmla="*/ 80 w 3780"/>
              <a:gd name="p0y10" fmla="*/ 600 h 600"/>
              <a:gd name="p0x11" fmla="*/ 0 w 3780"/>
              <a:gd name="p0y11" fmla="*/ 519 h 600"/>
              <a:gd name="p0x12" fmla="*/ 0 w 3780"/>
              <a:gd name="p0y12" fmla="*/ 420 h 600"/>
              <a:gd name="p0x13" fmla="*/ 0 w 3780"/>
              <a:gd name="p0y13" fmla="*/ 180 h 600"/>
              <a:gd name="p0x14" fmla="*/ 0 w 3780"/>
              <a:gd name="p0y14" fmla="*/ 80 h 600"/>
              <a:gd name="p0x15" fmla="*/ 80 w 3780"/>
              <a:gd name="p0y15" fmla="*/ 0 h 600"/>
              <a:gd name="p0x16" fmla="*/ 180 w 3780"/>
              <a:gd name="p0y16" fmla="*/ 0 h 60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72024" y="6096000"/>
            <a:ext cx="217058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350" b="1" spc="8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容动而神随，形现而神开</a:t>
            </a:r>
            <a:endParaRPr sz="1350" b="1" spc="8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7"/>
            </p:custDataLst>
          </p:nvPr>
        </p:nvSpPr>
        <p:spPr>
          <a:xfrm>
            <a:off x="2976245" y="909320"/>
            <a:ext cx="4333875" cy="901065"/>
          </a:xfrm>
          <a:custGeom>
            <a:avLst/>
            <a:gdLst>
              <a:gd name="sw" fmla="*/ 1 w 6825"/>
              <a:gd name="sh" fmla="*/ 1 h 1418"/>
              <a:gd name="mins" fmla="min sw sh"/>
              <a:gd name="dsw" fmla="+- 0 sw mins"/>
              <a:gd name="dsh" fmla="+- 0 sh mins"/>
              <a:gd name="p0x0" fmla="*/ 180 w 6825"/>
              <a:gd name="p0y0" fmla="*/ 0 h 1418"/>
              <a:gd name="p0x1" fmla="*/ 6645 w 6825"/>
              <a:gd name="p0y1" fmla="*/ 0 h 1418"/>
              <a:gd name="p0x2" fmla="*/ 6744 w 6825"/>
              <a:gd name="p0y2" fmla="*/ 0 h 1418"/>
              <a:gd name="p0x3" fmla="*/ 6825 w 6825"/>
              <a:gd name="p0y3" fmla="*/ 80 h 1418"/>
              <a:gd name="p0x4" fmla="*/ 6825 w 6825"/>
              <a:gd name="p0y4" fmla="*/ 180 h 1418"/>
              <a:gd name="p0x5" fmla="*/ 6825 w 6825"/>
              <a:gd name="p0y5" fmla="*/ 1238 h 1418"/>
              <a:gd name="p0x6" fmla="*/ 6825 w 6825"/>
              <a:gd name="p0y6" fmla="*/ 1338 h 1418"/>
              <a:gd name="p0x7" fmla="*/ 6744 w 6825"/>
              <a:gd name="p0y7" fmla="*/ 1418 h 1418"/>
              <a:gd name="p0x8" fmla="*/ 6645 w 6825"/>
              <a:gd name="p0y8" fmla="*/ 1418 h 1418"/>
              <a:gd name="p0x9" fmla="*/ 180 w 6825"/>
              <a:gd name="p0y9" fmla="*/ 1418 h 1418"/>
              <a:gd name="p0x10" fmla="*/ 80 w 6825"/>
              <a:gd name="p0y10" fmla="*/ 1418 h 1418"/>
              <a:gd name="p0x11" fmla="*/ 0 w 6825"/>
              <a:gd name="p0y11" fmla="*/ 1338 h 1418"/>
              <a:gd name="p0x12" fmla="*/ 0 w 6825"/>
              <a:gd name="p0y12" fmla="*/ 1238 h 1418"/>
              <a:gd name="p0x13" fmla="*/ 0 w 6825"/>
              <a:gd name="p0y13" fmla="*/ 180 h 1418"/>
              <a:gd name="p0x14" fmla="*/ 0 w 6825"/>
              <a:gd name="p0y14" fmla="*/ 80 h 1418"/>
              <a:gd name="p0x15" fmla="*/ 80 w 6825"/>
              <a:gd name="p0y15" fmla="*/ 0 h 1418"/>
              <a:gd name="p0x16" fmla="*/ 180 w 6825"/>
              <a:gd name="p0y16" fmla="*/ 0 h 14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3095625" y="990600"/>
            <a:ext cx="0" cy="228600"/>
          </a:xfrm>
          <a:custGeom>
            <a:avLst/>
            <a:gdLst>
              <a:gd name="sw" fmla="*/ 1 w 299970"/>
              <a:gd name="sh" fmla="*/ 1 h 299610"/>
              <a:gd name="mins" fmla="min sw sh"/>
              <a:gd name="dsw" fmla="+- 0 sw mins"/>
              <a:gd name="dsh" fmla="+- 0 sh mins"/>
              <a:gd name="p0a2dx" fmla="*/ dsw 154860 1"/>
              <a:gd name="p0a2dy" fmla="*/ dsh -148065 1"/>
              <a:gd name="p0a0dx" fmla="*/ dsw -145110 1"/>
              <a:gd name="p0a0dy" fmla="*/ dsh 151545 1"/>
              <a:gd name="p0a1dx" fmla="*/ dsw -145110 1"/>
              <a:gd name="p0a1dy" fmla="*/ dsh -148065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625 mins 1"/>
              <a:gd name="p0y5" fmla="+- p0y5s p0a1dy 0"/>
              <a:gd name="p0x6s" fmla="*/ 0 mins 1"/>
              <a:gd name="p0x6" fmla="+- p0x6s p0a1dx 0"/>
              <a:gd name="p0y6s" fmla="*/ -66790 mins 1"/>
              <a:gd name="p0y6" fmla="+- p0y6s p0a1dy 0"/>
              <a:gd name="p0x7s" fmla="*/ -67150 mins 1"/>
              <a:gd name="p0x7" fmla="+- p0x7s p0a1dx 0"/>
              <a:gd name="p0y7s" fmla="*/ 360 mins 1"/>
              <a:gd name="p0y7" fmla="+- p0y7s p0a1dy 0"/>
              <a:gd name="p0x8s" fmla="*/ -149985 mins 1"/>
              <a:gd name="p0x8" fmla="+- p0x8s p0a1dx 0"/>
              <a:gd name="p0y8s" fmla="*/ 360 mins 1"/>
              <a:gd name="p0y8" fmla="+- p0y8s p0a1dy 0"/>
              <a:gd name="p0x9s" fmla="*/ 149985 mins 1"/>
              <a:gd name="p0x9" fmla="+- p0x9s p0a2dx 0"/>
              <a:gd name="p0y9s" fmla="*/ 360 mins 1"/>
              <a:gd name="p0y9" fmla="+- p0y9s p0a2dy 0"/>
              <a:gd name="p0x10s" fmla="*/ 67150 mins 1"/>
              <a:gd name="p0x10" fmla="+- p0x10s p0a2dx 0"/>
              <a:gd name="p0y10s" fmla="*/ 360 mins 1"/>
              <a:gd name="p0y10" fmla="+- p0y10s p0a2dy 0"/>
              <a:gd name="p0x11s" fmla="*/ 0 mins 1"/>
              <a:gd name="p0x11" fmla="+- p0x11s p0a2dx 0"/>
              <a:gd name="p0y11s" fmla="*/ -66790 mins 1"/>
              <a:gd name="p0y11" fmla="+- p0y11s p0a2dy 0"/>
              <a:gd name="p0x12s" fmla="*/ 0 mins 1"/>
              <a:gd name="p0x12" fmla="+- p0x12s p0a2dx 0"/>
              <a:gd name="p0y12s" fmla="*/ -149625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3095625" y="99060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面部肌肉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3095625" y="1244918"/>
            <a:ext cx="3810076" cy="48955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紧皱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放松、紧闭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外拉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放松、上提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放松、努出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放松，最后</a:t>
            </a:r>
            <a:r>
              <a:rPr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整体紧缩再放松</a:t>
            </a:r>
            <a:endParaRPr sz="12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1"/>
            </p:custDataLst>
          </p:nvPr>
        </p:nvSpPr>
        <p:spPr>
          <a:xfrm>
            <a:off x="7395845" y="909320"/>
            <a:ext cx="4333875" cy="901065"/>
          </a:xfrm>
          <a:custGeom>
            <a:avLst/>
            <a:gdLst>
              <a:gd name="sw" fmla="*/ 1 w 6825"/>
              <a:gd name="sh" fmla="*/ 1 h 1418"/>
              <a:gd name="mins" fmla="min sw sh"/>
              <a:gd name="dsw" fmla="+- 0 sw mins"/>
              <a:gd name="dsh" fmla="+- 0 sh mins"/>
              <a:gd name="p0x0" fmla="*/ 180 w 6825"/>
              <a:gd name="p0y0" fmla="*/ 0 h 1418"/>
              <a:gd name="p0x1" fmla="*/ 6645 w 6825"/>
              <a:gd name="p0y1" fmla="*/ 0 h 1418"/>
              <a:gd name="p0x2" fmla="*/ 6744 w 6825"/>
              <a:gd name="p0y2" fmla="*/ 0 h 1418"/>
              <a:gd name="p0x3" fmla="*/ 6825 w 6825"/>
              <a:gd name="p0y3" fmla="*/ 80 h 1418"/>
              <a:gd name="p0x4" fmla="*/ 6825 w 6825"/>
              <a:gd name="p0y4" fmla="*/ 180 h 1418"/>
              <a:gd name="p0x5" fmla="*/ 6825 w 6825"/>
              <a:gd name="p0y5" fmla="*/ 1238 h 1418"/>
              <a:gd name="p0x6" fmla="*/ 6825 w 6825"/>
              <a:gd name="p0y6" fmla="*/ 1338 h 1418"/>
              <a:gd name="p0x7" fmla="*/ 6744 w 6825"/>
              <a:gd name="p0y7" fmla="*/ 1418 h 1418"/>
              <a:gd name="p0x8" fmla="*/ 6645 w 6825"/>
              <a:gd name="p0y8" fmla="*/ 1418 h 1418"/>
              <a:gd name="p0x9" fmla="*/ 180 w 6825"/>
              <a:gd name="p0y9" fmla="*/ 1418 h 1418"/>
              <a:gd name="p0x10" fmla="*/ 80 w 6825"/>
              <a:gd name="p0y10" fmla="*/ 1418 h 1418"/>
              <a:gd name="p0x11" fmla="*/ 0 w 6825"/>
              <a:gd name="p0y11" fmla="*/ 1338 h 1418"/>
              <a:gd name="p0x12" fmla="*/ 0 w 6825"/>
              <a:gd name="p0y12" fmla="*/ 1238 h 1418"/>
              <a:gd name="p0x13" fmla="*/ 0 w 6825"/>
              <a:gd name="p0y13" fmla="*/ 180 h 1418"/>
              <a:gd name="p0x14" fmla="*/ 0 w 6825"/>
              <a:gd name="p0y14" fmla="*/ 80 h 1418"/>
              <a:gd name="p0x15" fmla="*/ 80 w 6825"/>
              <a:gd name="p0y15" fmla="*/ 0 h 1418"/>
              <a:gd name="p0x16" fmla="*/ 180 w 6825"/>
              <a:gd name="p0y16" fmla="*/ 0 h 141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>
            <p:custDataLst>
              <p:tags r:id="rId12"/>
            </p:custDataLst>
          </p:nvPr>
        </p:nvSpPr>
        <p:spPr>
          <a:xfrm>
            <a:off x="7515225" y="990600"/>
            <a:ext cx="0" cy="228600"/>
          </a:xfrm>
          <a:custGeom>
            <a:avLst/>
            <a:gdLst>
              <a:gd name="sw" fmla="*/ 1 w 299970"/>
              <a:gd name="sh" fmla="*/ 1 h 299610"/>
              <a:gd name="mins" fmla="min sw sh"/>
              <a:gd name="dsw" fmla="+- 0 sw mins"/>
              <a:gd name="dsh" fmla="+- 0 sh mins"/>
              <a:gd name="p0a2dx" fmla="*/ dsw 161820 1"/>
              <a:gd name="p0a2dy" fmla="*/ dsh -148065 1"/>
              <a:gd name="p0a0dx" fmla="*/ dsw -138150 1"/>
              <a:gd name="p0a0dy" fmla="*/ dsh 151545 1"/>
              <a:gd name="p0a1dx" fmla="*/ dsw -138150 1"/>
              <a:gd name="p0a1dy" fmla="*/ dsh -148065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625 mins 1"/>
              <a:gd name="p0y5" fmla="+- p0y5s p0a1dy 0"/>
              <a:gd name="p0x6s" fmla="*/ 0 mins 1"/>
              <a:gd name="p0x6" fmla="+- p0x6s p0a1dx 0"/>
              <a:gd name="p0y6s" fmla="*/ -66790 mins 1"/>
              <a:gd name="p0y6" fmla="+- p0y6s p0a1dy 0"/>
              <a:gd name="p0x7s" fmla="*/ -67150 mins 1"/>
              <a:gd name="p0x7" fmla="+- p0x7s p0a1dx 0"/>
              <a:gd name="p0y7s" fmla="*/ 360 mins 1"/>
              <a:gd name="p0y7" fmla="+- p0y7s p0a1dy 0"/>
              <a:gd name="p0x8s" fmla="*/ -149985 mins 1"/>
              <a:gd name="p0x8" fmla="+- p0x8s p0a1dx 0"/>
              <a:gd name="p0y8s" fmla="*/ 360 mins 1"/>
              <a:gd name="p0y8" fmla="+- p0y8s p0a1dy 0"/>
              <a:gd name="p0x9s" fmla="*/ 149985 mins 1"/>
              <a:gd name="p0x9" fmla="+- p0x9s p0a2dx 0"/>
              <a:gd name="p0y9s" fmla="*/ 360 mins 1"/>
              <a:gd name="p0y9" fmla="+- p0y9s p0a2dy 0"/>
              <a:gd name="p0x10s" fmla="*/ 67150 mins 1"/>
              <a:gd name="p0x10" fmla="+- p0x10s p0a2dx 0"/>
              <a:gd name="p0y10s" fmla="*/ 360 mins 1"/>
              <a:gd name="p0y10" fmla="+- p0y10s p0a2dy 0"/>
              <a:gd name="p0x11s" fmla="*/ 0 mins 1"/>
              <a:gd name="p0x11" fmla="+- p0x11s p0a2dx 0"/>
              <a:gd name="p0y11s" fmla="*/ -66790 mins 1"/>
              <a:gd name="p0y11" fmla="+- p0y11s p0a2dy 0"/>
              <a:gd name="p0x12s" fmla="*/ 0 mins 1"/>
              <a:gd name="p0x12" fmla="+- p0x12s p0a2dx 0"/>
              <a:gd name="p0y12s" fmla="*/ -149625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3"/>
            </p:custDataLst>
          </p:nvPr>
        </p:nvSpPr>
        <p:spPr>
          <a:xfrm>
            <a:off x="7515225" y="990600"/>
            <a:ext cx="85732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眼部练习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>
          <a:xfrm>
            <a:off x="7515225" y="1244918"/>
            <a:ext cx="4095750" cy="48955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平视</a:t>
            </a:r>
            <a:r>
              <a:rPr lang="en-US" alt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瞪视</a:t>
            </a:r>
            <a:r>
              <a:rPr lang="en-US" alt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放松</a:t>
            </a: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；向上、左、下、右分解转动，连续转动后反向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5"/>
            </p:custDataLst>
          </p:nvPr>
        </p:nvSpPr>
        <p:spPr>
          <a:xfrm>
            <a:off x="2976245" y="1896110"/>
            <a:ext cx="8753475" cy="3474720"/>
          </a:xfrm>
          <a:custGeom>
            <a:avLst/>
            <a:gdLst>
              <a:gd name="sw" fmla="*/ 1 w 13785"/>
              <a:gd name="sh" fmla="*/ 1 h 5472"/>
              <a:gd name="mins" fmla="min sw sh"/>
              <a:gd name="dsw" fmla="+- 0 sw mins"/>
              <a:gd name="dsh" fmla="+- 0 sh mins"/>
              <a:gd name="p0x0" fmla="*/ 180 w 13785"/>
              <a:gd name="p0y0" fmla="*/ 0 h 5472"/>
              <a:gd name="p0x1" fmla="*/ 13605 w 13785"/>
              <a:gd name="p0y1" fmla="*/ 0 h 5472"/>
              <a:gd name="p0x2" fmla="*/ 13704 w 13785"/>
              <a:gd name="p0y2" fmla="*/ 0 h 5472"/>
              <a:gd name="p0x3" fmla="*/ 13785 w 13785"/>
              <a:gd name="p0y3" fmla="*/ 80 h 5472"/>
              <a:gd name="p0x4" fmla="*/ 13785 w 13785"/>
              <a:gd name="p0y4" fmla="*/ 180 h 5472"/>
              <a:gd name="p0x5" fmla="*/ 13785 w 13785"/>
              <a:gd name="p0y5" fmla="*/ 5292 h 5472"/>
              <a:gd name="p0x6" fmla="*/ 13785 w 13785"/>
              <a:gd name="p0y6" fmla="*/ 5391 h 5472"/>
              <a:gd name="p0x7" fmla="*/ 13704 w 13785"/>
              <a:gd name="p0y7" fmla="*/ 5472 h 5472"/>
              <a:gd name="p0x8" fmla="*/ 13605 w 13785"/>
              <a:gd name="p0y8" fmla="*/ 5472 h 5472"/>
              <a:gd name="p0x9" fmla="*/ 180 w 13785"/>
              <a:gd name="p0y9" fmla="*/ 5472 h 5472"/>
              <a:gd name="p0x10" fmla="*/ 80 w 13785"/>
              <a:gd name="p0y10" fmla="*/ 5472 h 5472"/>
              <a:gd name="p0x11" fmla="*/ 0 w 13785"/>
              <a:gd name="p0y11" fmla="*/ 5391 h 5472"/>
              <a:gd name="p0x12" fmla="*/ 0 w 13785"/>
              <a:gd name="p0y12" fmla="*/ 5292 h 5472"/>
              <a:gd name="p0x13" fmla="*/ 0 w 13785"/>
              <a:gd name="p0y13" fmla="*/ 180 h 5472"/>
              <a:gd name="p0x14" fmla="*/ 0 w 13785"/>
              <a:gd name="p0y14" fmla="*/ 80 h 5472"/>
              <a:gd name="p0x15" fmla="*/ 80 w 13785"/>
              <a:gd name="p0y15" fmla="*/ 0 h 5472"/>
              <a:gd name="p0x16" fmla="*/ 180 w 13785"/>
              <a:gd name="p0y16" fmla="*/ 0 h 54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>
            <p:custDataLst>
              <p:tags r:id="rId16"/>
            </p:custDataLst>
          </p:nvPr>
        </p:nvSpPr>
        <p:spPr>
          <a:xfrm>
            <a:off x="3095625" y="1976755"/>
            <a:ext cx="0" cy="228600"/>
          </a:xfrm>
          <a:custGeom>
            <a:avLst/>
            <a:gdLst>
              <a:gd name="sw" fmla="*/ 1 w 299970"/>
              <a:gd name="sh" fmla="*/ 1 h 299610"/>
              <a:gd name="mins" fmla="min sw sh"/>
              <a:gd name="dsw" fmla="+- 0 sw mins"/>
              <a:gd name="dsh" fmla="+- 0 sh mins"/>
              <a:gd name="p0a2dx" fmla="*/ dsw 154860 1"/>
              <a:gd name="p0a2dy" fmla="*/ dsh -146511 1"/>
              <a:gd name="p0a0dx" fmla="*/ dsw -145110 1"/>
              <a:gd name="p0a0dy" fmla="*/ dsh 153098 1"/>
              <a:gd name="p0a1dx" fmla="*/ dsw -145110 1"/>
              <a:gd name="p0a1dy" fmla="*/ dsh -146511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625 mins 1"/>
              <a:gd name="p0y5" fmla="+- p0y5s p0a1dy 0"/>
              <a:gd name="p0x6s" fmla="*/ 0 mins 1"/>
              <a:gd name="p0x6" fmla="+- p0x6s p0a1dx 0"/>
              <a:gd name="p0y6s" fmla="*/ -66790 mins 1"/>
              <a:gd name="p0y6" fmla="+- p0y6s p0a1dy 0"/>
              <a:gd name="p0x7s" fmla="*/ -67150 mins 1"/>
              <a:gd name="p0x7" fmla="+- p0x7s p0a1dx 0"/>
              <a:gd name="p0y7s" fmla="*/ 360 mins 1"/>
              <a:gd name="p0y7" fmla="+- p0y7s p0a1dy 0"/>
              <a:gd name="p0x8s" fmla="*/ -149985 mins 1"/>
              <a:gd name="p0x8" fmla="+- p0x8s p0a1dx 0"/>
              <a:gd name="p0y8s" fmla="*/ 360 mins 1"/>
              <a:gd name="p0y8" fmla="+- p0y8s p0a1dy 0"/>
              <a:gd name="p0x9s" fmla="*/ 149985 mins 1"/>
              <a:gd name="p0x9" fmla="+- p0x9s p0a2dx 0"/>
              <a:gd name="p0y9s" fmla="*/ 360 mins 1"/>
              <a:gd name="p0y9" fmla="+- p0y9s p0a2dy 0"/>
              <a:gd name="p0x10s" fmla="*/ 67150 mins 1"/>
              <a:gd name="p0x10" fmla="+- p0x10s p0a2dx 0"/>
              <a:gd name="p0y10s" fmla="*/ 360 mins 1"/>
              <a:gd name="p0y10" fmla="+- p0y10s p0a2dy 0"/>
              <a:gd name="p0x11s" fmla="*/ 0 mins 1"/>
              <a:gd name="p0x11" fmla="+- p0x11s p0a2dx 0"/>
              <a:gd name="p0y11s" fmla="*/ -66790 mins 1"/>
              <a:gd name="p0y11" fmla="+- p0y11s p0a2dy 0"/>
              <a:gd name="p0x12s" fmla="*/ 0 mins 1"/>
              <a:gd name="p0x12" fmla="+- p0x12s p0a2dx 0"/>
              <a:gd name="p0y12s" fmla="*/ -149625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3095625" y="1977333"/>
            <a:ext cx="13716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身体九部位分离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1" name="表格 20"/>
          <p:cNvGraphicFramePr/>
          <p:nvPr>
            <p:custDataLst>
              <p:tags r:id="rId18"/>
            </p:custDataLst>
          </p:nvPr>
        </p:nvGraphicFramePr>
        <p:xfrm>
          <a:off x="3095625" y="2243455"/>
          <a:ext cx="8515350" cy="304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300"/>
                <a:gridCol w="8005762"/>
              </a:tblGrid>
              <a:tr h="332184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3C6E2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部位</a:t>
                      </a:r>
                      <a:endParaRPr sz="1200" b="1">
                        <a:solidFill>
                          <a:srgbClr val="3C6E2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1905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3C6E2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核心动作</a:t>
                      </a:r>
                      <a:endParaRPr sz="1200" b="1">
                        <a:solidFill>
                          <a:srgbClr val="3C6E2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1905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chemeClr val="accent1"/>
                      </a:solidFill>
                      <a:prstDash val="solid"/>
                    </a:lnB>
                    <a:noFill/>
                  </a:tcPr>
                </a:tc>
              </a:tr>
              <a:tr h="345132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头颈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前垂、右倒触肩、后倒、左倒，连续转动</a:t>
                      </a:r>
                      <a:endParaRPr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9179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肩部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抬压、前后活动、转动、反向、交错抖动</a:t>
                      </a:r>
                      <a:endParaRPr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9179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胸部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四方位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八方位分离，画圈转动</a:t>
                      </a:r>
                      <a:endParaRPr lang="zh-CN" altLang="en-US"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9179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双臂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en-US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45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°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平举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上举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前平举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→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下垂，大臂交叉画圈，小臂转动</a:t>
                      </a:r>
                      <a:endParaRPr lang="zh-CN" altLang="en-US"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9179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手部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手腕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云手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"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，手指逐次张开与握拳</a:t>
                      </a:r>
                      <a:endParaRPr lang="zh-CN" altLang="en-US"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9179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胯部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前、左、后、右推出，画圈转动</a:t>
                      </a:r>
                      <a:endParaRPr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9179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腿部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大腿</a:t>
                      </a:r>
                      <a:r>
                        <a:rPr lang="en-US" altLang="zh-CN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45</a:t>
                      </a:r>
                      <a:r>
                        <a:rPr lang="zh-CN" altLang="en-US"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°抬起画圈，小腿平抬画圈</a:t>
                      </a:r>
                      <a:endParaRPr lang="zh-CN" altLang="en-US"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 w="9525">
                      <a:solidFill>
                        <a:srgbClr val="ECF5EA"/>
                      </a:solidFill>
                      <a:prstDash val="solid"/>
                    </a:lnB>
                    <a:noFill/>
                  </a:tcPr>
                </a:tc>
              </a:tr>
              <a:tr h="333821">
                <a:tc>
                  <a:txBody>
                    <a:bodyPr wrap="square"/>
                    <a:p>
                      <a:pPr algn="l"/>
                      <a:r>
                        <a:rPr sz="1200" b="1">
                          <a:solidFill>
                            <a:srgbClr val="29332A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脚部</a:t>
                      </a:r>
                      <a:endParaRPr sz="1200" b="1">
                        <a:solidFill>
                          <a:srgbClr val="29332A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 w="28575">
                      <a:solidFill>
                        <a:schemeClr val="accent1"/>
                      </a:solidFill>
                      <a:prstDash val="solid"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 wrap="square"/>
                    <a:p>
                      <a:pPr algn="l"/>
                      <a:r>
                        <a:rPr sz="1200" b="0">
                          <a:solidFill>
                            <a:srgbClr val="29332A">
                              <a:alpha val="72157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脚腕转动、提踵、脚趾活动、压脚掌</a:t>
                      </a:r>
                      <a:endParaRPr sz="1200" b="0">
                        <a:solidFill>
                          <a:srgbClr val="29332A">
                            <a:alpha val="72157"/>
                          </a:srgbClr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38100" marR="38100" marT="28575" marB="28575" anchor="ctr">
                    <a:lnL>
                      <a:noFill/>
                    </a:lnL>
                    <a:lnR>
                      <a:noFill/>
                    </a:lnR>
                    <a:lnT w="9525">
                      <a:solidFill>
                        <a:srgbClr val="ECF5EA"/>
                      </a:solidFill>
                      <a:prstDash val="solid"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2" name="任意多边形 21"/>
          <p:cNvSpPr/>
          <p:nvPr>
            <p:custDataLst>
              <p:tags r:id="rId19"/>
            </p:custDataLst>
          </p:nvPr>
        </p:nvSpPr>
        <p:spPr>
          <a:xfrm>
            <a:off x="2976245" y="5456555"/>
            <a:ext cx="8753475" cy="939165"/>
          </a:xfrm>
          <a:custGeom>
            <a:avLst/>
            <a:gdLst>
              <a:gd name="sw" fmla="*/ 1 w 13785"/>
              <a:gd name="sh" fmla="*/ 1 h 1478"/>
              <a:gd name="mins" fmla="min sw sh"/>
              <a:gd name="dsw" fmla="+- 0 sw mins"/>
              <a:gd name="dsh" fmla="+- 0 sh mins"/>
              <a:gd name="p0x0" fmla="*/ 180 w 13785"/>
              <a:gd name="p0y0" fmla="*/ 0 h 1478"/>
              <a:gd name="p0x1" fmla="*/ 13605 w 13785"/>
              <a:gd name="p0y1" fmla="*/ 0 h 1478"/>
              <a:gd name="p0x2" fmla="*/ 13704 w 13785"/>
              <a:gd name="p0y2" fmla="*/ 0 h 1478"/>
              <a:gd name="p0x3" fmla="*/ 13785 w 13785"/>
              <a:gd name="p0y3" fmla="*/ 80 h 1478"/>
              <a:gd name="p0x4" fmla="*/ 13785 w 13785"/>
              <a:gd name="p0y4" fmla="*/ 180 h 1478"/>
              <a:gd name="p0x5" fmla="*/ 13785 w 13785"/>
              <a:gd name="p0y5" fmla="*/ 1298 h 1478"/>
              <a:gd name="p0x6" fmla="*/ 13785 w 13785"/>
              <a:gd name="p0y6" fmla="*/ 1398 h 1478"/>
              <a:gd name="p0x7" fmla="*/ 13704 w 13785"/>
              <a:gd name="p0y7" fmla="*/ 1478 h 1478"/>
              <a:gd name="p0x8" fmla="*/ 13605 w 13785"/>
              <a:gd name="p0y8" fmla="*/ 1478 h 1478"/>
              <a:gd name="p0x9" fmla="*/ 180 w 13785"/>
              <a:gd name="p0y9" fmla="*/ 1478 h 1478"/>
              <a:gd name="p0x10" fmla="*/ 80 w 13785"/>
              <a:gd name="p0y10" fmla="*/ 1478 h 1478"/>
              <a:gd name="p0x11" fmla="*/ 0 w 13785"/>
              <a:gd name="p0y11" fmla="*/ 1398 h 1478"/>
              <a:gd name="p0x12" fmla="*/ 0 w 13785"/>
              <a:gd name="p0y12" fmla="*/ 1298 h 1478"/>
              <a:gd name="p0x13" fmla="*/ 0 w 13785"/>
              <a:gd name="p0y13" fmla="*/ 180 h 1478"/>
              <a:gd name="p0x14" fmla="*/ 0 w 13785"/>
              <a:gd name="p0y14" fmla="*/ 80 h 1478"/>
              <a:gd name="p0x15" fmla="*/ 80 w 13785"/>
              <a:gd name="p0y15" fmla="*/ 0 h 1478"/>
              <a:gd name="p0x16" fmla="*/ 180 w 13785"/>
              <a:gd name="p0y16" fmla="*/ 0 h 147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20"/>
            </p:custDataLst>
          </p:nvPr>
        </p:nvSpPr>
        <p:spPr>
          <a:xfrm>
            <a:off x="3095625" y="5537835"/>
            <a:ext cx="0" cy="228600"/>
          </a:xfrm>
          <a:custGeom>
            <a:avLst/>
            <a:gdLst>
              <a:gd name="sw" fmla="*/ 1 w 299970"/>
              <a:gd name="sh" fmla="*/ 1 h 299610"/>
              <a:gd name="mins" fmla="min sw sh"/>
              <a:gd name="dsw" fmla="+- 0 sw mins"/>
              <a:gd name="dsh" fmla="+- 0 sh mins"/>
              <a:gd name="p0a2dx" fmla="*/ dsw 154860 1"/>
              <a:gd name="p0a2dy" fmla="*/ dsh -140903 1"/>
              <a:gd name="p0a0dx" fmla="*/ dsw -145110 1"/>
              <a:gd name="p0a0dy" fmla="*/ dsh 158706 1"/>
              <a:gd name="p0a1dx" fmla="*/ dsw -145110 1"/>
              <a:gd name="p0a1dy" fmla="*/ dsh -140903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625 mins 1"/>
              <a:gd name="p0y5" fmla="+- p0y5s p0a1dy 0"/>
              <a:gd name="p0x6s" fmla="*/ 0 mins 1"/>
              <a:gd name="p0x6" fmla="+- p0x6s p0a1dx 0"/>
              <a:gd name="p0y6s" fmla="*/ -66790 mins 1"/>
              <a:gd name="p0y6" fmla="+- p0y6s p0a1dy 0"/>
              <a:gd name="p0x7s" fmla="*/ -67150 mins 1"/>
              <a:gd name="p0x7" fmla="+- p0x7s p0a1dx 0"/>
              <a:gd name="p0y7s" fmla="*/ 360 mins 1"/>
              <a:gd name="p0y7" fmla="+- p0y7s p0a1dy 0"/>
              <a:gd name="p0x8s" fmla="*/ -149985 mins 1"/>
              <a:gd name="p0x8" fmla="+- p0x8s p0a1dx 0"/>
              <a:gd name="p0y8s" fmla="*/ 360 mins 1"/>
              <a:gd name="p0y8" fmla="+- p0y8s p0a1dy 0"/>
              <a:gd name="p0x9s" fmla="*/ 149985 mins 1"/>
              <a:gd name="p0x9" fmla="+- p0x9s p0a2dx 0"/>
              <a:gd name="p0y9s" fmla="*/ 360 mins 1"/>
              <a:gd name="p0y9" fmla="+- p0y9s p0a2dy 0"/>
              <a:gd name="p0x10s" fmla="*/ 67150 mins 1"/>
              <a:gd name="p0x10" fmla="+- p0x10s p0a2dx 0"/>
              <a:gd name="p0y10s" fmla="*/ 360 mins 1"/>
              <a:gd name="p0y10" fmla="+- p0y10s p0a2dy 0"/>
              <a:gd name="p0x11s" fmla="*/ 0 mins 1"/>
              <a:gd name="p0x11" fmla="+- p0x11s p0a2dx 0"/>
              <a:gd name="p0y11s" fmla="*/ -66790 mins 1"/>
              <a:gd name="p0y11" fmla="+- p0y11s p0a2dy 0"/>
              <a:gd name="p0x12s" fmla="*/ 0 mins 1"/>
              <a:gd name="p0x12" fmla="+- p0x12s p0a2dx 0"/>
              <a:gd name="p0y12s" fmla="*/ -149625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3095625" y="5537892"/>
            <a:ext cx="1028776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组合与塑形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3095625" y="5792210"/>
            <a:ext cx="8515350" cy="2533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行走中逐步变化头、颈、肩、胸、胯、膝、脚掌等部位，感受生理与心理的变化。</a:t>
            </a:r>
            <a:endParaRPr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3095625" y="6066501"/>
            <a:ext cx="8515350" cy="2533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lang="en-US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大人物</a:t>
            </a:r>
            <a:r>
              <a:rPr lang="en-US" alt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小人物</a:t>
            </a:r>
            <a:r>
              <a:rPr lang="en-US" altLang="zh-CN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2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练习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：以哑剧方式交替扮演皇帝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大力士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贵妇人与侍臣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受气丈夫</a:t>
            </a:r>
            <a:r>
              <a:rPr lang="en-US" altLang="zh-CN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12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乞丐，用身体塑形呈现矛盾冲突。</a:t>
            </a:r>
            <a:endParaRPr lang="zh-CN" altLang="en-US" sz="12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07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观察生活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57200" y="1109663"/>
            <a:ext cx="433298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观察生活是演员贴近剧本中角色的</a:t>
            </a:r>
            <a:r>
              <a:rPr lang="en-US" altLang="zh-CN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第一道桥梁</a:t>
            </a:r>
            <a:endParaRPr sz="1500" b="1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461645" y="1585595"/>
            <a:ext cx="11268075" cy="490855"/>
          </a:xfrm>
          <a:custGeom>
            <a:avLst/>
            <a:gdLst>
              <a:gd name="sw" fmla="*/ 1 w 17745"/>
              <a:gd name="sh" fmla="*/ 1 h 772"/>
              <a:gd name="mins" fmla="min sw sh"/>
              <a:gd name="dsw" fmla="+- 0 sw mins"/>
              <a:gd name="dsh" fmla="+- 0 sh mins"/>
              <a:gd name="p0x0" fmla="*/ 300 w 17745"/>
              <a:gd name="p0y0" fmla="*/ 0 h 772"/>
              <a:gd name="p0x1" fmla="*/ 17445 w 17745"/>
              <a:gd name="p0y1" fmla="*/ 0 h 772"/>
              <a:gd name="p0x2" fmla="*/ 17610 w 17745"/>
              <a:gd name="p0y2" fmla="*/ 0 h 772"/>
              <a:gd name="p0x3" fmla="*/ 17745 w 17745"/>
              <a:gd name="p0y3" fmla="*/ 134 h 772"/>
              <a:gd name="p0x4" fmla="*/ 17745 w 17745"/>
              <a:gd name="p0y4" fmla="*/ 300 h 772"/>
              <a:gd name="p0x5" fmla="*/ 17745 w 17745"/>
              <a:gd name="p0y5" fmla="*/ 472 h 772"/>
              <a:gd name="p0x6" fmla="*/ 17745 w 17745"/>
              <a:gd name="p0y6" fmla="*/ 638 h 772"/>
              <a:gd name="p0x7" fmla="*/ 17610 w 17745"/>
              <a:gd name="p0y7" fmla="*/ 772 h 772"/>
              <a:gd name="p0x8" fmla="*/ 17445 w 17745"/>
              <a:gd name="p0y8" fmla="*/ 772 h 772"/>
              <a:gd name="p0x9" fmla="*/ 300 w 17745"/>
              <a:gd name="p0y9" fmla="*/ 772 h 772"/>
              <a:gd name="p0x10" fmla="*/ 134 w 17745"/>
              <a:gd name="p0y10" fmla="*/ 772 h 772"/>
              <a:gd name="p0x11" fmla="*/ 0 w 17745"/>
              <a:gd name="p0y11" fmla="*/ 638 h 772"/>
              <a:gd name="p0x12" fmla="*/ 0 w 17745"/>
              <a:gd name="p0y12" fmla="*/ 472 h 772"/>
              <a:gd name="p0x13" fmla="*/ 0 w 17745"/>
              <a:gd name="p0y13" fmla="*/ 300 h 772"/>
              <a:gd name="p0x14" fmla="*/ 0 w 17745"/>
              <a:gd name="p0y14" fmla="*/ 134 h 772"/>
              <a:gd name="p0x15" fmla="*/ 134 w 17745"/>
              <a:gd name="p0y15" fmla="*/ 0 h 772"/>
              <a:gd name="p0x16" fmla="*/ 300 w 17745"/>
              <a:gd name="p0y16" fmla="*/ 0 h 77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3"/>
            </p:custDataLst>
          </p:nvPr>
        </p:nvSpPr>
        <p:spPr>
          <a:xfrm>
            <a:off x="657225" y="1716405"/>
            <a:ext cx="1447800" cy="228600"/>
          </a:xfrm>
          <a:custGeom>
            <a:avLst/>
            <a:gdLst>
              <a:gd name="sw" fmla="*/ 1 w 2280"/>
              <a:gd name="sh" fmla="*/ 1 h 360"/>
              <a:gd name="mins" fmla="min sw sh"/>
              <a:gd name="dsw" fmla="+- 0 sw mins"/>
              <a:gd name="dsh" fmla="+- 0 sh mins"/>
              <a:gd name="p0x0" fmla="*/ 180 w 2280"/>
              <a:gd name="p0y0" fmla="*/ 0 h 360"/>
              <a:gd name="p0x1" fmla="*/ 2100 w 2280"/>
              <a:gd name="p0y1" fmla="*/ 0 h 360"/>
              <a:gd name="p0x2" fmla="*/ 2199 w 2280"/>
              <a:gd name="p0y2" fmla="*/ 0 h 360"/>
              <a:gd name="p0x3" fmla="*/ 2280 w 2280"/>
              <a:gd name="p0y3" fmla="*/ 80 h 360"/>
              <a:gd name="p0x4" fmla="*/ 2280 w 2280"/>
              <a:gd name="p0y4" fmla="*/ 180 h 360"/>
              <a:gd name="p0x5" fmla="*/ 2280 w 2280"/>
              <a:gd name="p0y5" fmla="*/ 279 h 360"/>
              <a:gd name="p0x6" fmla="*/ 2199 w 2280"/>
              <a:gd name="p0y6" fmla="*/ 360 h 360"/>
              <a:gd name="p0x7" fmla="*/ 2100 w 2280"/>
              <a:gd name="p0y7" fmla="*/ 360 h 360"/>
              <a:gd name="p0x8" fmla="*/ 180 w 2280"/>
              <a:gd name="p0y8" fmla="*/ 360 h 360"/>
              <a:gd name="p0x9" fmla="*/ 80 w 2280"/>
              <a:gd name="p0y9" fmla="*/ 360 h 360"/>
              <a:gd name="p0x10" fmla="*/ 0 w 2280"/>
              <a:gd name="p0y10" fmla="*/ 279 h 360"/>
              <a:gd name="p0x11" fmla="*/ 0 w 2280"/>
              <a:gd name="p0y11" fmla="*/ 180 h 360"/>
              <a:gd name="p0x12" fmla="*/ 0 w 2280"/>
              <a:gd name="p0y12" fmla="*/ 80 h 360"/>
              <a:gd name="p0x13" fmla="*/ 80 w 2280"/>
              <a:gd name="p0y13" fmla="*/ 0 h 360"/>
              <a:gd name="p0x14" fmla="*/ 180 w 2280"/>
              <a:gd name="p0y14" fmla="*/ 0 h 3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71525" y="1746409"/>
            <a:ext cx="1371676" cy="16954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北京人民艺术剧院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257501" y="1704975"/>
            <a:ext cx="8685685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成功经验：</a:t>
            </a:r>
            <a:r>
              <a:rPr lang="en-US" sz="1500" b="1" spc="9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 spc="9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深厚的生活基础，深刻的体验，鲜明的表现力</a:t>
            </a:r>
            <a:r>
              <a:rPr lang="en-US" altLang="zh-CN" sz="1500" b="1" spc="9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en-US" altLang="zh-CN"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 "</a:t>
            </a:r>
            <a:r>
              <a:rPr lang="zh-CN" altLang="en-US"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深厚的生活基础</a:t>
            </a:r>
            <a:r>
              <a:rPr lang="en-US" altLang="zh-CN"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被放在首位。</a:t>
            </a:r>
            <a:endParaRPr lang="zh-CN" altLang="en-US" sz="15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6"/>
            </p:custDataLst>
          </p:nvPr>
        </p:nvSpPr>
        <p:spPr>
          <a:xfrm>
            <a:off x="461645" y="2276475"/>
            <a:ext cx="2093595" cy="4119245"/>
          </a:xfrm>
          <a:custGeom>
            <a:avLst/>
            <a:gdLst>
              <a:gd name="sw" fmla="*/ 1 w 3296"/>
              <a:gd name="sh" fmla="*/ 1 h 6487"/>
              <a:gd name="mins" fmla="min sw sh"/>
              <a:gd name="dsw" fmla="+- 0 sw mins"/>
              <a:gd name="dsh" fmla="+- 0 sh mins"/>
              <a:gd name="p0x0" fmla="*/ 420 w 3296"/>
              <a:gd name="p0y0" fmla="*/ 0 h 6487"/>
              <a:gd name="p0x1" fmla="*/ 2876 w 3296"/>
              <a:gd name="p0y1" fmla="*/ 0 h 6487"/>
              <a:gd name="p0x2" fmla="*/ 3108 w 3296"/>
              <a:gd name="p0y2" fmla="*/ 0 h 6487"/>
              <a:gd name="p0x3" fmla="*/ 3296 w 3296"/>
              <a:gd name="p0y3" fmla="*/ 188 h 6487"/>
              <a:gd name="p0x4" fmla="*/ 3296 w 3296"/>
              <a:gd name="p0y4" fmla="*/ 420 h 6487"/>
              <a:gd name="p0x5" fmla="*/ 3296 w 3296"/>
              <a:gd name="p0y5" fmla="*/ 6067 h 6487"/>
              <a:gd name="p0x6" fmla="*/ 3296 w 3296"/>
              <a:gd name="p0y6" fmla="*/ 6299 h 6487"/>
              <a:gd name="p0x7" fmla="*/ 3108 w 3296"/>
              <a:gd name="p0y7" fmla="*/ 6487 h 6487"/>
              <a:gd name="p0x8" fmla="*/ 2876 w 3296"/>
              <a:gd name="p0y8" fmla="*/ 6487 h 6487"/>
              <a:gd name="p0x9" fmla="*/ 420 w 3296"/>
              <a:gd name="p0y9" fmla="*/ 6487 h 6487"/>
              <a:gd name="p0x10" fmla="*/ 188 w 3296"/>
              <a:gd name="p0y10" fmla="*/ 6487 h 6487"/>
              <a:gd name="p0x11" fmla="*/ 0 w 3296"/>
              <a:gd name="p0y11" fmla="*/ 6299 h 6487"/>
              <a:gd name="p0x12" fmla="*/ 0 w 3296"/>
              <a:gd name="p0y12" fmla="*/ 6067 h 6487"/>
              <a:gd name="p0x13" fmla="*/ 0 w 3296"/>
              <a:gd name="p0y13" fmla="*/ 420 h 6487"/>
              <a:gd name="p0x14" fmla="*/ 0 w 3296"/>
              <a:gd name="p0y14" fmla="*/ 188 h 6487"/>
              <a:gd name="p0x15" fmla="*/ 188 w 3296"/>
              <a:gd name="p0y15" fmla="*/ 0 h 6487"/>
              <a:gd name="p0x16" fmla="*/ 420 w 3296"/>
              <a:gd name="p0y16" fmla="*/ 0 h 6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7"/>
            </p:custDataLst>
          </p:nvPr>
        </p:nvSpPr>
        <p:spPr>
          <a:xfrm>
            <a:off x="657225" y="2547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2950" y="2633345"/>
            <a:ext cx="247650" cy="247650"/>
          </a:xfrm>
          <a:prstGeom prst="rect">
            <a:avLst/>
          </a:prstGeom>
          <a:noFill/>
        </p:spPr>
      </p:pic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>
            <a:off x="1190625" y="2581275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气质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657225" y="3960019"/>
            <a:ext cx="1703041" cy="1395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老年人迟缓、中年人沉稳、少年人热血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从站姿坐姿把握动作节奏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3"/>
            </p:custDataLst>
          </p:nvPr>
        </p:nvSpPr>
        <p:spPr>
          <a:xfrm>
            <a:off x="568503" y="2281018"/>
            <a:ext cx="1879879" cy="57052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60" h="90">
                <a:moveTo>
                  <a:pt x="260" y="0"/>
                </a:moveTo>
                <a:lnTo>
                  <a:pt x="2701" y="0"/>
                </a:lnTo>
                <a:cubicBezTo>
                  <a:pt x="2799" y="0"/>
                  <a:pt x="2889" y="34"/>
                  <a:pt x="2960" y="90"/>
                </a:cubicBezTo>
                <a:lnTo>
                  <a:pt x="0" y="90"/>
                </a:lnTo>
                <a:cubicBezTo>
                  <a:pt x="71" y="34"/>
                  <a:pt x="162" y="0"/>
                  <a:pt x="2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2151164" y="2326958"/>
            <a:ext cx="742502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>
                <a:solidFill>
                  <a:srgbClr val="29332A">
                    <a:alpha val="8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3600" b="1">
              <a:solidFill>
                <a:srgbClr val="29332A">
                  <a:alpha val="8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2755265" y="2276475"/>
            <a:ext cx="2093595" cy="4119245"/>
          </a:xfrm>
          <a:custGeom>
            <a:avLst/>
            <a:gdLst>
              <a:gd name="sw" fmla="*/ 1 w 3296"/>
              <a:gd name="sh" fmla="*/ 1 h 6487"/>
              <a:gd name="mins" fmla="min sw sh"/>
              <a:gd name="dsw" fmla="+- 0 sw mins"/>
              <a:gd name="dsh" fmla="+- 0 sh mins"/>
              <a:gd name="p0x0" fmla="*/ 420 w 3296"/>
              <a:gd name="p0y0" fmla="*/ 0 h 6487"/>
              <a:gd name="p0x1" fmla="*/ 2876 w 3296"/>
              <a:gd name="p0y1" fmla="*/ 0 h 6487"/>
              <a:gd name="p0x2" fmla="*/ 3108 w 3296"/>
              <a:gd name="p0y2" fmla="*/ 0 h 6487"/>
              <a:gd name="p0x3" fmla="*/ 3296 w 3296"/>
              <a:gd name="p0y3" fmla="*/ 188 h 6487"/>
              <a:gd name="p0x4" fmla="*/ 3296 w 3296"/>
              <a:gd name="p0y4" fmla="*/ 420 h 6487"/>
              <a:gd name="p0x5" fmla="*/ 3296 w 3296"/>
              <a:gd name="p0y5" fmla="*/ 6067 h 6487"/>
              <a:gd name="p0x6" fmla="*/ 3296 w 3296"/>
              <a:gd name="p0y6" fmla="*/ 6299 h 6487"/>
              <a:gd name="p0x7" fmla="*/ 3108 w 3296"/>
              <a:gd name="p0y7" fmla="*/ 6487 h 6487"/>
              <a:gd name="p0x8" fmla="*/ 2876 w 3296"/>
              <a:gd name="p0y8" fmla="*/ 6487 h 6487"/>
              <a:gd name="p0x9" fmla="*/ 420 w 3296"/>
              <a:gd name="p0y9" fmla="*/ 6487 h 6487"/>
              <a:gd name="p0x10" fmla="*/ 188 w 3296"/>
              <a:gd name="p0y10" fmla="*/ 6487 h 6487"/>
              <a:gd name="p0x11" fmla="*/ 0 w 3296"/>
              <a:gd name="p0y11" fmla="*/ 6299 h 6487"/>
              <a:gd name="p0x12" fmla="*/ 0 w 3296"/>
              <a:gd name="p0y12" fmla="*/ 6067 h 6487"/>
              <a:gd name="p0x13" fmla="*/ 0 w 3296"/>
              <a:gd name="p0y13" fmla="*/ 420 h 6487"/>
              <a:gd name="p0x14" fmla="*/ 0 w 3296"/>
              <a:gd name="p0y14" fmla="*/ 188 h 6487"/>
              <a:gd name="p0x15" fmla="*/ 188 w 3296"/>
              <a:gd name="p0y15" fmla="*/ 0 h 6487"/>
              <a:gd name="p0x16" fmla="*/ 420 w 3296"/>
              <a:gd name="p0y16" fmla="*/ 0 h 6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6"/>
            </p:custDataLst>
          </p:nvPr>
        </p:nvSpPr>
        <p:spPr>
          <a:xfrm>
            <a:off x="2950210" y="2547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035935" y="2633345"/>
            <a:ext cx="247650" cy="247650"/>
          </a:xfrm>
          <a:prstGeom prst="rect">
            <a:avLst/>
          </a:prstGeom>
          <a:noFill/>
        </p:spPr>
      </p:pic>
      <p:sp>
        <p:nvSpPr>
          <p:cNvPr id="25" name="文本框 24"/>
          <p:cNvSpPr txBox="1"/>
          <p:nvPr>
            <p:custDataLst>
              <p:tags r:id="rId20"/>
            </p:custDataLst>
          </p:nvPr>
        </p:nvSpPr>
        <p:spPr>
          <a:xfrm>
            <a:off x="3484216" y="2581275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服装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>
          <a:xfrm>
            <a:off x="2950816" y="3788569"/>
            <a:ext cx="1703041" cy="17383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季节、时间、年龄、地域的差异；口罩帽子、老花镜拐杖等饰品构成可信细节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22"/>
            </p:custDataLst>
          </p:nvPr>
        </p:nvSpPr>
        <p:spPr>
          <a:xfrm>
            <a:off x="2861438" y="2280937"/>
            <a:ext cx="1880614" cy="571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62" h="90">
                <a:moveTo>
                  <a:pt x="260" y="0"/>
                </a:moveTo>
                <a:lnTo>
                  <a:pt x="2702" y="0"/>
                </a:lnTo>
                <a:cubicBezTo>
                  <a:pt x="2800" y="0"/>
                  <a:pt x="2890" y="34"/>
                  <a:pt x="2962" y="90"/>
                </a:cubicBezTo>
                <a:lnTo>
                  <a:pt x="0" y="90"/>
                </a:lnTo>
                <a:cubicBezTo>
                  <a:pt x="71" y="34"/>
                  <a:pt x="162" y="0"/>
                  <a:pt x="26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4444755" y="2326958"/>
            <a:ext cx="742502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>
                <a:solidFill>
                  <a:srgbClr val="29332A">
                    <a:alpha val="8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3600" b="1">
              <a:solidFill>
                <a:srgbClr val="29332A">
                  <a:alpha val="8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4"/>
            </p:custDataLst>
          </p:nvPr>
        </p:nvSpPr>
        <p:spPr>
          <a:xfrm>
            <a:off x="5048885" y="2276475"/>
            <a:ext cx="2093595" cy="4119245"/>
          </a:xfrm>
          <a:custGeom>
            <a:avLst/>
            <a:gdLst>
              <a:gd name="sw" fmla="*/ 1 w 3297"/>
              <a:gd name="sh" fmla="*/ 1 h 6487"/>
              <a:gd name="mins" fmla="min sw sh"/>
              <a:gd name="dsw" fmla="+- 0 sw mins"/>
              <a:gd name="dsh" fmla="+- 0 sh mins"/>
              <a:gd name="p0x0" fmla="*/ 420 w 3297"/>
              <a:gd name="p0y0" fmla="*/ 0 h 6487"/>
              <a:gd name="p0x1" fmla="*/ 2877 w 3297"/>
              <a:gd name="p0y1" fmla="*/ 0 h 6487"/>
              <a:gd name="p0x2" fmla="*/ 3109 w 3297"/>
              <a:gd name="p0y2" fmla="*/ 0 h 6487"/>
              <a:gd name="p0x3" fmla="*/ 3297 w 3297"/>
              <a:gd name="p0y3" fmla="*/ 188 h 6487"/>
              <a:gd name="p0x4" fmla="*/ 3297 w 3297"/>
              <a:gd name="p0y4" fmla="*/ 420 h 6487"/>
              <a:gd name="p0x5" fmla="*/ 3297 w 3297"/>
              <a:gd name="p0y5" fmla="*/ 6067 h 6487"/>
              <a:gd name="p0x6" fmla="*/ 3297 w 3297"/>
              <a:gd name="p0y6" fmla="*/ 6299 h 6487"/>
              <a:gd name="p0x7" fmla="*/ 3109 w 3297"/>
              <a:gd name="p0y7" fmla="*/ 6487 h 6487"/>
              <a:gd name="p0x8" fmla="*/ 2877 w 3297"/>
              <a:gd name="p0y8" fmla="*/ 6487 h 6487"/>
              <a:gd name="p0x9" fmla="*/ 420 w 3297"/>
              <a:gd name="p0y9" fmla="*/ 6487 h 6487"/>
              <a:gd name="p0x10" fmla="*/ 188 w 3297"/>
              <a:gd name="p0y10" fmla="*/ 6487 h 6487"/>
              <a:gd name="p0x11" fmla="*/ 0 w 3297"/>
              <a:gd name="p0y11" fmla="*/ 6299 h 6487"/>
              <a:gd name="p0x12" fmla="*/ 0 w 3297"/>
              <a:gd name="p0y12" fmla="*/ 6067 h 6487"/>
              <a:gd name="p0x13" fmla="*/ 0 w 3297"/>
              <a:gd name="p0y13" fmla="*/ 420 h 6487"/>
              <a:gd name="p0x14" fmla="*/ 0 w 3297"/>
              <a:gd name="p0y14" fmla="*/ 188 h 6487"/>
              <a:gd name="p0x15" fmla="*/ 188 w 3297"/>
              <a:gd name="p0y15" fmla="*/ 0 h 6487"/>
              <a:gd name="p0x16" fmla="*/ 420 w 3297"/>
              <a:gd name="p0y16" fmla="*/ 0 h 6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>
            <p:custDataLst>
              <p:tags r:id="rId25"/>
            </p:custDataLst>
          </p:nvPr>
        </p:nvSpPr>
        <p:spPr>
          <a:xfrm>
            <a:off x="5243830" y="2547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329555" y="2633345"/>
            <a:ext cx="247650" cy="247650"/>
          </a:xfrm>
          <a:prstGeom prst="rect">
            <a:avLst/>
          </a:prstGeom>
          <a:noFill/>
        </p:spPr>
      </p:pic>
      <p:sp>
        <p:nvSpPr>
          <p:cNvPr id="34" name="文本框 33"/>
          <p:cNvSpPr txBox="1"/>
          <p:nvPr>
            <p:custDataLst>
              <p:tags r:id="rId29"/>
            </p:custDataLst>
          </p:nvPr>
        </p:nvSpPr>
        <p:spPr>
          <a:xfrm>
            <a:off x="5777808" y="2581275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表情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0"/>
            </p:custDataLst>
          </p:nvPr>
        </p:nvSpPr>
        <p:spPr>
          <a:xfrm>
            <a:off x="5244408" y="3788569"/>
            <a:ext cx="1703118" cy="17383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眼睛是心灵的窗户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焦急、含情脉脉、厌恶，结合面部变化找准内心状态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31"/>
            </p:custDataLst>
          </p:nvPr>
        </p:nvSpPr>
        <p:spPr>
          <a:xfrm>
            <a:off x="5155064" y="2280947"/>
            <a:ext cx="1880602" cy="5712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62" h="90">
                <a:moveTo>
                  <a:pt x="260" y="0"/>
                </a:moveTo>
                <a:lnTo>
                  <a:pt x="2702" y="0"/>
                </a:lnTo>
                <a:cubicBezTo>
                  <a:pt x="2800" y="0"/>
                  <a:pt x="2890" y="34"/>
                  <a:pt x="2962" y="90"/>
                </a:cubicBezTo>
                <a:lnTo>
                  <a:pt x="0" y="90"/>
                </a:lnTo>
                <a:cubicBezTo>
                  <a:pt x="71" y="34"/>
                  <a:pt x="162" y="0"/>
                  <a:pt x="26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2"/>
            </p:custDataLst>
          </p:nvPr>
        </p:nvSpPr>
        <p:spPr>
          <a:xfrm>
            <a:off x="6738423" y="2326958"/>
            <a:ext cx="742503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>
                <a:solidFill>
                  <a:srgbClr val="29332A">
                    <a:alpha val="8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3600" b="1">
              <a:solidFill>
                <a:srgbClr val="29332A">
                  <a:alpha val="8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7342505" y="2276475"/>
            <a:ext cx="2093595" cy="4119245"/>
          </a:xfrm>
          <a:custGeom>
            <a:avLst/>
            <a:gdLst>
              <a:gd name="sw" fmla="*/ 1 w 3296"/>
              <a:gd name="sh" fmla="*/ 1 h 6487"/>
              <a:gd name="mins" fmla="min sw sh"/>
              <a:gd name="dsw" fmla="+- 0 sw mins"/>
              <a:gd name="dsh" fmla="+- 0 sh mins"/>
              <a:gd name="p0x0" fmla="*/ 420 w 3296"/>
              <a:gd name="p0y0" fmla="*/ 0 h 6487"/>
              <a:gd name="p0x1" fmla="*/ 2876 w 3296"/>
              <a:gd name="p0y1" fmla="*/ 0 h 6487"/>
              <a:gd name="p0x2" fmla="*/ 3108 w 3296"/>
              <a:gd name="p0y2" fmla="*/ 0 h 6487"/>
              <a:gd name="p0x3" fmla="*/ 3296 w 3296"/>
              <a:gd name="p0y3" fmla="*/ 188 h 6487"/>
              <a:gd name="p0x4" fmla="*/ 3296 w 3296"/>
              <a:gd name="p0y4" fmla="*/ 420 h 6487"/>
              <a:gd name="p0x5" fmla="*/ 3296 w 3296"/>
              <a:gd name="p0y5" fmla="*/ 6067 h 6487"/>
              <a:gd name="p0x6" fmla="*/ 3296 w 3296"/>
              <a:gd name="p0y6" fmla="*/ 6299 h 6487"/>
              <a:gd name="p0x7" fmla="*/ 3108 w 3296"/>
              <a:gd name="p0y7" fmla="*/ 6487 h 6487"/>
              <a:gd name="p0x8" fmla="*/ 2876 w 3296"/>
              <a:gd name="p0y8" fmla="*/ 6487 h 6487"/>
              <a:gd name="p0x9" fmla="*/ 420 w 3296"/>
              <a:gd name="p0y9" fmla="*/ 6487 h 6487"/>
              <a:gd name="p0x10" fmla="*/ 188 w 3296"/>
              <a:gd name="p0y10" fmla="*/ 6487 h 6487"/>
              <a:gd name="p0x11" fmla="*/ 0 w 3296"/>
              <a:gd name="p0y11" fmla="*/ 6299 h 6487"/>
              <a:gd name="p0x12" fmla="*/ 0 w 3296"/>
              <a:gd name="p0y12" fmla="*/ 6067 h 6487"/>
              <a:gd name="p0x13" fmla="*/ 0 w 3296"/>
              <a:gd name="p0y13" fmla="*/ 420 h 6487"/>
              <a:gd name="p0x14" fmla="*/ 0 w 3296"/>
              <a:gd name="p0y14" fmla="*/ 188 h 6487"/>
              <a:gd name="p0x15" fmla="*/ 188 w 3296"/>
              <a:gd name="p0y15" fmla="*/ 0 h 6487"/>
              <a:gd name="p0x16" fmla="*/ 420 w 3296"/>
              <a:gd name="p0y16" fmla="*/ 0 h 6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34"/>
            </p:custDataLst>
          </p:nvPr>
        </p:nvSpPr>
        <p:spPr>
          <a:xfrm>
            <a:off x="7537450" y="2547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4">
              <a:lumMod val="20513"/>
              <a:lumOff val="79487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623175" y="2633345"/>
            <a:ext cx="247650" cy="247650"/>
          </a:xfrm>
          <a:prstGeom prst="rect">
            <a:avLst/>
          </a:prstGeom>
          <a:noFill/>
        </p:spPr>
      </p:pic>
      <p:sp>
        <p:nvSpPr>
          <p:cNvPr id="43" name="文本框 42"/>
          <p:cNvSpPr txBox="1"/>
          <p:nvPr>
            <p:custDataLst>
              <p:tags r:id="rId38"/>
            </p:custDataLst>
          </p:nvPr>
        </p:nvSpPr>
        <p:spPr>
          <a:xfrm>
            <a:off x="8071466" y="2581275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道具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39"/>
            </p:custDataLst>
          </p:nvPr>
        </p:nvSpPr>
        <p:spPr>
          <a:xfrm>
            <a:off x="7538066" y="3960019"/>
            <a:ext cx="1703041" cy="13954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书包文具、公平秤、盲杖、哨子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使用工具与表演直接相关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40"/>
            </p:custDataLst>
          </p:nvPr>
        </p:nvSpPr>
        <p:spPr>
          <a:xfrm>
            <a:off x="7448678" y="2280937"/>
            <a:ext cx="1880614" cy="5713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62" h="90">
                <a:moveTo>
                  <a:pt x="260" y="0"/>
                </a:moveTo>
                <a:lnTo>
                  <a:pt x="2702" y="0"/>
                </a:lnTo>
                <a:cubicBezTo>
                  <a:pt x="2800" y="0"/>
                  <a:pt x="2890" y="34"/>
                  <a:pt x="2962" y="90"/>
                </a:cubicBezTo>
                <a:lnTo>
                  <a:pt x="0" y="90"/>
                </a:lnTo>
                <a:cubicBezTo>
                  <a:pt x="71" y="34"/>
                  <a:pt x="162" y="0"/>
                  <a:pt x="26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1"/>
            </p:custDataLst>
          </p:nvPr>
        </p:nvSpPr>
        <p:spPr>
          <a:xfrm>
            <a:off x="9032005" y="2326958"/>
            <a:ext cx="742502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>
                <a:solidFill>
                  <a:srgbClr val="29332A">
                    <a:alpha val="8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3600" b="1">
              <a:solidFill>
                <a:srgbClr val="29332A">
                  <a:alpha val="8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2"/>
            </p:custDataLst>
          </p:nvPr>
        </p:nvSpPr>
        <p:spPr>
          <a:xfrm>
            <a:off x="9636125" y="2276475"/>
            <a:ext cx="2093595" cy="4119245"/>
          </a:xfrm>
          <a:custGeom>
            <a:avLst/>
            <a:gdLst>
              <a:gd name="sw" fmla="*/ 1 w 3297"/>
              <a:gd name="sh" fmla="*/ 1 h 6487"/>
              <a:gd name="mins" fmla="min sw sh"/>
              <a:gd name="dsw" fmla="+- 0 sw mins"/>
              <a:gd name="dsh" fmla="+- 0 sh mins"/>
              <a:gd name="p0x0" fmla="*/ 420 w 3297"/>
              <a:gd name="p0y0" fmla="*/ 0 h 6487"/>
              <a:gd name="p0x1" fmla="*/ 2877 w 3297"/>
              <a:gd name="p0y1" fmla="*/ 0 h 6487"/>
              <a:gd name="p0x2" fmla="*/ 3109 w 3297"/>
              <a:gd name="p0y2" fmla="*/ 0 h 6487"/>
              <a:gd name="p0x3" fmla="*/ 3297 w 3297"/>
              <a:gd name="p0y3" fmla="*/ 188 h 6487"/>
              <a:gd name="p0x4" fmla="*/ 3297 w 3297"/>
              <a:gd name="p0y4" fmla="*/ 420 h 6487"/>
              <a:gd name="p0x5" fmla="*/ 3297 w 3297"/>
              <a:gd name="p0y5" fmla="*/ 6067 h 6487"/>
              <a:gd name="p0x6" fmla="*/ 3297 w 3297"/>
              <a:gd name="p0y6" fmla="*/ 6299 h 6487"/>
              <a:gd name="p0x7" fmla="*/ 3109 w 3297"/>
              <a:gd name="p0y7" fmla="*/ 6487 h 6487"/>
              <a:gd name="p0x8" fmla="*/ 2877 w 3297"/>
              <a:gd name="p0y8" fmla="*/ 6487 h 6487"/>
              <a:gd name="p0x9" fmla="*/ 420 w 3297"/>
              <a:gd name="p0y9" fmla="*/ 6487 h 6487"/>
              <a:gd name="p0x10" fmla="*/ 188 w 3297"/>
              <a:gd name="p0y10" fmla="*/ 6487 h 6487"/>
              <a:gd name="p0x11" fmla="*/ 0 w 3297"/>
              <a:gd name="p0y11" fmla="*/ 6299 h 6487"/>
              <a:gd name="p0x12" fmla="*/ 0 w 3297"/>
              <a:gd name="p0y12" fmla="*/ 6067 h 6487"/>
              <a:gd name="p0x13" fmla="*/ 0 w 3297"/>
              <a:gd name="p0y13" fmla="*/ 420 h 6487"/>
              <a:gd name="p0x14" fmla="*/ 0 w 3297"/>
              <a:gd name="p0y14" fmla="*/ 188 h 6487"/>
              <a:gd name="p0x15" fmla="*/ 188 w 3297"/>
              <a:gd name="p0y15" fmla="*/ 0 h 6487"/>
              <a:gd name="p0x16" fmla="*/ 420 w 3297"/>
              <a:gd name="p0y16" fmla="*/ 0 h 648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>
            <p:custDataLst>
              <p:tags r:id="rId43"/>
            </p:custDataLst>
          </p:nvPr>
        </p:nvSpPr>
        <p:spPr>
          <a:xfrm>
            <a:off x="9831070" y="254762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DCE9D9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0" name="图片 49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9916795" y="2633345"/>
            <a:ext cx="247650" cy="247650"/>
          </a:xfrm>
          <a:prstGeom prst="rect">
            <a:avLst/>
          </a:prstGeom>
          <a:noFill/>
        </p:spPr>
      </p:pic>
      <p:sp>
        <p:nvSpPr>
          <p:cNvPr id="52" name="文本框 51"/>
          <p:cNvSpPr txBox="1"/>
          <p:nvPr>
            <p:custDataLst>
              <p:tags r:id="rId47"/>
            </p:custDataLst>
          </p:nvPr>
        </p:nvSpPr>
        <p:spPr>
          <a:xfrm>
            <a:off x="10365057" y="2581275"/>
            <a:ext cx="8001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环境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48"/>
            </p:custDataLst>
          </p:nvPr>
        </p:nvSpPr>
        <p:spPr>
          <a:xfrm>
            <a:off x="9831657" y="3788569"/>
            <a:ext cx="1703118" cy="1738313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公园宁静、火车站喧嚣、敬老院安详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从共性中选取有特征、有色彩的典型形象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7" name="任意多边形 46"/>
          <p:cNvSpPr/>
          <p:nvPr>
            <p:custDataLst>
              <p:tags r:id="rId49"/>
            </p:custDataLst>
          </p:nvPr>
        </p:nvSpPr>
        <p:spPr>
          <a:xfrm>
            <a:off x="9742342" y="2280920"/>
            <a:ext cx="1881161" cy="571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962" h="90">
                <a:moveTo>
                  <a:pt x="260" y="0"/>
                </a:moveTo>
                <a:lnTo>
                  <a:pt x="2703" y="0"/>
                </a:lnTo>
                <a:cubicBezTo>
                  <a:pt x="2801" y="0"/>
                  <a:pt x="2891" y="34"/>
                  <a:pt x="2962" y="90"/>
                </a:cubicBezTo>
                <a:lnTo>
                  <a:pt x="0" y="90"/>
                </a:lnTo>
                <a:cubicBezTo>
                  <a:pt x="71" y="34"/>
                  <a:pt x="162" y="0"/>
                  <a:pt x="26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50"/>
            </p:custDataLst>
          </p:nvPr>
        </p:nvSpPr>
        <p:spPr>
          <a:xfrm>
            <a:off x="11325673" y="2326958"/>
            <a:ext cx="742502" cy="5133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3600" b="1">
                <a:solidFill>
                  <a:srgbClr val="29332A">
                    <a:alpha val="8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3600" b="1">
              <a:solidFill>
                <a:srgbClr val="29332A">
                  <a:alpha val="8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2"/>
            </p:custDataLst>
          </p:nvPr>
        </p:nvSpPr>
        <p:spPr>
          <a:xfrm>
            <a:off x="609600" y="433388"/>
            <a:ext cx="6858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观察人物练习：从外到内捕捉人物特征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57200" y="995363"/>
            <a:ext cx="112776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戏剧在某种意义上是游戏的延伸</a:t>
            </a:r>
            <a:r>
              <a:rPr lang="en-US" altLang="zh-CN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从孩童时期的</a:t>
            </a:r>
            <a:r>
              <a:rPr lang="en-US" altLang="zh-CN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过家家</a:t>
            </a:r>
            <a:r>
              <a:rPr lang="en-US" altLang="zh-CN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到斯坦尼斯拉夫斯基将游戏融入排练，</a:t>
            </a:r>
            <a:r>
              <a:rPr sz="1500" b="1" spc="30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剧场游戏</a:t>
            </a:r>
            <a:r>
              <a:rPr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已成为演员角色探索的重要桥梁</a:t>
            </a:r>
            <a:endParaRPr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2100701e-9f84-11f1-837a-0e34b568be2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9" r="6" b="38"/>
          <a:stretch>
            <a:fillRect/>
          </a:stretch>
        </p:blipFill>
        <p:spPr>
          <a:xfrm>
            <a:off x="457204" y="1809750"/>
            <a:ext cx="5187308" cy="39573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9" h="6232">
                <a:moveTo>
                  <a:pt x="300" y="0"/>
                </a:moveTo>
                <a:lnTo>
                  <a:pt x="7869" y="0"/>
                </a:lnTo>
                <a:cubicBezTo>
                  <a:pt x="8035" y="0"/>
                  <a:pt x="8169" y="134"/>
                  <a:pt x="8169" y="300"/>
                </a:cubicBezTo>
                <a:lnTo>
                  <a:pt x="8169" y="5932"/>
                </a:lnTo>
                <a:cubicBezTo>
                  <a:pt x="8169" y="6098"/>
                  <a:pt x="8035" y="6232"/>
                  <a:pt x="7869" y="6232"/>
                </a:cubicBezTo>
                <a:lnTo>
                  <a:pt x="300" y="6232"/>
                </a:lnTo>
                <a:cubicBezTo>
                  <a:pt x="134" y="6232"/>
                  <a:pt x="0" y="6098"/>
                  <a:pt x="0" y="5932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</p:spPr>
      </p:pic>
      <p:sp>
        <p:nvSpPr>
          <p:cNvPr id="9" name="任意多边形 8"/>
          <p:cNvSpPr/>
          <p:nvPr>
            <p:custDataLst>
              <p:tags r:id="rId4"/>
            </p:custDataLst>
          </p:nvPr>
        </p:nvSpPr>
        <p:spPr>
          <a:xfrm>
            <a:off x="457200" y="5919470"/>
            <a:ext cx="1652905" cy="481330"/>
          </a:xfrm>
          <a:custGeom>
            <a:avLst/>
            <a:gdLst>
              <a:gd name="sw" fmla="*/ 1 w 2603"/>
              <a:gd name="sh" fmla="*/ 1 h 757"/>
              <a:gd name="mins" fmla="min sw sh"/>
              <a:gd name="dsw" fmla="+- 0 sw mins"/>
              <a:gd name="dsh" fmla="+- 0 sh mins"/>
              <a:gd name="p0x0" fmla="*/ 378 w 2603"/>
              <a:gd name="p0y0" fmla="*/ 0 h 757"/>
              <a:gd name="p0x1" fmla="*/ 2224 w 2603"/>
              <a:gd name="p0y1" fmla="*/ 0 h 757"/>
              <a:gd name="p0x2" fmla="*/ 2433 w 2603"/>
              <a:gd name="p0y2" fmla="*/ 0 h 757"/>
              <a:gd name="p0x3" fmla="*/ 2603 w 2603"/>
              <a:gd name="p0y3" fmla="*/ 169 h 757"/>
              <a:gd name="p0x4" fmla="*/ 2603 w 2603"/>
              <a:gd name="p0y4" fmla="*/ 378 h 757"/>
              <a:gd name="p0x5" fmla="*/ 2603 w 2603"/>
              <a:gd name="p0y5" fmla="*/ 587 h 757"/>
              <a:gd name="p0x6" fmla="*/ 2433 w 2603"/>
              <a:gd name="p0y6" fmla="*/ 757 h 757"/>
              <a:gd name="p0x7" fmla="*/ 2224 w 2603"/>
              <a:gd name="p0y7" fmla="*/ 757 h 757"/>
              <a:gd name="p0x8" fmla="*/ 378 w 2603"/>
              <a:gd name="p0y8" fmla="*/ 757 h 757"/>
              <a:gd name="p0x9" fmla="*/ 169 w 2603"/>
              <a:gd name="p0y9" fmla="*/ 757 h 757"/>
              <a:gd name="p0x10" fmla="*/ 0 w 2603"/>
              <a:gd name="p0y10" fmla="*/ 587 h 757"/>
              <a:gd name="p0x11" fmla="*/ 0 w 2603"/>
              <a:gd name="p0y11" fmla="*/ 378 h 757"/>
              <a:gd name="p0x12" fmla="*/ 0 w 2603"/>
              <a:gd name="p0y12" fmla="*/ 169 h 757"/>
              <a:gd name="p0x13" fmla="*/ 169 w 2603"/>
              <a:gd name="p0y13" fmla="*/ 0 h 757"/>
              <a:gd name="p0x14" fmla="*/ 378 w 2603"/>
              <a:gd name="p0y14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>
            <p:custDataLst>
              <p:tags r:id="rId5"/>
            </p:custDataLst>
          </p:nvPr>
        </p:nvSpPr>
        <p:spPr>
          <a:xfrm>
            <a:off x="894715" y="6033770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0dx" fmla="*/ dsw -148575 1"/>
              <a:gd name="p0a0dy" fmla="*/ dsh 159487 1"/>
              <a:gd name="p0a1dx" fmla="*/ dsw -148575 1"/>
              <a:gd name="p0a1dy" fmla="*/ dsh -140085 1"/>
              <a:gd name="p0a2dx" fmla="*/ dsw 151394 1"/>
              <a:gd name="p0a2dy" fmla="*/ dsh -140085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895055" y="6034088"/>
            <a:ext cx="967759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团队协作</a:t>
            </a:r>
            <a:endParaRPr sz="1500" b="1" spc="3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7"/>
            </p:custDataLst>
          </p:nvPr>
        </p:nvSpPr>
        <p:spPr>
          <a:xfrm>
            <a:off x="2224405" y="5919470"/>
            <a:ext cx="1652905" cy="481330"/>
          </a:xfrm>
          <a:custGeom>
            <a:avLst/>
            <a:gdLst>
              <a:gd name="sw" fmla="*/ 1 w 2603"/>
              <a:gd name="sh" fmla="*/ 1 h 757"/>
              <a:gd name="mins" fmla="min sw sh"/>
              <a:gd name="dsw" fmla="+- 0 sw mins"/>
              <a:gd name="dsh" fmla="+- 0 sh mins"/>
              <a:gd name="p0x0" fmla="*/ 378 w 2603"/>
              <a:gd name="p0y0" fmla="*/ 0 h 757"/>
              <a:gd name="p0x1" fmla="*/ 2224 w 2603"/>
              <a:gd name="p0y1" fmla="*/ 0 h 757"/>
              <a:gd name="p0x2" fmla="*/ 2433 w 2603"/>
              <a:gd name="p0y2" fmla="*/ 0 h 757"/>
              <a:gd name="p0x3" fmla="*/ 2603 w 2603"/>
              <a:gd name="p0y3" fmla="*/ 169 h 757"/>
              <a:gd name="p0x4" fmla="*/ 2603 w 2603"/>
              <a:gd name="p0y4" fmla="*/ 378 h 757"/>
              <a:gd name="p0x5" fmla="*/ 2603 w 2603"/>
              <a:gd name="p0y5" fmla="*/ 587 h 757"/>
              <a:gd name="p0x6" fmla="*/ 2433 w 2603"/>
              <a:gd name="p0y6" fmla="*/ 757 h 757"/>
              <a:gd name="p0x7" fmla="*/ 2224 w 2603"/>
              <a:gd name="p0y7" fmla="*/ 757 h 757"/>
              <a:gd name="p0x8" fmla="*/ 378 w 2603"/>
              <a:gd name="p0y8" fmla="*/ 757 h 757"/>
              <a:gd name="p0x9" fmla="*/ 169 w 2603"/>
              <a:gd name="p0y9" fmla="*/ 757 h 757"/>
              <a:gd name="p0x10" fmla="*/ 0 w 2603"/>
              <a:gd name="p0y10" fmla="*/ 587 h 757"/>
              <a:gd name="p0x11" fmla="*/ 0 w 2603"/>
              <a:gd name="p0y11" fmla="*/ 378 h 757"/>
              <a:gd name="p0x12" fmla="*/ 0 w 2603"/>
              <a:gd name="p0y12" fmla="*/ 169 h 757"/>
              <a:gd name="p0x13" fmla="*/ 169 w 2603"/>
              <a:gd name="p0y13" fmla="*/ 0 h 757"/>
              <a:gd name="p0x14" fmla="*/ 378 w 2603"/>
              <a:gd name="p0y14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8"/>
            </p:custDataLst>
          </p:nvPr>
        </p:nvSpPr>
        <p:spPr>
          <a:xfrm>
            <a:off x="2661920" y="6033770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0dx" fmla="*/ dsw -145792 1"/>
              <a:gd name="p0a0dy" fmla="*/ dsh 159487 1"/>
              <a:gd name="p0a1dx" fmla="*/ dsw -145792 1"/>
              <a:gd name="p0a1dy" fmla="*/ dsh -140085 1"/>
              <a:gd name="p0a2dx" fmla="*/ dsw 154177 1"/>
              <a:gd name="p0a2dy" fmla="*/ dsh -140085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2662390" y="6034088"/>
            <a:ext cx="967759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个性创造</a:t>
            </a:r>
            <a:endParaRPr sz="1500" b="1" spc="3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0"/>
            </p:custDataLst>
          </p:nvPr>
        </p:nvSpPr>
        <p:spPr>
          <a:xfrm>
            <a:off x="3991610" y="5919470"/>
            <a:ext cx="1652905" cy="481330"/>
          </a:xfrm>
          <a:custGeom>
            <a:avLst/>
            <a:gdLst>
              <a:gd name="sw" fmla="*/ 1 w 2603"/>
              <a:gd name="sh" fmla="*/ 1 h 757"/>
              <a:gd name="mins" fmla="min sw sh"/>
              <a:gd name="dsw" fmla="+- 0 sw mins"/>
              <a:gd name="dsh" fmla="+- 0 sh mins"/>
              <a:gd name="p0x0" fmla="*/ 378 w 2603"/>
              <a:gd name="p0y0" fmla="*/ 0 h 757"/>
              <a:gd name="p0x1" fmla="*/ 2224 w 2603"/>
              <a:gd name="p0y1" fmla="*/ 0 h 757"/>
              <a:gd name="p0x2" fmla="*/ 2433 w 2603"/>
              <a:gd name="p0y2" fmla="*/ 0 h 757"/>
              <a:gd name="p0x3" fmla="*/ 2603 w 2603"/>
              <a:gd name="p0y3" fmla="*/ 169 h 757"/>
              <a:gd name="p0x4" fmla="*/ 2603 w 2603"/>
              <a:gd name="p0y4" fmla="*/ 378 h 757"/>
              <a:gd name="p0x5" fmla="*/ 2603 w 2603"/>
              <a:gd name="p0y5" fmla="*/ 587 h 757"/>
              <a:gd name="p0x6" fmla="*/ 2433 w 2603"/>
              <a:gd name="p0y6" fmla="*/ 757 h 757"/>
              <a:gd name="p0x7" fmla="*/ 2224 w 2603"/>
              <a:gd name="p0y7" fmla="*/ 757 h 757"/>
              <a:gd name="p0x8" fmla="*/ 378 w 2603"/>
              <a:gd name="p0y8" fmla="*/ 757 h 757"/>
              <a:gd name="p0x9" fmla="*/ 169 w 2603"/>
              <a:gd name="p0y9" fmla="*/ 757 h 757"/>
              <a:gd name="p0x10" fmla="*/ 0 w 2603"/>
              <a:gd name="p0y10" fmla="*/ 587 h 757"/>
              <a:gd name="p0x11" fmla="*/ 0 w 2603"/>
              <a:gd name="p0y11" fmla="*/ 378 h 757"/>
              <a:gd name="p0x12" fmla="*/ 0 w 2603"/>
              <a:gd name="p0y12" fmla="*/ 169 h 757"/>
              <a:gd name="p0x13" fmla="*/ 169 w 2603"/>
              <a:gd name="p0y13" fmla="*/ 0 h 757"/>
              <a:gd name="p0x14" fmla="*/ 378 w 2603"/>
              <a:gd name="p0y14" fmla="*/ 0 h 75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1"/>
            </p:custDataLst>
          </p:nvPr>
        </p:nvSpPr>
        <p:spPr>
          <a:xfrm>
            <a:off x="4332605" y="6033770"/>
            <a:ext cx="0" cy="252730"/>
          </a:xfrm>
          <a:custGeom>
            <a:avLst/>
            <a:gdLst>
              <a:gd name="sw" fmla="*/ 1 w 299970"/>
              <a:gd name="sh" fmla="*/ 1 h 299572"/>
              <a:gd name="mins" fmla="min sw sh"/>
              <a:gd name="dsw" fmla="+- 0 sw mins"/>
              <a:gd name="dsh" fmla="+- 0 sh mins"/>
              <a:gd name="p0a0dx" fmla="*/ dsw -143161 1"/>
              <a:gd name="p0a0dy" fmla="*/ dsh 159487 1"/>
              <a:gd name="p0a1dx" fmla="*/ dsw -143161 1"/>
              <a:gd name="p0a1dy" fmla="*/ dsh -140085 1"/>
              <a:gd name="p0a2dx" fmla="*/ dsw 156808 1"/>
              <a:gd name="p0a2dy" fmla="*/ dsh -140085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87 mins 1"/>
              <a:gd name="p0y5" fmla="+- p0y5s p0a1dy 0"/>
              <a:gd name="p0x6s" fmla="*/ 0 mins 1"/>
              <a:gd name="p0x6" fmla="+- p0x6s p0a1dx 0"/>
              <a:gd name="p0y6s" fmla="*/ -66753 mins 1"/>
              <a:gd name="p0y6" fmla="+- p0y6s p0a1dy 0"/>
              <a:gd name="p0x7s" fmla="*/ -67150 mins 1"/>
              <a:gd name="p0x7" fmla="+- p0x7s p0a1dx 0"/>
              <a:gd name="p0y7s" fmla="*/ 397 mins 1"/>
              <a:gd name="p0y7" fmla="+- p0y7s p0a1dy 0"/>
              <a:gd name="p0x8s" fmla="*/ -149985 mins 1"/>
              <a:gd name="p0x8" fmla="+- p0x8s p0a1dx 0"/>
              <a:gd name="p0y8s" fmla="*/ 397 mins 1"/>
              <a:gd name="p0y8" fmla="+- p0y8s p0a1dy 0"/>
              <a:gd name="p0x9s" fmla="*/ 149985 mins 1"/>
              <a:gd name="p0x9" fmla="+- p0x9s p0a2dx 0"/>
              <a:gd name="p0y9s" fmla="*/ 397 mins 1"/>
              <a:gd name="p0y9" fmla="+- p0y9s p0a2dy 0"/>
              <a:gd name="p0x10s" fmla="*/ 67150 mins 1"/>
              <a:gd name="p0x10" fmla="+- p0x10s p0a2dx 0"/>
              <a:gd name="p0y10s" fmla="*/ 397 mins 1"/>
              <a:gd name="p0y10" fmla="+- p0y10s p0a2dy 0"/>
              <a:gd name="p0x11s" fmla="*/ 0 mins 1"/>
              <a:gd name="p0x11" fmla="+- p0x11s p0a2dx 0"/>
              <a:gd name="p0y11s" fmla="*/ -66753 mins 1"/>
              <a:gd name="p0y11" fmla="+- p0y11s p0a2dy 0"/>
              <a:gd name="p0x12s" fmla="*/ 0 mins 1"/>
              <a:gd name="p0x12" fmla="+- p0x12s p0a2dx 0"/>
              <a:gd name="p0y12s" fmla="*/ -149587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>
            <a:off x="4332608" y="6034088"/>
            <a:ext cx="116205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 spc="3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想象力激发</a:t>
            </a:r>
            <a:endParaRPr sz="1500" b="1" spc="3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3"/>
            </p:custDataLst>
          </p:nvPr>
        </p:nvSpPr>
        <p:spPr>
          <a:xfrm>
            <a:off x="5877560" y="1814195"/>
            <a:ext cx="5852160" cy="4581525"/>
          </a:xfrm>
          <a:custGeom>
            <a:avLst/>
            <a:gdLst>
              <a:gd name="sw" fmla="*/ 1 w 9215"/>
              <a:gd name="sh" fmla="*/ 1 h 7215"/>
              <a:gd name="mins" fmla="min sw sh"/>
              <a:gd name="dsw" fmla="+- 0 sw mins"/>
              <a:gd name="dsh" fmla="+- 0 sh mins"/>
              <a:gd name="p0x0" fmla="*/ 420 w 9215"/>
              <a:gd name="p0y0" fmla="*/ 0 h 7215"/>
              <a:gd name="p0x1" fmla="*/ 8795 w 9215"/>
              <a:gd name="p0y1" fmla="*/ 0 h 7215"/>
              <a:gd name="p0x2" fmla="*/ 9027 w 9215"/>
              <a:gd name="p0y2" fmla="*/ 0 h 7215"/>
              <a:gd name="p0x3" fmla="*/ 9215 w 9215"/>
              <a:gd name="p0y3" fmla="*/ 188 h 7215"/>
              <a:gd name="p0x4" fmla="*/ 9215 w 9215"/>
              <a:gd name="p0y4" fmla="*/ 420 h 7215"/>
              <a:gd name="p0x5" fmla="*/ 9215 w 9215"/>
              <a:gd name="p0y5" fmla="*/ 6795 h 7215"/>
              <a:gd name="p0x6" fmla="*/ 9215 w 9215"/>
              <a:gd name="p0y6" fmla="*/ 7026 h 7215"/>
              <a:gd name="p0x7" fmla="*/ 9027 w 9215"/>
              <a:gd name="p0y7" fmla="*/ 7215 h 7215"/>
              <a:gd name="p0x8" fmla="*/ 8795 w 9215"/>
              <a:gd name="p0y8" fmla="*/ 7215 h 7215"/>
              <a:gd name="p0x9" fmla="*/ 420 w 9215"/>
              <a:gd name="p0y9" fmla="*/ 7215 h 7215"/>
              <a:gd name="p0x10" fmla="*/ 188 w 9215"/>
              <a:gd name="p0y10" fmla="*/ 7215 h 7215"/>
              <a:gd name="p0x11" fmla="*/ 0 w 9215"/>
              <a:gd name="p0y11" fmla="*/ 7026 h 7215"/>
              <a:gd name="p0x12" fmla="*/ 0 w 9215"/>
              <a:gd name="p0y12" fmla="*/ 6795 h 7215"/>
              <a:gd name="p0x13" fmla="*/ 0 w 9215"/>
              <a:gd name="p0y13" fmla="*/ 420 h 7215"/>
              <a:gd name="p0x14" fmla="*/ 0 w 9215"/>
              <a:gd name="p0y14" fmla="*/ 188 h 7215"/>
              <a:gd name="p0x15" fmla="*/ 188 w 9215"/>
              <a:gd name="p0y15" fmla="*/ 0 h 7215"/>
              <a:gd name="p0x16" fmla="*/ 420 w 9215"/>
              <a:gd name="p0y16" fmla="*/ 0 h 72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6111240" y="2047875"/>
            <a:ext cx="5384800" cy="495300"/>
            <a:chOff x="9624" y="3225"/>
            <a:chExt cx="8480" cy="780"/>
          </a:xfrm>
        </p:grpSpPr>
        <p:sp>
          <p:nvSpPr>
            <p:cNvPr id="19" name="任意多边形 18"/>
            <p:cNvSpPr/>
            <p:nvPr>
              <p:custDataLst>
                <p:tags r:id="rId14"/>
              </p:custDataLst>
            </p:nvPr>
          </p:nvSpPr>
          <p:spPr>
            <a:xfrm>
              <a:off x="9624" y="3225"/>
              <a:ext cx="8481" cy="780"/>
            </a:xfrm>
            <a:custGeom>
              <a:avLst/>
              <a:gdLst>
                <a:gd name="sw" fmla="*/ 1 w 8480"/>
                <a:gd name="sh" fmla="*/ 1 h 780"/>
                <a:gd name="mins" fmla="min sw sh"/>
                <a:gd name="dsw" fmla="+- 0 sw mins"/>
                <a:gd name="dsh" fmla="+- 0 sh mins"/>
                <a:gd name="p0x0" fmla="*/ 0 w 8480"/>
                <a:gd name="p0y0" fmla="*/ 0 h 780"/>
                <a:gd name="p0x1" fmla="*/ 8480 w 8480"/>
                <a:gd name="p0y1" fmla="*/ 0 h 780"/>
                <a:gd name="p0x2" fmla="*/ 8480 w 8480"/>
                <a:gd name="p0y2" fmla="*/ 780 h 780"/>
                <a:gd name="p0x3" fmla="*/ 0 w 8480"/>
                <a:gd name="p0y3" fmla="*/ 780 h 780"/>
                <a:gd name="p0x4" fmla="*/ 0 w 8480"/>
                <a:gd name="p0y4" fmla="*/ 0 h 78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>
              <p:custDataLst>
                <p:tags r:id="rId15"/>
              </p:custDataLst>
            </p:nvPr>
          </p:nvSpPr>
          <p:spPr>
            <a:xfrm>
              <a:off x="9624" y="3990"/>
              <a:ext cx="8481" cy="15"/>
            </a:xfrm>
            <a:custGeom>
              <a:avLst/>
              <a:gdLst>
                <a:gd name="sw" fmla="*/ 1 w 8480"/>
                <a:gd name="sh" fmla="*/ 1 h 15"/>
                <a:gd name="mins" fmla="min sw sh"/>
                <a:gd name="dsw" fmla="+- 0 sw mins"/>
                <a:gd name="dsh" fmla="+- 0 sh mins"/>
                <a:gd name="p0x0" fmla="*/ 8480 w 8480"/>
                <a:gd name="p0y0" fmla="*/ 15 h 15"/>
                <a:gd name="p0x1" fmla="*/ 0 w 8480"/>
                <a:gd name="p0y1" fmla="*/ 15 h 15"/>
                <a:gd name="p0x2" fmla="*/ 0 w 8480"/>
                <a:gd name="p0y2" fmla="*/ 0 h 15"/>
                <a:gd name="p0x3" fmla="*/ 8480 w 8480"/>
                <a:gd name="p0y3" fmla="*/ 0 h 15"/>
                <a:gd name="p0x4" fmla="*/ 8480 w 8480"/>
                <a:gd name="p0y4" fmla="*/ 15 h 1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>
          <a:xfrm>
            <a:off x="6111554" y="2031683"/>
            <a:ext cx="4533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正规合格的剧场游戏应具备三点要求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7"/>
            </p:custDataLst>
          </p:nvPr>
        </p:nvSpPr>
        <p:spPr>
          <a:xfrm>
            <a:off x="6115685" y="2659380"/>
            <a:ext cx="5375910" cy="864870"/>
          </a:xfrm>
          <a:custGeom>
            <a:avLst/>
            <a:gdLst>
              <a:gd name="sw" fmla="*/ 1 w 8465"/>
              <a:gd name="sh" fmla="*/ 1 h 1361"/>
              <a:gd name="mins" fmla="min sw sh"/>
              <a:gd name="dsw" fmla="+- 0 sw mins"/>
              <a:gd name="dsh" fmla="+- 0 sh mins"/>
              <a:gd name="p0x0" fmla="*/ 300 w 8465"/>
              <a:gd name="p0y0" fmla="*/ 0 h 1361"/>
              <a:gd name="p0x1" fmla="*/ 8165 w 8465"/>
              <a:gd name="p0y1" fmla="*/ 0 h 1361"/>
              <a:gd name="p0x2" fmla="*/ 8331 w 8465"/>
              <a:gd name="p0y2" fmla="*/ 0 h 1361"/>
              <a:gd name="p0x3" fmla="*/ 8465 w 8465"/>
              <a:gd name="p0y3" fmla="*/ 134 h 1361"/>
              <a:gd name="p0x4" fmla="*/ 8465 w 8465"/>
              <a:gd name="p0y4" fmla="*/ 300 h 1361"/>
              <a:gd name="p0x5" fmla="*/ 8465 w 8465"/>
              <a:gd name="p0y5" fmla="*/ 1061 h 1361"/>
              <a:gd name="p0x6" fmla="*/ 8465 w 8465"/>
              <a:gd name="p0y6" fmla="*/ 1227 h 1361"/>
              <a:gd name="p0x7" fmla="*/ 8331 w 8465"/>
              <a:gd name="p0y7" fmla="*/ 1361 h 1361"/>
              <a:gd name="p0x8" fmla="*/ 8165 w 8465"/>
              <a:gd name="p0y8" fmla="*/ 1361 h 1361"/>
              <a:gd name="p0x9" fmla="*/ 300 w 8465"/>
              <a:gd name="p0y9" fmla="*/ 1361 h 1361"/>
              <a:gd name="p0x10" fmla="*/ 134 w 8465"/>
              <a:gd name="p0y10" fmla="*/ 1361 h 1361"/>
              <a:gd name="p0x11" fmla="*/ 0 w 8465"/>
              <a:gd name="p0y11" fmla="*/ 1227 h 1361"/>
              <a:gd name="p0x12" fmla="*/ 0 w 8465"/>
              <a:gd name="p0y12" fmla="*/ 1061 h 1361"/>
              <a:gd name="p0x13" fmla="*/ 0 w 8465"/>
              <a:gd name="p0y13" fmla="*/ 300 h 1361"/>
              <a:gd name="p0x14" fmla="*/ 0 w 8465"/>
              <a:gd name="p0y14" fmla="*/ 134 h 1361"/>
              <a:gd name="p0x15" fmla="*/ 134 w 8465"/>
              <a:gd name="p0y15" fmla="*/ 0 h 1361"/>
              <a:gd name="p0x16" fmla="*/ 300 w 8465"/>
              <a:gd name="p0y16" fmla="*/ 0 h 136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18"/>
            </p:custDataLst>
          </p:nvPr>
        </p:nvSpPr>
        <p:spPr>
          <a:xfrm>
            <a:off x="6273165" y="281686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19"/>
            </p:custDataLst>
          </p:nvPr>
        </p:nvSpPr>
        <p:spPr>
          <a:xfrm>
            <a:off x="6379521" y="2866549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0"/>
            </p:custDataLst>
          </p:nvPr>
        </p:nvSpPr>
        <p:spPr>
          <a:xfrm>
            <a:off x="6768779" y="2802731"/>
            <a:ext cx="4114876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场地空间安全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1"/>
            </p:custDataLst>
          </p:nvPr>
        </p:nvSpPr>
        <p:spPr>
          <a:xfrm>
            <a:off x="6768779" y="3078004"/>
            <a:ext cx="4457776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提前考量危险因素，合理分配场地，加强安全保护措施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2"/>
            </p:custDataLst>
          </p:nvPr>
        </p:nvSpPr>
        <p:spPr>
          <a:xfrm>
            <a:off x="6115685" y="3683635"/>
            <a:ext cx="5375910" cy="1139190"/>
          </a:xfrm>
          <a:custGeom>
            <a:avLst/>
            <a:gdLst>
              <a:gd name="sw" fmla="*/ 1 w 8465"/>
              <a:gd name="sh" fmla="*/ 1 h 1793"/>
              <a:gd name="mins" fmla="min sw sh"/>
              <a:gd name="dsw" fmla="+- 0 sw mins"/>
              <a:gd name="dsh" fmla="+- 0 sh mins"/>
              <a:gd name="p0x0" fmla="*/ 300 w 8465"/>
              <a:gd name="p0y0" fmla="*/ 0 h 1793"/>
              <a:gd name="p0x1" fmla="*/ 8165 w 8465"/>
              <a:gd name="p0y1" fmla="*/ 0 h 1793"/>
              <a:gd name="p0x2" fmla="*/ 8331 w 8465"/>
              <a:gd name="p0y2" fmla="*/ 0 h 1793"/>
              <a:gd name="p0x3" fmla="*/ 8465 w 8465"/>
              <a:gd name="p0y3" fmla="*/ 134 h 1793"/>
              <a:gd name="p0x4" fmla="*/ 8465 w 8465"/>
              <a:gd name="p0y4" fmla="*/ 300 h 1793"/>
              <a:gd name="p0x5" fmla="*/ 8465 w 8465"/>
              <a:gd name="p0y5" fmla="*/ 1493 h 1793"/>
              <a:gd name="p0x6" fmla="*/ 8465 w 8465"/>
              <a:gd name="p0y6" fmla="*/ 1659 h 1793"/>
              <a:gd name="p0x7" fmla="*/ 8331 w 8465"/>
              <a:gd name="p0y7" fmla="*/ 1793 h 1793"/>
              <a:gd name="p0x8" fmla="*/ 8165 w 8465"/>
              <a:gd name="p0y8" fmla="*/ 1793 h 1793"/>
              <a:gd name="p0x9" fmla="*/ 300 w 8465"/>
              <a:gd name="p0y9" fmla="*/ 1793 h 1793"/>
              <a:gd name="p0x10" fmla="*/ 134 w 8465"/>
              <a:gd name="p0y10" fmla="*/ 1793 h 1793"/>
              <a:gd name="p0x11" fmla="*/ 0 w 8465"/>
              <a:gd name="p0y11" fmla="*/ 1659 h 1793"/>
              <a:gd name="p0x12" fmla="*/ 0 w 8465"/>
              <a:gd name="p0y12" fmla="*/ 1493 h 1793"/>
              <a:gd name="p0x13" fmla="*/ 0 w 8465"/>
              <a:gd name="p0y13" fmla="*/ 300 h 1793"/>
              <a:gd name="p0x14" fmla="*/ 0 w 8465"/>
              <a:gd name="p0y14" fmla="*/ 134 h 1793"/>
              <a:gd name="p0x15" fmla="*/ 134 w 8465"/>
              <a:gd name="p0y15" fmla="*/ 0 h 1793"/>
              <a:gd name="p0x16" fmla="*/ 300 w 8465"/>
              <a:gd name="p0y16" fmla="*/ 0 h 179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3"/>
            </p:custDataLst>
          </p:nvPr>
        </p:nvSpPr>
        <p:spPr>
          <a:xfrm>
            <a:off x="6273165" y="38411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24"/>
            </p:custDataLst>
          </p:nvPr>
        </p:nvSpPr>
        <p:spPr>
          <a:xfrm>
            <a:off x="6379521" y="3890934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5"/>
            </p:custDataLst>
          </p:nvPr>
        </p:nvSpPr>
        <p:spPr>
          <a:xfrm>
            <a:off x="6768779" y="3827116"/>
            <a:ext cx="456597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情感健康负责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26"/>
            </p:custDataLst>
          </p:nvPr>
        </p:nvSpPr>
        <p:spPr>
          <a:xfrm>
            <a:off x="6768779" y="4102389"/>
            <a:ext cx="456597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教师鼓励表演者建立自信与信念感，初期破冰游戏为必备热身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27"/>
            </p:custDataLst>
          </p:nvPr>
        </p:nvSpPr>
        <p:spPr>
          <a:xfrm>
            <a:off x="6115685" y="4982845"/>
            <a:ext cx="5375910" cy="1139190"/>
          </a:xfrm>
          <a:custGeom>
            <a:avLst/>
            <a:gdLst>
              <a:gd name="sw" fmla="*/ 1 w 8465"/>
              <a:gd name="sh" fmla="*/ 1 h 1793"/>
              <a:gd name="mins" fmla="min sw sh"/>
              <a:gd name="dsw" fmla="+- 0 sw mins"/>
              <a:gd name="dsh" fmla="+- 0 sh mins"/>
              <a:gd name="p0x0" fmla="*/ 300 w 8465"/>
              <a:gd name="p0y0" fmla="*/ 0 h 1793"/>
              <a:gd name="p0x1" fmla="*/ 8165 w 8465"/>
              <a:gd name="p0y1" fmla="*/ 0 h 1793"/>
              <a:gd name="p0x2" fmla="*/ 8331 w 8465"/>
              <a:gd name="p0y2" fmla="*/ 0 h 1793"/>
              <a:gd name="p0x3" fmla="*/ 8465 w 8465"/>
              <a:gd name="p0y3" fmla="*/ 134 h 1793"/>
              <a:gd name="p0x4" fmla="*/ 8465 w 8465"/>
              <a:gd name="p0y4" fmla="*/ 300 h 1793"/>
              <a:gd name="p0x5" fmla="*/ 8465 w 8465"/>
              <a:gd name="p0y5" fmla="*/ 1493 h 1793"/>
              <a:gd name="p0x6" fmla="*/ 8465 w 8465"/>
              <a:gd name="p0y6" fmla="*/ 1659 h 1793"/>
              <a:gd name="p0x7" fmla="*/ 8331 w 8465"/>
              <a:gd name="p0y7" fmla="*/ 1793 h 1793"/>
              <a:gd name="p0x8" fmla="*/ 8165 w 8465"/>
              <a:gd name="p0y8" fmla="*/ 1793 h 1793"/>
              <a:gd name="p0x9" fmla="*/ 300 w 8465"/>
              <a:gd name="p0y9" fmla="*/ 1793 h 1793"/>
              <a:gd name="p0x10" fmla="*/ 134 w 8465"/>
              <a:gd name="p0y10" fmla="*/ 1793 h 1793"/>
              <a:gd name="p0x11" fmla="*/ 0 w 8465"/>
              <a:gd name="p0y11" fmla="*/ 1659 h 1793"/>
              <a:gd name="p0x12" fmla="*/ 0 w 8465"/>
              <a:gd name="p0y12" fmla="*/ 1493 h 1793"/>
              <a:gd name="p0x13" fmla="*/ 0 w 8465"/>
              <a:gd name="p0y13" fmla="*/ 300 h 1793"/>
              <a:gd name="p0x14" fmla="*/ 0 w 8465"/>
              <a:gd name="p0y14" fmla="*/ 134 h 1793"/>
              <a:gd name="p0x15" fmla="*/ 134 w 8465"/>
              <a:gd name="p0y15" fmla="*/ 0 h 1793"/>
              <a:gd name="p0x16" fmla="*/ 300 w 8465"/>
              <a:gd name="p0y16" fmla="*/ 0 h 1793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28"/>
            </p:custDataLst>
          </p:nvPr>
        </p:nvSpPr>
        <p:spPr>
          <a:xfrm>
            <a:off x="6273165" y="513969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29"/>
            </p:custDataLst>
          </p:nvPr>
        </p:nvSpPr>
        <p:spPr>
          <a:xfrm>
            <a:off x="6379521" y="5189610"/>
            <a:ext cx="340366" cy="23907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83000"/>
              </a:lnSpc>
            </a:pPr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0"/>
            </p:custDataLst>
          </p:nvPr>
        </p:nvSpPr>
        <p:spPr>
          <a:xfrm>
            <a:off x="6768779" y="5125793"/>
            <a:ext cx="4565971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留意情感需求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1"/>
            </p:custDataLst>
          </p:nvPr>
        </p:nvSpPr>
        <p:spPr>
          <a:xfrm>
            <a:off x="6768779" y="5401066"/>
            <a:ext cx="4565971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谨慎选择内容，确保符合人数、年龄、身体素质与情感价值需求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32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3"/>
            </p:custDataLst>
          </p:nvPr>
        </p:nvSpPr>
        <p:spPr>
          <a:xfrm>
            <a:off x="609600" y="433388"/>
            <a:ext cx="609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剧场游戏：戏剧与游戏的同源本质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14350"/>
            <a:ext cx="38100" cy="381000"/>
          </a:xfrm>
          <a:custGeom>
            <a:avLst/>
            <a:gdLst>
              <a:gd name="sw" fmla="*/ 1 w 60"/>
              <a:gd name="sh" fmla="*/ 1 h 600"/>
              <a:gd name="mins" fmla="min sw sh"/>
              <a:gd name="dsw" fmla="+- 0 sw mins"/>
              <a:gd name="dsh" fmla="+- 0 sh mins"/>
              <a:gd name="p0x0" fmla="*/ 30 w 60"/>
              <a:gd name="p0y0" fmla="*/ 0 h 600"/>
              <a:gd name="p0x1" fmla="*/ 46 w 60"/>
              <a:gd name="p0y1" fmla="*/ 0 h 600"/>
              <a:gd name="p0x2" fmla="*/ 60 w 60"/>
              <a:gd name="p0y2" fmla="*/ 13 h 600"/>
              <a:gd name="p0x3" fmla="*/ 60 w 60"/>
              <a:gd name="p0y3" fmla="*/ 30 h 600"/>
              <a:gd name="p0x4" fmla="*/ 60 w 60"/>
              <a:gd name="p0y4" fmla="*/ 570 h 600"/>
              <a:gd name="p0x5" fmla="*/ 60 w 60"/>
              <a:gd name="p0y5" fmla="*/ 586 h 600"/>
              <a:gd name="p0x6" fmla="*/ 46 w 60"/>
              <a:gd name="p0y6" fmla="*/ 600 h 600"/>
              <a:gd name="p0x7" fmla="*/ 30 w 60"/>
              <a:gd name="p0y7" fmla="*/ 600 h 600"/>
              <a:gd name="p0x8" fmla="*/ 13 w 60"/>
              <a:gd name="p0y8" fmla="*/ 600 h 600"/>
              <a:gd name="p0x9" fmla="*/ 0 w 60"/>
              <a:gd name="p0y9" fmla="*/ 586 h 600"/>
              <a:gd name="p0x10" fmla="*/ 0 w 60"/>
              <a:gd name="p0y10" fmla="*/ 570 h 600"/>
              <a:gd name="p0x11" fmla="*/ 0 w 60"/>
              <a:gd name="p0y11" fmla="*/ 30 h 600"/>
              <a:gd name="p0x12" fmla="*/ 0 w 60"/>
              <a:gd name="p0y12" fmla="*/ 13 h 600"/>
              <a:gd name="p0x13" fmla="*/ 13 w 60"/>
              <a:gd name="p0y13" fmla="*/ 0 h 600"/>
              <a:gd name="p0x14" fmla="*/ 30 w 60"/>
              <a:gd name="p0y14" fmla="*/ 0 h 60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7239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观察人物练习的三个阶段：从模仿到创造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9600" y="1009650"/>
            <a:ext cx="2857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从形似到神似，由自己走向人物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495425"/>
            <a:ext cx="3622675" cy="4900295"/>
          </a:xfrm>
          <a:custGeom>
            <a:avLst/>
            <a:gdLst>
              <a:gd name="sw" fmla="*/ 1 w 5705"/>
              <a:gd name="sh" fmla="*/ 1 h 7717"/>
              <a:gd name="mins" fmla="min sw sh"/>
              <a:gd name="dsw" fmla="+- 0 sw mins"/>
              <a:gd name="dsh" fmla="+- 0 sh mins"/>
              <a:gd name="p0x0" fmla="*/ 420 w 5705"/>
              <a:gd name="p0y0" fmla="*/ 0 h 7717"/>
              <a:gd name="p0x1" fmla="*/ 5285 w 5705"/>
              <a:gd name="p0y1" fmla="*/ 0 h 7717"/>
              <a:gd name="p0x2" fmla="*/ 5516 w 5705"/>
              <a:gd name="p0y2" fmla="*/ 0 h 7717"/>
              <a:gd name="p0x3" fmla="*/ 5705 w 5705"/>
              <a:gd name="p0y3" fmla="*/ 188 h 7717"/>
              <a:gd name="p0x4" fmla="*/ 5705 w 5705"/>
              <a:gd name="p0y4" fmla="*/ 420 h 7717"/>
              <a:gd name="p0x5" fmla="*/ 5705 w 5705"/>
              <a:gd name="p0y5" fmla="*/ 7297 h 7717"/>
              <a:gd name="p0x6" fmla="*/ 5705 w 5705"/>
              <a:gd name="p0y6" fmla="*/ 7529 h 7717"/>
              <a:gd name="p0x7" fmla="*/ 5516 w 5705"/>
              <a:gd name="p0y7" fmla="*/ 7717 h 7717"/>
              <a:gd name="p0x8" fmla="*/ 5285 w 5705"/>
              <a:gd name="p0y8" fmla="*/ 7717 h 7717"/>
              <a:gd name="p0x9" fmla="*/ 420 w 5705"/>
              <a:gd name="p0y9" fmla="*/ 7717 h 7717"/>
              <a:gd name="p0x10" fmla="*/ 188 w 5705"/>
              <a:gd name="p0y10" fmla="*/ 7717 h 7717"/>
              <a:gd name="p0x11" fmla="*/ 0 w 5705"/>
              <a:gd name="p0y11" fmla="*/ 7529 h 7717"/>
              <a:gd name="p0x12" fmla="*/ 0 w 5705"/>
              <a:gd name="p0y12" fmla="*/ 7297 h 7717"/>
              <a:gd name="p0x13" fmla="*/ 0 w 5705"/>
              <a:gd name="p0y13" fmla="*/ 420 h 7717"/>
              <a:gd name="p0x14" fmla="*/ 0 w 5705"/>
              <a:gd name="p0y14" fmla="*/ 188 h 7717"/>
              <a:gd name="p0x15" fmla="*/ 188 w 5705"/>
              <a:gd name="p0y15" fmla="*/ 0 h 7717"/>
              <a:gd name="p0x16" fmla="*/ 420 w 5705"/>
              <a:gd name="p0y16" fmla="*/ 0 h 77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95325" y="1783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39467" y="1852613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228725" y="1728788"/>
            <a:ext cx="106680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 spc="63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第一阶段</a:t>
            </a:r>
            <a:endParaRPr sz="1050" b="1" spc="63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228725" y="19078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初级模仿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695325" y="331089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847725" y="3201962"/>
            <a:ext cx="30035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捕捉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外部特征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：眼神、手势、步态、衣着、表情、习惯动作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695325" y="484124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847725" y="4732287"/>
            <a:ext cx="30035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教师以提问验证学生是否真正走入生活观察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4284345" y="1495425"/>
            <a:ext cx="3622675" cy="4900295"/>
          </a:xfrm>
          <a:custGeom>
            <a:avLst/>
            <a:gdLst>
              <a:gd name="sw" fmla="*/ 1 w 5705"/>
              <a:gd name="sh" fmla="*/ 1 h 7717"/>
              <a:gd name="mins" fmla="min sw sh"/>
              <a:gd name="dsw" fmla="+- 0 sw mins"/>
              <a:gd name="dsh" fmla="+- 0 sh mins"/>
              <a:gd name="p0x0" fmla="*/ 420 w 5705"/>
              <a:gd name="p0y0" fmla="*/ 0 h 7717"/>
              <a:gd name="p0x1" fmla="*/ 5285 w 5705"/>
              <a:gd name="p0y1" fmla="*/ 0 h 7717"/>
              <a:gd name="p0x2" fmla="*/ 5516 w 5705"/>
              <a:gd name="p0y2" fmla="*/ 0 h 7717"/>
              <a:gd name="p0x3" fmla="*/ 5705 w 5705"/>
              <a:gd name="p0y3" fmla="*/ 188 h 7717"/>
              <a:gd name="p0x4" fmla="*/ 5705 w 5705"/>
              <a:gd name="p0y4" fmla="*/ 420 h 7717"/>
              <a:gd name="p0x5" fmla="*/ 5705 w 5705"/>
              <a:gd name="p0y5" fmla="*/ 7297 h 7717"/>
              <a:gd name="p0x6" fmla="*/ 5705 w 5705"/>
              <a:gd name="p0y6" fmla="*/ 7529 h 7717"/>
              <a:gd name="p0x7" fmla="*/ 5516 w 5705"/>
              <a:gd name="p0y7" fmla="*/ 7717 h 7717"/>
              <a:gd name="p0x8" fmla="*/ 5285 w 5705"/>
              <a:gd name="p0y8" fmla="*/ 7717 h 7717"/>
              <a:gd name="p0x9" fmla="*/ 420 w 5705"/>
              <a:gd name="p0y9" fmla="*/ 7717 h 7717"/>
              <a:gd name="p0x10" fmla="*/ 188 w 5705"/>
              <a:gd name="p0y10" fmla="*/ 7717 h 7717"/>
              <a:gd name="p0x11" fmla="*/ 0 w 5705"/>
              <a:gd name="p0y11" fmla="*/ 7529 h 7717"/>
              <a:gd name="p0x12" fmla="*/ 0 w 5705"/>
              <a:gd name="p0y12" fmla="*/ 7297 h 7717"/>
              <a:gd name="p0x13" fmla="*/ 0 w 5705"/>
              <a:gd name="p0y13" fmla="*/ 420 h 7717"/>
              <a:gd name="p0x14" fmla="*/ 0 w 5705"/>
              <a:gd name="p0y14" fmla="*/ 188 h 7717"/>
              <a:gd name="p0x15" fmla="*/ 188 w 5705"/>
              <a:gd name="p0y15" fmla="*/ 0 h 7717"/>
              <a:gd name="p0x16" fmla="*/ 420 w 5705"/>
              <a:gd name="p0y16" fmla="*/ 0 h 77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4518025" y="1783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4662192" y="1852613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051451" y="1728788"/>
            <a:ext cx="106680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 spc="63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第二阶段</a:t>
            </a:r>
            <a:endParaRPr sz="1050" b="1" spc="63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051451" y="19078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深入内心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4518025" y="275082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4670451" y="2641549"/>
            <a:ext cx="2852738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由外到内，把握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内心生活</a:t>
            </a:r>
            <a:r>
              <a:rPr 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性格逻辑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4518025" y="372046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4670451" y="3611461"/>
            <a:ext cx="300357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深入观察对象的生活，成为其中一员，在反复观察体验中接近心灵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4522470" y="4638675"/>
            <a:ext cx="3146425" cy="1518920"/>
          </a:xfrm>
          <a:custGeom>
            <a:avLst/>
            <a:gdLst>
              <a:gd name="sw" fmla="*/ 1 w 4955"/>
              <a:gd name="sh" fmla="*/ 1 h 2392"/>
              <a:gd name="mins" fmla="min sw sh"/>
              <a:gd name="dsw" fmla="+- 0 sw mins"/>
              <a:gd name="dsh" fmla="+- 0 sh mins"/>
              <a:gd name="p0x0" fmla="*/ 300 w 4955"/>
              <a:gd name="p0y0" fmla="*/ 0 h 2392"/>
              <a:gd name="p0x1" fmla="*/ 4655 w 4955"/>
              <a:gd name="p0y1" fmla="*/ 0 h 2392"/>
              <a:gd name="p0x2" fmla="*/ 4820 w 4955"/>
              <a:gd name="p0y2" fmla="*/ 0 h 2392"/>
              <a:gd name="p0x3" fmla="*/ 4955 w 4955"/>
              <a:gd name="p0y3" fmla="*/ 134 h 2392"/>
              <a:gd name="p0x4" fmla="*/ 4955 w 4955"/>
              <a:gd name="p0y4" fmla="*/ 300 h 2392"/>
              <a:gd name="p0x5" fmla="*/ 4955 w 4955"/>
              <a:gd name="p0y5" fmla="*/ 2092 h 2392"/>
              <a:gd name="p0x6" fmla="*/ 4955 w 4955"/>
              <a:gd name="p0y6" fmla="*/ 2258 h 2392"/>
              <a:gd name="p0x7" fmla="*/ 4820 w 4955"/>
              <a:gd name="p0y7" fmla="*/ 2392 h 2392"/>
              <a:gd name="p0x8" fmla="*/ 4655 w 4955"/>
              <a:gd name="p0y8" fmla="*/ 2392 h 2392"/>
              <a:gd name="p0x9" fmla="*/ 300 w 4955"/>
              <a:gd name="p0y9" fmla="*/ 2392 h 2392"/>
              <a:gd name="p0x10" fmla="*/ 134 w 4955"/>
              <a:gd name="p0y10" fmla="*/ 2392 h 2392"/>
              <a:gd name="p0x11" fmla="*/ 0 w 4955"/>
              <a:gd name="p0y11" fmla="*/ 2258 h 2392"/>
              <a:gd name="p0x12" fmla="*/ 0 w 4955"/>
              <a:gd name="p0y12" fmla="*/ 2092 h 2392"/>
              <a:gd name="p0x13" fmla="*/ 0 w 4955"/>
              <a:gd name="p0y13" fmla="*/ 300 h 2392"/>
              <a:gd name="p0x14" fmla="*/ 0 w 4955"/>
              <a:gd name="p0y14" fmla="*/ 134 h 2392"/>
              <a:gd name="p0x15" fmla="*/ 134 w 4955"/>
              <a:gd name="p0y15" fmla="*/ 0 h 2392"/>
              <a:gd name="p0x16" fmla="*/ 300 w 4955"/>
              <a:gd name="p0y16" fmla="*/ 0 h 23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4679950" y="4795520"/>
            <a:ext cx="419100" cy="214630"/>
          </a:xfrm>
          <a:custGeom>
            <a:avLst/>
            <a:gdLst>
              <a:gd name="sw" fmla="*/ 1 w 660"/>
              <a:gd name="sh" fmla="*/ 1 h 337"/>
              <a:gd name="mins" fmla="min sw sh"/>
              <a:gd name="dsw" fmla="+- 0 sw mins"/>
              <a:gd name="dsh" fmla="+- 0 sh mins"/>
              <a:gd name="p0x0" fmla="*/ 168 w 660"/>
              <a:gd name="p0y0" fmla="*/ 0 h 337"/>
              <a:gd name="p0x1" fmla="*/ 491 w 660"/>
              <a:gd name="p0y1" fmla="*/ 0 h 337"/>
              <a:gd name="p0x2" fmla="*/ 584 w 660"/>
              <a:gd name="p0y2" fmla="*/ 0 h 337"/>
              <a:gd name="p0x3" fmla="*/ 660 w 660"/>
              <a:gd name="p0y3" fmla="*/ 75 h 337"/>
              <a:gd name="p0x4" fmla="*/ 660 w 660"/>
              <a:gd name="p0y4" fmla="*/ 168 h 337"/>
              <a:gd name="p0x5" fmla="*/ 660 w 660"/>
              <a:gd name="p0y5" fmla="*/ 261 h 337"/>
              <a:gd name="p0x6" fmla="*/ 584 w 660"/>
              <a:gd name="p0y6" fmla="*/ 337 h 337"/>
              <a:gd name="p0x7" fmla="*/ 491 w 660"/>
              <a:gd name="p0y7" fmla="*/ 337 h 337"/>
              <a:gd name="p0x8" fmla="*/ 168 w 660"/>
              <a:gd name="p0y8" fmla="*/ 337 h 337"/>
              <a:gd name="p0x9" fmla="*/ 75 w 660"/>
              <a:gd name="p0y9" fmla="*/ 337 h 337"/>
              <a:gd name="p0x10" fmla="*/ 0 w 660"/>
              <a:gd name="p0y10" fmla="*/ 261 h 337"/>
              <a:gd name="p0x11" fmla="*/ 0 w 660"/>
              <a:gd name="p0y11" fmla="*/ 168 h 337"/>
              <a:gd name="p0x12" fmla="*/ 0 w 660"/>
              <a:gd name="p0y12" fmla="*/ 75 h 337"/>
              <a:gd name="p0x13" fmla="*/ 75 w 660"/>
              <a:gd name="p0y13" fmla="*/ 0 h 337"/>
              <a:gd name="p0x14" fmla="*/ 168 w 66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4756176" y="4814888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练习</a:t>
            </a:r>
            <a:endParaRPr sz="105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5175352" y="4802981"/>
            <a:ext cx="2336749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《民政局》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4679976" y="5072063"/>
            <a:ext cx="26670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连续三天观察同一对年轻夫妻，借火交谈发现男孩夹在母亲与妻子间的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矛盾痛苦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27"/>
            </p:custDataLst>
          </p:nvPr>
        </p:nvSpPr>
        <p:spPr>
          <a:xfrm>
            <a:off x="8107045" y="1495425"/>
            <a:ext cx="3622675" cy="4900295"/>
          </a:xfrm>
          <a:custGeom>
            <a:avLst/>
            <a:gdLst>
              <a:gd name="sw" fmla="*/ 1 w 5705"/>
              <a:gd name="sh" fmla="*/ 1 h 7717"/>
              <a:gd name="mins" fmla="min sw sh"/>
              <a:gd name="dsw" fmla="+- 0 sw mins"/>
              <a:gd name="dsh" fmla="+- 0 sh mins"/>
              <a:gd name="p0x0" fmla="*/ 420 w 5705"/>
              <a:gd name="p0y0" fmla="*/ 0 h 7717"/>
              <a:gd name="p0x1" fmla="*/ 5285 w 5705"/>
              <a:gd name="p0y1" fmla="*/ 0 h 7717"/>
              <a:gd name="p0x2" fmla="*/ 5516 w 5705"/>
              <a:gd name="p0y2" fmla="*/ 0 h 7717"/>
              <a:gd name="p0x3" fmla="*/ 5705 w 5705"/>
              <a:gd name="p0y3" fmla="*/ 188 h 7717"/>
              <a:gd name="p0x4" fmla="*/ 5705 w 5705"/>
              <a:gd name="p0y4" fmla="*/ 420 h 7717"/>
              <a:gd name="p0x5" fmla="*/ 5705 w 5705"/>
              <a:gd name="p0y5" fmla="*/ 7297 h 7717"/>
              <a:gd name="p0x6" fmla="*/ 5705 w 5705"/>
              <a:gd name="p0y6" fmla="*/ 7529 h 7717"/>
              <a:gd name="p0x7" fmla="*/ 5516 w 5705"/>
              <a:gd name="p0y7" fmla="*/ 7717 h 7717"/>
              <a:gd name="p0x8" fmla="*/ 5285 w 5705"/>
              <a:gd name="p0y8" fmla="*/ 7717 h 7717"/>
              <a:gd name="p0x9" fmla="*/ 420 w 5705"/>
              <a:gd name="p0y9" fmla="*/ 7717 h 7717"/>
              <a:gd name="p0x10" fmla="*/ 188 w 5705"/>
              <a:gd name="p0y10" fmla="*/ 7717 h 7717"/>
              <a:gd name="p0x11" fmla="*/ 0 w 5705"/>
              <a:gd name="p0y11" fmla="*/ 7529 h 7717"/>
              <a:gd name="p0x12" fmla="*/ 0 w 5705"/>
              <a:gd name="p0y12" fmla="*/ 7297 h 7717"/>
              <a:gd name="p0x13" fmla="*/ 0 w 5705"/>
              <a:gd name="p0y13" fmla="*/ 420 h 7717"/>
              <a:gd name="p0x14" fmla="*/ 0 w 5705"/>
              <a:gd name="p0y14" fmla="*/ 188 h 7717"/>
              <a:gd name="p0x15" fmla="*/ 188 w 5705"/>
              <a:gd name="p0y15" fmla="*/ 0 h 7717"/>
              <a:gd name="p0x16" fmla="*/ 420 w 5705"/>
              <a:gd name="p0y16" fmla="*/ 0 h 77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8340725" y="178308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330 w 660"/>
              <a:gd name="p0y0" fmla="*/ 0 h 660"/>
              <a:gd name="p0x1" fmla="*/ 512 w 660"/>
              <a:gd name="p0y1" fmla="*/ 0 h 660"/>
              <a:gd name="p0x2" fmla="*/ 660 w 660"/>
              <a:gd name="p0y2" fmla="*/ 147 h 660"/>
              <a:gd name="p0x3" fmla="*/ 660 w 660"/>
              <a:gd name="p0y3" fmla="*/ 330 h 660"/>
              <a:gd name="p0x4" fmla="*/ 660 w 660"/>
              <a:gd name="p0y4" fmla="*/ 512 h 660"/>
              <a:gd name="p0x5" fmla="*/ 512 w 660"/>
              <a:gd name="p0y5" fmla="*/ 660 h 660"/>
              <a:gd name="p0x6" fmla="*/ 330 w 660"/>
              <a:gd name="p0y6" fmla="*/ 660 h 660"/>
              <a:gd name="p0x7" fmla="*/ 147 w 660"/>
              <a:gd name="p0y7" fmla="*/ 660 h 660"/>
              <a:gd name="p0x8" fmla="*/ 0 w 660"/>
              <a:gd name="p0y8" fmla="*/ 512 h 660"/>
              <a:gd name="p0x9" fmla="*/ 0 w 660"/>
              <a:gd name="p0y9" fmla="*/ 330 h 660"/>
              <a:gd name="p0x10" fmla="*/ 0 w 660"/>
              <a:gd name="p0y10" fmla="*/ 147 h 660"/>
              <a:gd name="p0x11" fmla="*/ 147 w 660"/>
              <a:gd name="p0y11" fmla="*/ 0 h 660"/>
              <a:gd name="p0x12" fmla="*/ 330 w 660"/>
              <a:gd name="p0y12" fmla="*/ 0 h 66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8484918" y="1852613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8874176" y="1728788"/>
            <a:ext cx="1066800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 spc="63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第三阶段</a:t>
            </a:r>
            <a:endParaRPr sz="1050" b="1" spc="63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8874176" y="1907858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典型创造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8340725" y="270954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8493176" y="2600325"/>
            <a:ext cx="2790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展开想象，合理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延伸</a:t>
            </a:r>
            <a:r>
              <a:rPr 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人物行动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8340725" y="3333750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8493176" y="3224213"/>
            <a:ext cx="2981325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聚合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多个同类人物</a:t>
            </a:r>
            <a:r>
              <a:rPr 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的内外部特点，创造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典型</a:t>
            </a:r>
            <a:r>
              <a:rPr lang="en-US" alt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形象</a:t>
            </a:r>
            <a:endParaRPr lang="zh-CN" altLang="en-US"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6"/>
            </p:custDataLst>
          </p:nvPr>
        </p:nvSpPr>
        <p:spPr>
          <a:xfrm>
            <a:off x="8345170" y="4210050"/>
            <a:ext cx="3146425" cy="1947545"/>
          </a:xfrm>
          <a:custGeom>
            <a:avLst/>
            <a:gdLst>
              <a:gd name="sw" fmla="*/ 1 w 4955"/>
              <a:gd name="sh" fmla="*/ 1 h 3067"/>
              <a:gd name="mins" fmla="min sw sh"/>
              <a:gd name="dsw" fmla="+- 0 sw mins"/>
              <a:gd name="dsh" fmla="+- 0 sh mins"/>
              <a:gd name="p0x0" fmla="*/ 300 w 4955"/>
              <a:gd name="p0y0" fmla="*/ 0 h 3067"/>
              <a:gd name="p0x1" fmla="*/ 4655 w 4955"/>
              <a:gd name="p0y1" fmla="*/ 0 h 3067"/>
              <a:gd name="p0x2" fmla="*/ 4820 w 4955"/>
              <a:gd name="p0y2" fmla="*/ 0 h 3067"/>
              <a:gd name="p0x3" fmla="*/ 4955 w 4955"/>
              <a:gd name="p0y3" fmla="*/ 134 h 3067"/>
              <a:gd name="p0x4" fmla="*/ 4955 w 4955"/>
              <a:gd name="p0y4" fmla="*/ 300 h 3067"/>
              <a:gd name="p0x5" fmla="*/ 4955 w 4955"/>
              <a:gd name="p0y5" fmla="*/ 2767 h 3067"/>
              <a:gd name="p0x6" fmla="*/ 4955 w 4955"/>
              <a:gd name="p0y6" fmla="*/ 2933 h 3067"/>
              <a:gd name="p0x7" fmla="*/ 4820 w 4955"/>
              <a:gd name="p0y7" fmla="*/ 3067 h 3067"/>
              <a:gd name="p0x8" fmla="*/ 4655 w 4955"/>
              <a:gd name="p0y8" fmla="*/ 3067 h 3067"/>
              <a:gd name="p0x9" fmla="*/ 300 w 4955"/>
              <a:gd name="p0y9" fmla="*/ 3067 h 3067"/>
              <a:gd name="p0x10" fmla="*/ 134 w 4955"/>
              <a:gd name="p0y10" fmla="*/ 3067 h 3067"/>
              <a:gd name="p0x11" fmla="*/ 0 w 4955"/>
              <a:gd name="p0y11" fmla="*/ 2933 h 3067"/>
              <a:gd name="p0x12" fmla="*/ 0 w 4955"/>
              <a:gd name="p0y12" fmla="*/ 2767 h 3067"/>
              <a:gd name="p0x13" fmla="*/ 0 w 4955"/>
              <a:gd name="p0y13" fmla="*/ 300 h 3067"/>
              <a:gd name="p0x14" fmla="*/ 0 w 4955"/>
              <a:gd name="p0y14" fmla="*/ 134 h 3067"/>
              <a:gd name="p0x15" fmla="*/ 134 w 4955"/>
              <a:gd name="p0y15" fmla="*/ 0 h 3067"/>
              <a:gd name="p0x16" fmla="*/ 300 w 4955"/>
              <a:gd name="p0y16" fmla="*/ 0 h 306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8502650" y="4366895"/>
            <a:ext cx="419100" cy="214630"/>
          </a:xfrm>
          <a:custGeom>
            <a:avLst/>
            <a:gdLst>
              <a:gd name="sw" fmla="*/ 1 w 660"/>
              <a:gd name="sh" fmla="*/ 1 h 337"/>
              <a:gd name="mins" fmla="min sw sh"/>
              <a:gd name="dsw" fmla="+- 0 sw mins"/>
              <a:gd name="dsh" fmla="+- 0 sh mins"/>
              <a:gd name="p0x0" fmla="*/ 168 w 660"/>
              <a:gd name="p0y0" fmla="*/ 0 h 337"/>
              <a:gd name="p0x1" fmla="*/ 491 w 660"/>
              <a:gd name="p0y1" fmla="*/ 0 h 337"/>
              <a:gd name="p0x2" fmla="*/ 584 w 660"/>
              <a:gd name="p0y2" fmla="*/ 0 h 337"/>
              <a:gd name="p0x3" fmla="*/ 660 w 660"/>
              <a:gd name="p0y3" fmla="*/ 75 h 337"/>
              <a:gd name="p0x4" fmla="*/ 660 w 660"/>
              <a:gd name="p0y4" fmla="*/ 168 h 337"/>
              <a:gd name="p0x5" fmla="*/ 660 w 660"/>
              <a:gd name="p0y5" fmla="*/ 261 h 337"/>
              <a:gd name="p0x6" fmla="*/ 584 w 660"/>
              <a:gd name="p0y6" fmla="*/ 337 h 337"/>
              <a:gd name="p0x7" fmla="*/ 491 w 660"/>
              <a:gd name="p0y7" fmla="*/ 337 h 337"/>
              <a:gd name="p0x8" fmla="*/ 168 w 660"/>
              <a:gd name="p0y8" fmla="*/ 337 h 337"/>
              <a:gd name="p0x9" fmla="*/ 75 w 660"/>
              <a:gd name="p0y9" fmla="*/ 337 h 337"/>
              <a:gd name="p0x10" fmla="*/ 0 w 660"/>
              <a:gd name="p0y10" fmla="*/ 261 h 337"/>
              <a:gd name="p0x11" fmla="*/ 0 w 660"/>
              <a:gd name="p0y11" fmla="*/ 168 h 337"/>
              <a:gd name="p0x12" fmla="*/ 0 w 660"/>
              <a:gd name="p0y12" fmla="*/ 75 h 337"/>
              <a:gd name="p0x13" fmla="*/ 75 w 660"/>
              <a:gd name="p0y13" fmla="*/ 0 h 337"/>
              <a:gd name="p0x14" fmla="*/ 168 w 66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8578901" y="4386263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延伸</a:t>
            </a:r>
            <a:endParaRPr sz="105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8998077" y="4374356"/>
            <a:ext cx="2336749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《民政局》结尾延伸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40"/>
            </p:custDataLst>
          </p:nvPr>
        </p:nvSpPr>
        <p:spPr>
          <a:xfrm>
            <a:off x="8502701" y="4643438"/>
            <a:ext cx="2728913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0"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男孩追上女孩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冲突深入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情感内核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>
            <p:custDataLst>
              <p:tags r:id="rId41"/>
            </p:custDataLst>
          </p:nvPr>
        </p:nvSpPr>
        <p:spPr>
          <a:xfrm>
            <a:off x="8502650" y="5343525"/>
            <a:ext cx="2832100" cy="657225"/>
          </a:xfrm>
          <a:custGeom>
            <a:avLst/>
            <a:gdLst>
              <a:gd name="sw" fmla="*/ 1 w 4460"/>
              <a:gd name="sh" fmla="*/ 1 h 1035"/>
              <a:gd name="mins" fmla="min sw sh"/>
              <a:gd name="dsw" fmla="+- 0 sw mins"/>
              <a:gd name="dsh" fmla="+- 0 sh mins"/>
              <a:gd name="p0x0" fmla="*/ 180 w 4460"/>
              <a:gd name="p0y0" fmla="*/ 0 h 1035"/>
              <a:gd name="p0x1" fmla="*/ 4280 w 4460"/>
              <a:gd name="p0y1" fmla="*/ 0 h 1035"/>
              <a:gd name="p0x2" fmla="*/ 4379 w 4460"/>
              <a:gd name="p0y2" fmla="*/ 0 h 1035"/>
              <a:gd name="p0x3" fmla="*/ 4460 w 4460"/>
              <a:gd name="p0y3" fmla="*/ 80 h 1035"/>
              <a:gd name="p0x4" fmla="*/ 4460 w 4460"/>
              <a:gd name="p0y4" fmla="*/ 180 h 1035"/>
              <a:gd name="p0x5" fmla="*/ 4460 w 4460"/>
              <a:gd name="p0y5" fmla="*/ 855 h 1035"/>
              <a:gd name="p0x6" fmla="*/ 4460 w 4460"/>
              <a:gd name="p0y6" fmla="*/ 954 h 1035"/>
              <a:gd name="p0x7" fmla="*/ 4379 w 4460"/>
              <a:gd name="p0y7" fmla="*/ 1035 h 1035"/>
              <a:gd name="p0x8" fmla="*/ 4280 w 4460"/>
              <a:gd name="p0y8" fmla="*/ 1035 h 1035"/>
              <a:gd name="p0x9" fmla="*/ 180 w 4460"/>
              <a:gd name="p0y9" fmla="*/ 1035 h 1035"/>
              <a:gd name="p0x10" fmla="*/ 80 w 4460"/>
              <a:gd name="p0y10" fmla="*/ 1035 h 1035"/>
              <a:gd name="p0x11" fmla="*/ 0 w 4460"/>
              <a:gd name="p0y11" fmla="*/ 954 h 1035"/>
              <a:gd name="p0x12" fmla="*/ 0 w 4460"/>
              <a:gd name="p0y12" fmla="*/ 855 h 1035"/>
              <a:gd name="p0x13" fmla="*/ 0 w 4460"/>
              <a:gd name="p0y13" fmla="*/ 180 h 1035"/>
              <a:gd name="p0x14" fmla="*/ 0 w 4460"/>
              <a:gd name="p0y14" fmla="*/ 80 h 1035"/>
              <a:gd name="p0x15" fmla="*/ 80 w 4460"/>
              <a:gd name="p0y15" fmla="*/ 0 h 1035"/>
              <a:gd name="p0x16" fmla="*/ 180 w 4460"/>
              <a:gd name="p0y16" fmla="*/ 0 h 10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>
            <p:custDataLst>
              <p:tags r:id="rId42"/>
            </p:custDataLst>
          </p:nvPr>
        </p:nvSpPr>
        <p:spPr>
          <a:xfrm>
            <a:off x="8617001" y="5419725"/>
            <a:ext cx="2603525" cy="5048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我不想离婚，你也别走，好吗？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0" name="组合 49"/>
          <p:cNvGrpSpPr/>
          <p:nvPr/>
        </p:nvGrpSpPr>
        <p:grpSpPr>
          <a:xfrm>
            <a:off x="457200" y="457200"/>
            <a:ext cx="11277600" cy="332740"/>
            <a:chOff x="720" y="720"/>
            <a:chExt cx="17760" cy="524"/>
          </a:xfrm>
        </p:grpSpPr>
        <p:sp>
          <p:nvSpPr>
            <p:cNvPr id="3" name="任意多边形 2"/>
            <p:cNvSpPr/>
            <p:nvPr>
              <p:custDataLst>
                <p:tags r:id="rId1"/>
              </p:custDataLst>
            </p:nvPr>
          </p:nvSpPr>
          <p:spPr>
            <a:xfrm>
              <a:off x="720" y="720"/>
              <a:ext cx="17760" cy="525"/>
            </a:xfrm>
            <a:custGeom>
              <a:avLst/>
              <a:gdLst>
                <a:gd name="sw" fmla="*/ 1 w 17760"/>
                <a:gd name="sh" fmla="*/ 1 h 525"/>
                <a:gd name="mins" fmla="min sw sh"/>
                <a:gd name="dsw" fmla="+- 0 sw mins"/>
                <a:gd name="dsh" fmla="+- 0 sh mins"/>
                <a:gd name="p0x0" fmla="*/ 0 w 17760"/>
                <a:gd name="p0y0" fmla="*/ 0 h 525"/>
                <a:gd name="p0x1" fmla="*/ 17760 w 17760"/>
                <a:gd name="p0y1" fmla="*/ 0 h 525"/>
                <a:gd name="p0x2" fmla="*/ 17760 w 17760"/>
                <a:gd name="p0y2" fmla="*/ 525 h 525"/>
                <a:gd name="p0x3" fmla="*/ 0 w 17760"/>
                <a:gd name="p0y3" fmla="*/ 525 h 525"/>
                <a:gd name="p0x4" fmla="*/ 0 w 17760"/>
                <a:gd name="p0y4" fmla="*/ 0 h 52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>
              <p:custDataLst>
                <p:tags r:id="rId2"/>
              </p:custDataLst>
            </p:nvPr>
          </p:nvSpPr>
          <p:spPr>
            <a:xfrm>
              <a:off x="720" y="720"/>
              <a:ext cx="60" cy="525"/>
            </a:xfrm>
            <a:custGeom>
              <a:avLst/>
              <a:gdLst>
                <a:gd name="sw" fmla="*/ 1 w 60"/>
                <a:gd name="sh" fmla="*/ 1 h 525"/>
                <a:gd name="mins" fmla="min sw sh"/>
                <a:gd name="dsw" fmla="+- 0 sw mins"/>
                <a:gd name="dsh" fmla="+- 0 sh mins"/>
                <a:gd name="p0x0" fmla="*/ 0 w 60"/>
                <a:gd name="p0y0" fmla="*/ 525 h 525"/>
                <a:gd name="p0x1" fmla="*/ 0 w 60"/>
                <a:gd name="p0y1" fmla="*/ 0 h 525"/>
                <a:gd name="p0x2" fmla="*/ 60 w 60"/>
                <a:gd name="p0y2" fmla="*/ 0 h 525"/>
                <a:gd name="p0x3" fmla="*/ 60 w 60"/>
                <a:gd name="p0y3" fmla="*/ 525 h 525"/>
                <a:gd name="p0x4" fmla="*/ 0 w 60"/>
                <a:gd name="p0y4" fmla="*/ 525 h 52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609600" y="441007"/>
            <a:ext cx="111252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观察生活练习与小品：从生活素材到舞台作品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4"/>
            </p:custDataLst>
          </p:nvPr>
        </p:nvSpPr>
        <p:spPr>
          <a:xfrm>
            <a:off x="7005320" y="947420"/>
            <a:ext cx="4724400" cy="2373630"/>
          </a:xfrm>
          <a:custGeom>
            <a:avLst/>
            <a:gdLst>
              <a:gd name="sw" fmla="*/ 1 w 7440"/>
              <a:gd name="sh" fmla="*/ 1 h 3737"/>
              <a:gd name="mins" fmla="min sw sh"/>
              <a:gd name="dsw" fmla="+- 0 sw mins"/>
              <a:gd name="dsh" fmla="+- 0 sh mins"/>
              <a:gd name="p0x0" fmla="*/ 180 w 7440"/>
              <a:gd name="p0y0" fmla="*/ 0 h 3737"/>
              <a:gd name="p0x1" fmla="*/ 7260 w 7440"/>
              <a:gd name="p0y1" fmla="*/ 0 h 3737"/>
              <a:gd name="p0x2" fmla="*/ 7359 w 7440"/>
              <a:gd name="p0y2" fmla="*/ 0 h 3737"/>
              <a:gd name="p0x3" fmla="*/ 7440 w 7440"/>
              <a:gd name="p0y3" fmla="*/ 80 h 3737"/>
              <a:gd name="p0x4" fmla="*/ 7440 w 7440"/>
              <a:gd name="p0y4" fmla="*/ 180 h 3737"/>
              <a:gd name="p0x5" fmla="*/ 7440 w 7440"/>
              <a:gd name="p0y5" fmla="*/ 3557 h 3737"/>
              <a:gd name="p0x6" fmla="*/ 7440 w 7440"/>
              <a:gd name="p0y6" fmla="*/ 3657 h 3737"/>
              <a:gd name="p0x7" fmla="*/ 7359 w 7440"/>
              <a:gd name="p0y7" fmla="*/ 3737 h 3737"/>
              <a:gd name="p0x8" fmla="*/ 7260 w 7440"/>
              <a:gd name="p0y8" fmla="*/ 3737 h 3737"/>
              <a:gd name="p0x9" fmla="*/ 180 w 7440"/>
              <a:gd name="p0y9" fmla="*/ 3737 h 3737"/>
              <a:gd name="p0x10" fmla="*/ 80 w 7440"/>
              <a:gd name="p0y10" fmla="*/ 3737 h 3737"/>
              <a:gd name="p0x11" fmla="*/ 0 w 7440"/>
              <a:gd name="p0y11" fmla="*/ 3657 h 3737"/>
              <a:gd name="p0x12" fmla="*/ 0 w 7440"/>
              <a:gd name="p0y12" fmla="*/ 3557 h 3737"/>
              <a:gd name="p0x13" fmla="*/ 0 w 7440"/>
              <a:gd name="p0y13" fmla="*/ 180 h 3737"/>
              <a:gd name="p0x14" fmla="*/ 0 w 7440"/>
              <a:gd name="p0y14" fmla="*/ 80 h 3737"/>
              <a:gd name="p0x15" fmla="*/ 80 w 7440"/>
              <a:gd name="p0y15" fmla="*/ 0 h 3737"/>
              <a:gd name="p0x16" fmla="*/ 180 w 7440"/>
              <a:gd name="p0y16" fmla="*/ 0 h 37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4" name="图片 23" descr="1097994d-9f85-11f1-acf5-6ab4ced4755b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29" r="50" b="19"/>
          <a:stretch>
            <a:fillRect/>
          </a:stretch>
        </p:blipFill>
        <p:spPr>
          <a:xfrm>
            <a:off x="7009797" y="952500"/>
            <a:ext cx="4714843" cy="23634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25" h="3722">
                <a:moveTo>
                  <a:pt x="180" y="0"/>
                </a:moveTo>
                <a:lnTo>
                  <a:pt x="7246" y="0"/>
                </a:lnTo>
                <a:cubicBezTo>
                  <a:pt x="7339" y="0"/>
                  <a:pt x="7416" y="71"/>
                  <a:pt x="7425" y="161"/>
                </a:cubicBezTo>
                <a:lnTo>
                  <a:pt x="7425" y="3561"/>
                </a:lnTo>
                <a:cubicBezTo>
                  <a:pt x="7416" y="3651"/>
                  <a:pt x="7339" y="3722"/>
                  <a:pt x="7246" y="3722"/>
                </a:cubicBezTo>
                <a:lnTo>
                  <a:pt x="180" y="3722"/>
                </a:lnTo>
                <a:cubicBezTo>
                  <a:pt x="81" y="3722"/>
                  <a:pt x="0" y="3641"/>
                  <a:pt x="0" y="3542"/>
                </a:cubicBezTo>
                <a:lnTo>
                  <a:pt x="0" y="180"/>
                </a:lnTo>
                <a:cubicBezTo>
                  <a:pt x="0" y="81"/>
                  <a:pt x="81" y="0"/>
                  <a:pt x="180" y="0"/>
                </a:cubicBezTo>
                <a:close/>
              </a:path>
            </a:pathLst>
          </a:custGeom>
        </p:spPr>
      </p:pic>
      <p:sp>
        <p:nvSpPr>
          <p:cNvPr id="48" name="任意多边形 47"/>
          <p:cNvSpPr/>
          <p:nvPr>
            <p:custDataLst>
              <p:tags r:id="rId7"/>
            </p:custDataLst>
          </p:nvPr>
        </p:nvSpPr>
        <p:spPr>
          <a:xfrm>
            <a:off x="7000240" y="5848350"/>
            <a:ext cx="4734560" cy="552450"/>
          </a:xfrm>
          <a:custGeom>
            <a:avLst/>
            <a:gdLst>
              <a:gd name="sw" fmla="*/ 1 w 7455"/>
              <a:gd name="sh" fmla="*/ 1 h 870"/>
              <a:gd name="mins" fmla="min sw sh"/>
              <a:gd name="dsw" fmla="+- 0 sw mins"/>
              <a:gd name="dsh" fmla="+- 0 sh mins"/>
              <a:gd name="p0x0" fmla="*/ 180 w 7455"/>
              <a:gd name="p0y0" fmla="*/ 0 h 870"/>
              <a:gd name="p0x1" fmla="*/ 7275 w 7455"/>
              <a:gd name="p0y1" fmla="*/ 0 h 870"/>
              <a:gd name="p0x2" fmla="*/ 7374 w 7455"/>
              <a:gd name="p0y2" fmla="*/ 0 h 870"/>
              <a:gd name="p0x3" fmla="*/ 7455 w 7455"/>
              <a:gd name="p0y3" fmla="*/ 80 h 870"/>
              <a:gd name="p0x4" fmla="*/ 7455 w 7455"/>
              <a:gd name="p0y4" fmla="*/ 180 h 870"/>
              <a:gd name="p0x5" fmla="*/ 7455 w 7455"/>
              <a:gd name="p0y5" fmla="*/ 690 h 870"/>
              <a:gd name="p0x6" fmla="*/ 7455 w 7455"/>
              <a:gd name="p0y6" fmla="*/ 789 h 870"/>
              <a:gd name="p0x7" fmla="*/ 7374 w 7455"/>
              <a:gd name="p0y7" fmla="*/ 870 h 870"/>
              <a:gd name="p0x8" fmla="*/ 7275 w 7455"/>
              <a:gd name="p0y8" fmla="*/ 870 h 870"/>
              <a:gd name="p0x9" fmla="*/ 180 w 7455"/>
              <a:gd name="p0y9" fmla="*/ 870 h 870"/>
              <a:gd name="p0x10" fmla="*/ 80 w 7455"/>
              <a:gd name="p0y10" fmla="*/ 870 h 870"/>
              <a:gd name="p0x11" fmla="*/ 0 w 7455"/>
              <a:gd name="p0y11" fmla="*/ 789 h 870"/>
              <a:gd name="p0x12" fmla="*/ 0 w 7455"/>
              <a:gd name="p0y12" fmla="*/ 690 h 870"/>
              <a:gd name="p0x13" fmla="*/ 0 w 7455"/>
              <a:gd name="p0y13" fmla="*/ 180 h 870"/>
              <a:gd name="p0x14" fmla="*/ 0 w 7455"/>
              <a:gd name="p0y14" fmla="*/ 80 h 870"/>
              <a:gd name="p0x15" fmla="*/ 80 w 7455"/>
              <a:gd name="p0y15" fmla="*/ 0 h 870"/>
              <a:gd name="p0x16" fmla="*/ 180 w 7455"/>
              <a:gd name="p0y16" fmla="*/ 0 h 8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8"/>
            </p:custDataLst>
          </p:nvPr>
        </p:nvSpPr>
        <p:spPr>
          <a:xfrm>
            <a:off x="7157895" y="5924550"/>
            <a:ext cx="4419676" cy="4000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从观察生活练习到教学小品，是演员从自我逐渐接近角色的关键一步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9"/>
            </p:custDataLst>
          </p:nvPr>
        </p:nvSpPr>
        <p:spPr>
          <a:xfrm>
            <a:off x="461645" y="947420"/>
            <a:ext cx="6381750" cy="2662555"/>
          </a:xfrm>
          <a:custGeom>
            <a:avLst/>
            <a:gdLst>
              <a:gd name="sw" fmla="*/ 1 w 10049"/>
              <a:gd name="sh" fmla="*/ 1 h 4192"/>
              <a:gd name="mins" fmla="min sw sh"/>
              <a:gd name="dsw" fmla="+- 0 sw mins"/>
              <a:gd name="dsh" fmla="+- 0 sh mins"/>
              <a:gd name="p0x0" fmla="*/ 300 w 10049"/>
              <a:gd name="p0y0" fmla="*/ 0 h 4192"/>
              <a:gd name="p0x1" fmla="*/ 9749 w 10049"/>
              <a:gd name="p0y1" fmla="*/ 0 h 4192"/>
              <a:gd name="p0x2" fmla="*/ 9915 w 10049"/>
              <a:gd name="p0y2" fmla="*/ 0 h 4192"/>
              <a:gd name="p0x3" fmla="*/ 10049 w 10049"/>
              <a:gd name="p0y3" fmla="*/ 134 h 4192"/>
              <a:gd name="p0x4" fmla="*/ 10049 w 10049"/>
              <a:gd name="p0y4" fmla="*/ 300 h 4192"/>
              <a:gd name="p0x5" fmla="*/ 10049 w 10049"/>
              <a:gd name="p0y5" fmla="*/ 3892 h 4192"/>
              <a:gd name="p0x6" fmla="*/ 10049 w 10049"/>
              <a:gd name="p0y6" fmla="*/ 4058 h 4192"/>
              <a:gd name="p0x7" fmla="*/ 9915 w 10049"/>
              <a:gd name="p0y7" fmla="*/ 4192 h 4192"/>
              <a:gd name="p0x8" fmla="*/ 9749 w 10049"/>
              <a:gd name="p0y8" fmla="*/ 4192 h 4192"/>
              <a:gd name="p0x9" fmla="*/ 300 w 10049"/>
              <a:gd name="p0y9" fmla="*/ 4192 h 4192"/>
              <a:gd name="p0x10" fmla="*/ 134 w 10049"/>
              <a:gd name="p0y10" fmla="*/ 4192 h 4192"/>
              <a:gd name="p0x11" fmla="*/ 0 w 10049"/>
              <a:gd name="p0y11" fmla="*/ 4058 h 4192"/>
              <a:gd name="p0x12" fmla="*/ 0 w 10049"/>
              <a:gd name="p0y12" fmla="*/ 3892 h 4192"/>
              <a:gd name="p0x13" fmla="*/ 0 w 10049"/>
              <a:gd name="p0y13" fmla="*/ 300 h 4192"/>
              <a:gd name="p0x14" fmla="*/ 0 w 10049"/>
              <a:gd name="p0y14" fmla="*/ 134 h 4192"/>
              <a:gd name="p0x15" fmla="*/ 134 w 10049"/>
              <a:gd name="p0y15" fmla="*/ 0 h 4192"/>
              <a:gd name="p0x16" fmla="*/ 300 w 10049"/>
              <a:gd name="p0y16" fmla="*/ 0 h 41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19125" y="1096327"/>
            <a:ext cx="606720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观察生活练习要点</a:t>
            </a:r>
            <a:endParaRPr sz="1200" b="1" spc="72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1"/>
            </p:custDataLst>
          </p:nvPr>
        </p:nvSpPr>
        <p:spPr>
          <a:xfrm>
            <a:off x="619125" y="1491291"/>
            <a:ext cx="606720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观察典型的人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2"/>
            </p:custDataLst>
          </p:nvPr>
        </p:nvSpPr>
        <p:spPr>
          <a:xfrm>
            <a:off x="619125" y="1726559"/>
            <a:ext cx="6067206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从音容笑貌、行为动作、穿着打扮等外部特征入手，结合时代与社会背景分析人性</a:t>
            </a:r>
            <a:endParaRPr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3"/>
            </p:custDataLst>
          </p:nvPr>
        </p:nvSpPr>
        <p:spPr>
          <a:xfrm>
            <a:off x="619125" y="2184978"/>
            <a:ext cx="606720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观察人物关系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619125" y="2420245"/>
            <a:ext cx="6067206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关系决定表演的</a:t>
            </a:r>
            <a:r>
              <a:rPr sz="10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分寸尺度</a:t>
            </a:r>
            <a:r>
              <a:rPr 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，同种关系在不同年龄段表现迥异（老夫老妻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年轻夫妻）</a:t>
            </a:r>
            <a:endParaRPr lang="zh-CN" altLang="en-US"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5"/>
            </p:custDataLst>
          </p:nvPr>
        </p:nvSpPr>
        <p:spPr>
          <a:xfrm>
            <a:off x="619125" y="2878665"/>
            <a:ext cx="606720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观察生活事件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619125" y="3113932"/>
            <a:ext cx="6067206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区分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事件</a:t>
            </a:r>
            <a:r>
              <a:rPr 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sz="10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事实</a:t>
            </a:r>
            <a:r>
              <a:rPr 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：排练是事实，因排练争执而大打出手才是事件</a:t>
            </a:r>
            <a:endParaRPr lang="zh-CN" altLang="en-US"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7"/>
            </p:custDataLst>
          </p:nvPr>
        </p:nvSpPr>
        <p:spPr>
          <a:xfrm>
            <a:off x="461645" y="3733800"/>
            <a:ext cx="6381750" cy="2661920"/>
          </a:xfrm>
          <a:custGeom>
            <a:avLst/>
            <a:gdLst>
              <a:gd name="sw" fmla="*/ 1 w 10049"/>
              <a:gd name="sh" fmla="*/ 1 h 4192"/>
              <a:gd name="mins" fmla="min sw sh"/>
              <a:gd name="dsw" fmla="+- 0 sw mins"/>
              <a:gd name="dsh" fmla="+- 0 sh mins"/>
              <a:gd name="p0x0" fmla="*/ 300 w 10049"/>
              <a:gd name="p0y0" fmla="*/ 0 h 4192"/>
              <a:gd name="p0x1" fmla="*/ 9749 w 10049"/>
              <a:gd name="p0y1" fmla="*/ 0 h 4192"/>
              <a:gd name="p0x2" fmla="*/ 9915 w 10049"/>
              <a:gd name="p0y2" fmla="*/ 0 h 4192"/>
              <a:gd name="p0x3" fmla="*/ 10049 w 10049"/>
              <a:gd name="p0y3" fmla="*/ 134 h 4192"/>
              <a:gd name="p0x4" fmla="*/ 10049 w 10049"/>
              <a:gd name="p0y4" fmla="*/ 300 h 4192"/>
              <a:gd name="p0x5" fmla="*/ 10049 w 10049"/>
              <a:gd name="p0y5" fmla="*/ 3892 h 4192"/>
              <a:gd name="p0x6" fmla="*/ 10049 w 10049"/>
              <a:gd name="p0y6" fmla="*/ 4058 h 4192"/>
              <a:gd name="p0x7" fmla="*/ 9915 w 10049"/>
              <a:gd name="p0y7" fmla="*/ 4192 h 4192"/>
              <a:gd name="p0x8" fmla="*/ 9749 w 10049"/>
              <a:gd name="p0y8" fmla="*/ 4192 h 4192"/>
              <a:gd name="p0x9" fmla="*/ 300 w 10049"/>
              <a:gd name="p0y9" fmla="*/ 4192 h 4192"/>
              <a:gd name="p0x10" fmla="*/ 134 w 10049"/>
              <a:gd name="p0y10" fmla="*/ 4192 h 4192"/>
              <a:gd name="p0x11" fmla="*/ 0 w 10049"/>
              <a:gd name="p0y11" fmla="*/ 4058 h 4192"/>
              <a:gd name="p0x12" fmla="*/ 0 w 10049"/>
              <a:gd name="p0y12" fmla="*/ 3892 h 4192"/>
              <a:gd name="p0x13" fmla="*/ 0 w 10049"/>
              <a:gd name="p0y13" fmla="*/ 300 h 4192"/>
              <a:gd name="p0x14" fmla="*/ 0 w 10049"/>
              <a:gd name="p0y14" fmla="*/ 134 h 4192"/>
              <a:gd name="p0x15" fmla="*/ 134 w 10049"/>
              <a:gd name="p0y15" fmla="*/ 0 h 4192"/>
              <a:gd name="p0x16" fmla="*/ 300 w 10049"/>
              <a:gd name="p0y16" fmla="*/ 0 h 419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8"/>
            </p:custDataLst>
          </p:nvPr>
        </p:nvSpPr>
        <p:spPr>
          <a:xfrm>
            <a:off x="619125" y="3882390"/>
            <a:ext cx="606720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观察生活练习范例</a:t>
            </a:r>
            <a:endParaRPr sz="1200" b="1" spc="72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9"/>
            </p:custDataLst>
          </p:nvPr>
        </p:nvSpPr>
        <p:spPr>
          <a:xfrm>
            <a:off x="619125" y="4277354"/>
            <a:ext cx="606720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《正筋科》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0"/>
            </p:custDataLst>
          </p:nvPr>
        </p:nvSpPr>
        <p:spPr>
          <a:xfrm>
            <a:off x="619125" y="4512621"/>
            <a:ext cx="6067206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京腔按摩大夫与山东老太太的互动博弈，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指挥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反教育</a:t>
            </a:r>
            <a:r>
              <a:rPr lang="en-US" altLang="zh-CN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的喜剧张力</a:t>
            </a:r>
            <a:endParaRPr lang="zh-CN" altLang="en-US"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1"/>
            </p:custDataLst>
          </p:nvPr>
        </p:nvSpPr>
        <p:spPr>
          <a:xfrm>
            <a:off x="619125" y="4971040"/>
            <a:ext cx="606720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《彩妆师》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2"/>
            </p:custDataLst>
          </p:nvPr>
        </p:nvSpPr>
        <p:spPr>
          <a:xfrm>
            <a:off x="619125" y="5206308"/>
            <a:ext cx="6067206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优雅男销售热情服务女客，却吓退买礼物的男顾客，性别错位制造的尴尬幽默</a:t>
            </a:r>
            <a:endParaRPr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3"/>
            </p:custDataLst>
          </p:nvPr>
        </p:nvSpPr>
        <p:spPr>
          <a:xfrm>
            <a:off x="619125" y="5664727"/>
            <a:ext cx="6067206" cy="2371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《温馨地铁》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4"/>
            </p:custDataLst>
          </p:nvPr>
        </p:nvSpPr>
        <p:spPr>
          <a:xfrm>
            <a:off x="619125" y="5899995"/>
            <a:ext cx="6067206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疲惫夫妻的地铁日常，埋怨、冷战到依靠入睡，生活流中的温情瞬间</a:t>
            </a:r>
            <a:endParaRPr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7005320" y="3444875"/>
            <a:ext cx="4724400" cy="2284095"/>
          </a:xfrm>
          <a:custGeom>
            <a:avLst/>
            <a:gdLst>
              <a:gd name="sw" fmla="*/ 1 w 7440"/>
              <a:gd name="sh" fmla="*/ 1 h 3597"/>
              <a:gd name="mins" fmla="min sw sh"/>
              <a:gd name="dsw" fmla="+- 0 sw mins"/>
              <a:gd name="dsh" fmla="+- 0 sh mins"/>
              <a:gd name="p0x0" fmla="*/ 300 w 7440"/>
              <a:gd name="p0y0" fmla="*/ 0 h 3597"/>
              <a:gd name="p0x1" fmla="*/ 7140 w 7440"/>
              <a:gd name="p0y1" fmla="*/ 0 h 3597"/>
              <a:gd name="p0x2" fmla="*/ 7306 w 7440"/>
              <a:gd name="p0y2" fmla="*/ 0 h 3597"/>
              <a:gd name="p0x3" fmla="*/ 7440 w 7440"/>
              <a:gd name="p0y3" fmla="*/ 134 h 3597"/>
              <a:gd name="p0x4" fmla="*/ 7440 w 7440"/>
              <a:gd name="p0y4" fmla="*/ 300 h 3597"/>
              <a:gd name="p0x5" fmla="*/ 7440 w 7440"/>
              <a:gd name="p0y5" fmla="*/ 3297 h 3597"/>
              <a:gd name="p0x6" fmla="*/ 7440 w 7440"/>
              <a:gd name="p0y6" fmla="*/ 3462 h 3597"/>
              <a:gd name="p0x7" fmla="*/ 7306 w 7440"/>
              <a:gd name="p0y7" fmla="*/ 3597 h 3597"/>
              <a:gd name="p0x8" fmla="*/ 7140 w 7440"/>
              <a:gd name="p0y8" fmla="*/ 3597 h 3597"/>
              <a:gd name="p0x9" fmla="*/ 300 w 7440"/>
              <a:gd name="p0y9" fmla="*/ 3597 h 3597"/>
              <a:gd name="p0x10" fmla="*/ 134 w 7440"/>
              <a:gd name="p0y10" fmla="*/ 3597 h 3597"/>
              <a:gd name="p0x11" fmla="*/ 0 w 7440"/>
              <a:gd name="p0y11" fmla="*/ 3462 h 3597"/>
              <a:gd name="p0x12" fmla="*/ 0 w 7440"/>
              <a:gd name="p0y12" fmla="*/ 3297 h 3597"/>
              <a:gd name="p0x13" fmla="*/ 0 w 7440"/>
              <a:gd name="p0y13" fmla="*/ 300 h 3597"/>
              <a:gd name="p0x14" fmla="*/ 0 w 7440"/>
              <a:gd name="p0y14" fmla="*/ 134 h 3597"/>
              <a:gd name="p0x15" fmla="*/ 134 w 7440"/>
              <a:gd name="p0y15" fmla="*/ 0 h 3597"/>
              <a:gd name="p0x16" fmla="*/ 300 w 7440"/>
              <a:gd name="p0y16" fmla="*/ 0 h 359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7162581" y="3733267"/>
            <a:ext cx="4410294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观察生活小品</a:t>
            </a:r>
            <a:endParaRPr sz="1200" b="1" spc="72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7162581" y="4276058"/>
            <a:ext cx="4410294" cy="2095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从练习到小品，是对六个环节的综合训练：</a:t>
            </a:r>
            <a:endParaRPr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7162165" y="4538345"/>
            <a:ext cx="457200" cy="213995"/>
          </a:xfrm>
          <a:custGeom>
            <a:avLst/>
            <a:gdLst>
              <a:gd name="sw" fmla="*/ 1 w 720"/>
              <a:gd name="sh" fmla="*/ 1 h 337"/>
              <a:gd name="mins" fmla="min sw sh"/>
              <a:gd name="dsw" fmla="+- 0 sw mins"/>
              <a:gd name="dsh" fmla="+- 0 sh mins"/>
              <a:gd name="p0x0" fmla="*/ 168 w 720"/>
              <a:gd name="p0y0" fmla="*/ 0 h 337"/>
              <a:gd name="p0x1" fmla="*/ 551 w 720"/>
              <a:gd name="p0y1" fmla="*/ 0 h 337"/>
              <a:gd name="p0x2" fmla="*/ 644 w 720"/>
              <a:gd name="p0y2" fmla="*/ 0 h 337"/>
              <a:gd name="p0x3" fmla="*/ 720 w 720"/>
              <a:gd name="p0y3" fmla="*/ 75 h 337"/>
              <a:gd name="p0x4" fmla="*/ 720 w 720"/>
              <a:gd name="p0y4" fmla="*/ 168 h 337"/>
              <a:gd name="p0x5" fmla="*/ 720 w 720"/>
              <a:gd name="p0y5" fmla="*/ 261 h 337"/>
              <a:gd name="p0x6" fmla="*/ 644 w 720"/>
              <a:gd name="p0y6" fmla="*/ 337 h 337"/>
              <a:gd name="p0x7" fmla="*/ 551 w 720"/>
              <a:gd name="p0y7" fmla="*/ 337 h 337"/>
              <a:gd name="p0x8" fmla="*/ 168 w 720"/>
              <a:gd name="p0y8" fmla="*/ 337 h 337"/>
              <a:gd name="p0x9" fmla="*/ 75 w 720"/>
              <a:gd name="p0y9" fmla="*/ 337 h 337"/>
              <a:gd name="p0x10" fmla="*/ 0 w 720"/>
              <a:gd name="p0y10" fmla="*/ 261 h 337"/>
              <a:gd name="p0x11" fmla="*/ 0 w 720"/>
              <a:gd name="p0y11" fmla="*/ 168 h 337"/>
              <a:gd name="p0x12" fmla="*/ 0 w 720"/>
              <a:gd name="p0y12" fmla="*/ 75 h 337"/>
              <a:gd name="p0x13" fmla="*/ 75 w 720"/>
              <a:gd name="p0y13" fmla="*/ 0 h 337"/>
              <a:gd name="p0x14" fmla="*/ 168 w 72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7257831" y="4557494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观察</a:t>
            </a:r>
            <a:endParaRPr sz="10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7677007" y="4557494"/>
            <a:ext cx="2667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0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1"/>
            </p:custDataLst>
          </p:nvPr>
        </p:nvSpPr>
        <p:spPr>
          <a:xfrm>
            <a:off x="7867015" y="4538345"/>
            <a:ext cx="457835" cy="213995"/>
          </a:xfrm>
          <a:custGeom>
            <a:avLst/>
            <a:gdLst>
              <a:gd name="sw" fmla="*/ 1 w 720"/>
              <a:gd name="sh" fmla="*/ 1 h 337"/>
              <a:gd name="mins" fmla="min sw sh"/>
              <a:gd name="dsw" fmla="+- 0 sw mins"/>
              <a:gd name="dsh" fmla="+- 0 sh mins"/>
              <a:gd name="p0x0" fmla="*/ 168 w 720"/>
              <a:gd name="p0y0" fmla="*/ 0 h 337"/>
              <a:gd name="p0x1" fmla="*/ 551 w 720"/>
              <a:gd name="p0y1" fmla="*/ 0 h 337"/>
              <a:gd name="p0x2" fmla="*/ 644 w 720"/>
              <a:gd name="p0y2" fmla="*/ 0 h 337"/>
              <a:gd name="p0x3" fmla="*/ 720 w 720"/>
              <a:gd name="p0y3" fmla="*/ 75 h 337"/>
              <a:gd name="p0x4" fmla="*/ 720 w 720"/>
              <a:gd name="p0y4" fmla="*/ 168 h 337"/>
              <a:gd name="p0x5" fmla="*/ 720 w 720"/>
              <a:gd name="p0y5" fmla="*/ 261 h 337"/>
              <a:gd name="p0x6" fmla="*/ 644 w 720"/>
              <a:gd name="p0y6" fmla="*/ 337 h 337"/>
              <a:gd name="p0x7" fmla="*/ 551 w 720"/>
              <a:gd name="p0y7" fmla="*/ 337 h 337"/>
              <a:gd name="p0x8" fmla="*/ 168 w 720"/>
              <a:gd name="p0y8" fmla="*/ 337 h 337"/>
              <a:gd name="p0x9" fmla="*/ 75 w 720"/>
              <a:gd name="p0y9" fmla="*/ 337 h 337"/>
              <a:gd name="p0x10" fmla="*/ 0 w 720"/>
              <a:gd name="p0y10" fmla="*/ 261 h 337"/>
              <a:gd name="p0x11" fmla="*/ 0 w 720"/>
              <a:gd name="p0y11" fmla="*/ 168 h 337"/>
              <a:gd name="p0x12" fmla="*/ 0 w 720"/>
              <a:gd name="p0y12" fmla="*/ 75 h 337"/>
              <a:gd name="p0x13" fmla="*/ 75 w 720"/>
              <a:gd name="p0y13" fmla="*/ 0 h 337"/>
              <a:gd name="p0x14" fmla="*/ 168 w 72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7962833" y="4557494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积累</a:t>
            </a:r>
            <a:endParaRPr sz="10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8382000" y="4557494"/>
            <a:ext cx="2667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0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8572500" y="4538345"/>
            <a:ext cx="457200" cy="213995"/>
          </a:xfrm>
          <a:custGeom>
            <a:avLst/>
            <a:gdLst>
              <a:gd name="sw" fmla="*/ 1 w 720"/>
              <a:gd name="sh" fmla="*/ 1 h 337"/>
              <a:gd name="mins" fmla="min sw sh"/>
              <a:gd name="dsw" fmla="+- 0 sw mins"/>
              <a:gd name="dsh" fmla="+- 0 sh mins"/>
              <a:gd name="p0x0" fmla="*/ 168 w 720"/>
              <a:gd name="p0y0" fmla="*/ 0 h 337"/>
              <a:gd name="p0x1" fmla="*/ 551 w 720"/>
              <a:gd name="p0y1" fmla="*/ 0 h 337"/>
              <a:gd name="p0x2" fmla="*/ 644 w 720"/>
              <a:gd name="p0y2" fmla="*/ 0 h 337"/>
              <a:gd name="p0x3" fmla="*/ 720 w 720"/>
              <a:gd name="p0y3" fmla="*/ 75 h 337"/>
              <a:gd name="p0x4" fmla="*/ 720 w 720"/>
              <a:gd name="p0y4" fmla="*/ 168 h 337"/>
              <a:gd name="p0x5" fmla="*/ 720 w 720"/>
              <a:gd name="p0y5" fmla="*/ 261 h 337"/>
              <a:gd name="p0x6" fmla="*/ 644 w 720"/>
              <a:gd name="p0y6" fmla="*/ 337 h 337"/>
              <a:gd name="p0x7" fmla="*/ 551 w 720"/>
              <a:gd name="p0y7" fmla="*/ 337 h 337"/>
              <a:gd name="p0x8" fmla="*/ 168 w 720"/>
              <a:gd name="p0y8" fmla="*/ 337 h 337"/>
              <a:gd name="p0x9" fmla="*/ 75 w 720"/>
              <a:gd name="p0y9" fmla="*/ 337 h 337"/>
              <a:gd name="p0x10" fmla="*/ 0 w 720"/>
              <a:gd name="p0y10" fmla="*/ 261 h 337"/>
              <a:gd name="p0x11" fmla="*/ 0 w 720"/>
              <a:gd name="p0y11" fmla="*/ 168 h 337"/>
              <a:gd name="p0x12" fmla="*/ 0 w 720"/>
              <a:gd name="p0y12" fmla="*/ 75 h 337"/>
              <a:gd name="p0x13" fmla="*/ 75 w 720"/>
              <a:gd name="p0y13" fmla="*/ 0 h 337"/>
              <a:gd name="p0x14" fmla="*/ 168 w 72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8667826" y="4557494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endParaRPr sz="10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9087003" y="4557494"/>
            <a:ext cx="2667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0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9277350" y="4538345"/>
            <a:ext cx="457200" cy="213995"/>
          </a:xfrm>
          <a:custGeom>
            <a:avLst/>
            <a:gdLst>
              <a:gd name="sw" fmla="*/ 1 w 720"/>
              <a:gd name="sh" fmla="*/ 1 h 337"/>
              <a:gd name="mins" fmla="min sw sh"/>
              <a:gd name="dsw" fmla="+- 0 sw mins"/>
              <a:gd name="dsh" fmla="+- 0 sh mins"/>
              <a:gd name="p0x0" fmla="*/ 168 w 720"/>
              <a:gd name="p0y0" fmla="*/ 0 h 337"/>
              <a:gd name="p0x1" fmla="*/ 551 w 720"/>
              <a:gd name="p0y1" fmla="*/ 0 h 337"/>
              <a:gd name="p0x2" fmla="*/ 644 w 720"/>
              <a:gd name="p0y2" fmla="*/ 0 h 337"/>
              <a:gd name="p0x3" fmla="*/ 720 w 720"/>
              <a:gd name="p0y3" fmla="*/ 75 h 337"/>
              <a:gd name="p0x4" fmla="*/ 720 w 720"/>
              <a:gd name="p0y4" fmla="*/ 168 h 337"/>
              <a:gd name="p0x5" fmla="*/ 720 w 720"/>
              <a:gd name="p0y5" fmla="*/ 261 h 337"/>
              <a:gd name="p0x6" fmla="*/ 644 w 720"/>
              <a:gd name="p0y6" fmla="*/ 337 h 337"/>
              <a:gd name="p0x7" fmla="*/ 551 w 720"/>
              <a:gd name="p0y7" fmla="*/ 337 h 337"/>
              <a:gd name="p0x8" fmla="*/ 168 w 720"/>
              <a:gd name="p0y8" fmla="*/ 337 h 337"/>
              <a:gd name="p0x9" fmla="*/ 75 w 720"/>
              <a:gd name="p0y9" fmla="*/ 337 h 337"/>
              <a:gd name="p0x10" fmla="*/ 0 w 720"/>
              <a:gd name="p0y10" fmla="*/ 261 h 337"/>
              <a:gd name="p0x11" fmla="*/ 0 w 720"/>
              <a:gd name="p0y11" fmla="*/ 168 h 337"/>
              <a:gd name="p0x12" fmla="*/ 0 w 720"/>
              <a:gd name="p0y12" fmla="*/ 75 h 337"/>
              <a:gd name="p0x13" fmla="*/ 75 w 720"/>
              <a:gd name="p0y13" fmla="*/ 0 h 337"/>
              <a:gd name="p0x14" fmla="*/ 168 w 72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9372829" y="4557494"/>
            <a:ext cx="4001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提炼</a:t>
            </a:r>
            <a:endParaRPr sz="10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9792005" y="4557494"/>
            <a:ext cx="2667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0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0"/>
            </p:custDataLst>
          </p:nvPr>
        </p:nvSpPr>
        <p:spPr>
          <a:xfrm>
            <a:off x="9982200" y="4538345"/>
            <a:ext cx="723900" cy="213995"/>
          </a:xfrm>
          <a:custGeom>
            <a:avLst/>
            <a:gdLst>
              <a:gd name="sw" fmla="*/ 1 w 1140"/>
              <a:gd name="sh" fmla="*/ 1 h 337"/>
              <a:gd name="mins" fmla="min sw sh"/>
              <a:gd name="dsw" fmla="+- 0 sw mins"/>
              <a:gd name="dsh" fmla="+- 0 sh mins"/>
              <a:gd name="p0x0" fmla="*/ 168 w 1140"/>
              <a:gd name="p0y0" fmla="*/ 0 h 337"/>
              <a:gd name="p0x1" fmla="*/ 971 w 1140"/>
              <a:gd name="p0y1" fmla="*/ 0 h 337"/>
              <a:gd name="p0x2" fmla="*/ 1064 w 1140"/>
              <a:gd name="p0y2" fmla="*/ 0 h 337"/>
              <a:gd name="p0x3" fmla="*/ 1140 w 1140"/>
              <a:gd name="p0y3" fmla="*/ 75 h 337"/>
              <a:gd name="p0x4" fmla="*/ 1140 w 1140"/>
              <a:gd name="p0y4" fmla="*/ 168 h 337"/>
              <a:gd name="p0x5" fmla="*/ 1140 w 1140"/>
              <a:gd name="p0y5" fmla="*/ 261 h 337"/>
              <a:gd name="p0x6" fmla="*/ 1064 w 1140"/>
              <a:gd name="p0y6" fmla="*/ 337 h 337"/>
              <a:gd name="p0x7" fmla="*/ 971 w 1140"/>
              <a:gd name="p0y7" fmla="*/ 337 h 337"/>
              <a:gd name="p0x8" fmla="*/ 168 w 1140"/>
              <a:gd name="p0y8" fmla="*/ 337 h 337"/>
              <a:gd name="p0x9" fmla="*/ 75 w 1140"/>
              <a:gd name="p0y9" fmla="*/ 337 h 337"/>
              <a:gd name="p0x10" fmla="*/ 0 w 1140"/>
              <a:gd name="p0y10" fmla="*/ 261 h 337"/>
              <a:gd name="p0x11" fmla="*/ 0 w 1140"/>
              <a:gd name="p0y11" fmla="*/ 168 h 337"/>
              <a:gd name="p0x12" fmla="*/ 0 w 1140"/>
              <a:gd name="p0y12" fmla="*/ 75 h 337"/>
              <a:gd name="p0x13" fmla="*/ 75 w 1140"/>
              <a:gd name="p0y13" fmla="*/ 0 h 337"/>
              <a:gd name="p0x14" fmla="*/ 168 w 114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1"/>
            </p:custDataLst>
          </p:nvPr>
        </p:nvSpPr>
        <p:spPr>
          <a:xfrm>
            <a:off x="10077831" y="4557494"/>
            <a:ext cx="66682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想象补充</a:t>
            </a:r>
            <a:endParaRPr sz="10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2"/>
            </p:custDataLst>
          </p:nvPr>
        </p:nvSpPr>
        <p:spPr>
          <a:xfrm>
            <a:off x="10763698" y="4557494"/>
            <a:ext cx="2667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→</a:t>
            </a:r>
            <a:endParaRPr sz="1050" b="1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44"/>
          <p:cNvSpPr/>
          <p:nvPr>
            <p:custDataLst>
              <p:tags r:id="rId43"/>
            </p:custDataLst>
          </p:nvPr>
        </p:nvSpPr>
        <p:spPr>
          <a:xfrm>
            <a:off x="10953750" y="4538345"/>
            <a:ext cx="590550" cy="213995"/>
          </a:xfrm>
          <a:custGeom>
            <a:avLst/>
            <a:gdLst>
              <a:gd name="sw" fmla="*/ 1 w 930"/>
              <a:gd name="sh" fmla="*/ 1 h 337"/>
              <a:gd name="mins" fmla="min sw sh"/>
              <a:gd name="dsw" fmla="+- 0 sw mins"/>
              <a:gd name="dsh" fmla="+- 0 sh mins"/>
              <a:gd name="p0x0" fmla="*/ 168 w 930"/>
              <a:gd name="p0y0" fmla="*/ 0 h 337"/>
              <a:gd name="p0x1" fmla="*/ 761 w 930"/>
              <a:gd name="p0y1" fmla="*/ 0 h 337"/>
              <a:gd name="p0x2" fmla="*/ 854 w 930"/>
              <a:gd name="p0y2" fmla="*/ 0 h 337"/>
              <a:gd name="p0x3" fmla="*/ 930 w 930"/>
              <a:gd name="p0y3" fmla="*/ 75 h 337"/>
              <a:gd name="p0x4" fmla="*/ 930 w 930"/>
              <a:gd name="p0y4" fmla="*/ 168 h 337"/>
              <a:gd name="p0x5" fmla="*/ 930 w 930"/>
              <a:gd name="p0y5" fmla="*/ 261 h 337"/>
              <a:gd name="p0x6" fmla="*/ 854 w 930"/>
              <a:gd name="p0y6" fmla="*/ 337 h 337"/>
              <a:gd name="p0x7" fmla="*/ 761 w 930"/>
              <a:gd name="p0y7" fmla="*/ 337 h 337"/>
              <a:gd name="p0x8" fmla="*/ 168 w 930"/>
              <a:gd name="p0y8" fmla="*/ 337 h 337"/>
              <a:gd name="p0x9" fmla="*/ 75 w 930"/>
              <a:gd name="p0y9" fmla="*/ 337 h 337"/>
              <a:gd name="p0x10" fmla="*/ 0 w 930"/>
              <a:gd name="p0y10" fmla="*/ 261 h 337"/>
              <a:gd name="p0x11" fmla="*/ 0 w 930"/>
              <a:gd name="p0y11" fmla="*/ 168 h 337"/>
              <a:gd name="p0x12" fmla="*/ 0 w 930"/>
              <a:gd name="p0y12" fmla="*/ 75 h 337"/>
              <a:gd name="p0x13" fmla="*/ 75 w 930"/>
              <a:gd name="p0y13" fmla="*/ 0 h 337"/>
              <a:gd name="p0x14" fmla="*/ 168 w 930"/>
              <a:gd name="p0y14" fmla="*/ 0 h 3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>
            <p:custDataLst>
              <p:tags r:id="rId44"/>
            </p:custDataLst>
          </p:nvPr>
        </p:nvSpPr>
        <p:spPr>
          <a:xfrm>
            <a:off x="11049524" y="4557494"/>
            <a:ext cx="533476" cy="176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0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再创造</a:t>
            </a:r>
            <a:endParaRPr sz="10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45"/>
            </p:custDataLst>
          </p:nvPr>
        </p:nvSpPr>
        <p:spPr>
          <a:xfrm>
            <a:off x="7162581" y="5021704"/>
            <a:ext cx="4410294" cy="4162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0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典型练习：各地特色叫卖（上海修伞、东北卖耗子药、北京冰糖葫芦）、观察模仿熟人、模拟陌生人、不同人物干同一件事（聊天、唱歌、喝酒等）</a:t>
            </a:r>
            <a:endParaRPr sz="10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2"/>
          <p:cNvSpPr>
            <a:spLocks noGrp="1"/>
          </p:cNvSpPr>
          <p:nvPr>
            <p:ph type="body" idx="13"/>
            <p:custDataLst>
              <p:tags r:id="rId1"/>
            </p:custDataLst>
          </p:nvPr>
        </p:nvSpPr>
        <p:spPr/>
        <p:txBody>
          <a:bodyPr/>
          <a:p>
            <a:r>
              <a:rPr lang="en-US" altLang="en-US" sz="6400"/>
              <a:t>08</a:t>
            </a:r>
            <a:endParaRPr lang="en-US" altLang="en-US" sz="640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 sz="4700"/>
              <a:t>教学小品</a:t>
            </a:r>
            <a:endParaRPr lang="zh-CN" altLang="en-US" sz="47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461645" y="1318895"/>
            <a:ext cx="4726940" cy="5076825"/>
          </a:xfrm>
          <a:custGeom>
            <a:avLst/>
            <a:gdLst>
              <a:gd name="sw" fmla="*/ 1 w 7444"/>
              <a:gd name="sh" fmla="*/ 1 h 7995"/>
              <a:gd name="mins" fmla="min sw sh"/>
              <a:gd name="dsw" fmla="+- 0 sw mins"/>
              <a:gd name="dsh" fmla="+- 0 sh mins"/>
              <a:gd name="p0x0" fmla="*/ 420 w 7444"/>
              <a:gd name="p0y0" fmla="*/ 0 h 7995"/>
              <a:gd name="p0x1" fmla="*/ 7024 w 7444"/>
              <a:gd name="p0y1" fmla="*/ 0 h 7995"/>
              <a:gd name="p0x2" fmla="*/ 7256 w 7444"/>
              <a:gd name="p0y2" fmla="*/ 0 h 7995"/>
              <a:gd name="p0x3" fmla="*/ 7444 w 7444"/>
              <a:gd name="p0y3" fmla="*/ 188 h 7995"/>
              <a:gd name="p0x4" fmla="*/ 7444 w 7444"/>
              <a:gd name="p0y4" fmla="*/ 420 h 7995"/>
              <a:gd name="p0x5" fmla="*/ 7444 w 7444"/>
              <a:gd name="p0y5" fmla="*/ 7575 h 7995"/>
              <a:gd name="p0x6" fmla="*/ 7444 w 7444"/>
              <a:gd name="p0y6" fmla="*/ 7806 h 7995"/>
              <a:gd name="p0x7" fmla="*/ 7256 w 7444"/>
              <a:gd name="p0y7" fmla="*/ 7995 h 7995"/>
              <a:gd name="p0x8" fmla="*/ 7024 w 7444"/>
              <a:gd name="p0y8" fmla="*/ 7995 h 7995"/>
              <a:gd name="p0x9" fmla="*/ 420 w 7444"/>
              <a:gd name="p0y9" fmla="*/ 7995 h 7995"/>
              <a:gd name="p0x10" fmla="*/ 188 w 7444"/>
              <a:gd name="p0y10" fmla="*/ 7995 h 7995"/>
              <a:gd name="p0x11" fmla="*/ 0 w 7444"/>
              <a:gd name="p0y11" fmla="*/ 7806 h 7995"/>
              <a:gd name="p0x12" fmla="*/ 0 w 7444"/>
              <a:gd name="p0y12" fmla="*/ 7575 h 7995"/>
              <a:gd name="p0x13" fmla="*/ 0 w 7444"/>
              <a:gd name="p0y13" fmla="*/ 420 h 7995"/>
              <a:gd name="p0x14" fmla="*/ 0 w 7444"/>
              <a:gd name="p0y14" fmla="*/ 188 h 7995"/>
              <a:gd name="p0x15" fmla="*/ 188 w 7444"/>
              <a:gd name="p0y15" fmla="*/ 0 h 7995"/>
              <a:gd name="p0x16" fmla="*/ 420 w 7444"/>
              <a:gd name="p0y16" fmla="*/ 0 h 7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695325" y="1552575"/>
            <a:ext cx="4260215" cy="590550"/>
          </a:xfrm>
          <a:custGeom>
            <a:avLst/>
            <a:gdLst>
              <a:gd name="sw" fmla="*/ 1 w 6709"/>
              <a:gd name="sh" fmla="*/ 1 h 930"/>
              <a:gd name="mins" fmla="min sw sh"/>
              <a:gd name="dsw" fmla="+- 0 sw mins"/>
              <a:gd name="dsh" fmla="+- 0 sh mins"/>
              <a:gd name="p0x0" fmla="*/ 180 w 6709"/>
              <a:gd name="p0y0" fmla="*/ 0 h 930"/>
              <a:gd name="p0x1" fmla="*/ 6529 w 6709"/>
              <a:gd name="p0y1" fmla="*/ 0 h 930"/>
              <a:gd name="p0x2" fmla="*/ 6628 w 6709"/>
              <a:gd name="p0y2" fmla="*/ 0 h 930"/>
              <a:gd name="p0x3" fmla="*/ 6709 w 6709"/>
              <a:gd name="p0y3" fmla="*/ 80 h 930"/>
              <a:gd name="p0x4" fmla="*/ 6709 w 6709"/>
              <a:gd name="p0y4" fmla="*/ 180 h 930"/>
              <a:gd name="p0x5" fmla="*/ 6709 w 6709"/>
              <a:gd name="p0y5" fmla="*/ 750 h 930"/>
              <a:gd name="p0x6" fmla="*/ 6709 w 6709"/>
              <a:gd name="p0y6" fmla="*/ 849 h 930"/>
              <a:gd name="p0x7" fmla="*/ 6628 w 6709"/>
              <a:gd name="p0y7" fmla="*/ 930 h 930"/>
              <a:gd name="p0x8" fmla="*/ 6529 w 6709"/>
              <a:gd name="p0y8" fmla="*/ 930 h 930"/>
              <a:gd name="p0x9" fmla="*/ 180 w 6709"/>
              <a:gd name="p0y9" fmla="*/ 930 h 930"/>
              <a:gd name="p0x10" fmla="*/ 80 w 6709"/>
              <a:gd name="p0y10" fmla="*/ 930 h 930"/>
              <a:gd name="p0x11" fmla="*/ 0 w 6709"/>
              <a:gd name="p0y11" fmla="*/ 849 h 930"/>
              <a:gd name="p0x12" fmla="*/ 0 w 6709"/>
              <a:gd name="p0y12" fmla="*/ 750 h 930"/>
              <a:gd name="p0x13" fmla="*/ 0 w 6709"/>
              <a:gd name="p0y13" fmla="*/ 180 h 930"/>
              <a:gd name="p0x14" fmla="*/ 0 w 6709"/>
              <a:gd name="p0y14" fmla="*/ 80 h 930"/>
              <a:gd name="p0x15" fmla="*/ 80 w 6709"/>
              <a:gd name="p0y15" fmla="*/ 0 h 930"/>
              <a:gd name="p0x16" fmla="*/ 180 w 6709"/>
              <a:gd name="p0y16" fmla="*/ 0 h 93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428674" y="1689735"/>
            <a:ext cx="279350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b="1" spc="36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表演教学贯穿始终的链条</a:t>
            </a:r>
            <a:endParaRPr b="1" spc="36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4"/>
            </p:custDataLst>
          </p:nvPr>
        </p:nvSpPr>
        <p:spPr>
          <a:xfrm>
            <a:off x="695325" y="2628900"/>
            <a:ext cx="533400" cy="152400"/>
          </a:xfrm>
          <a:custGeom>
            <a:avLst/>
            <a:gdLst>
              <a:gd name="sw" fmla="*/ 1 w 840"/>
              <a:gd name="sh" fmla="*/ 1 h 240"/>
              <a:gd name="mins" fmla="min sw sh"/>
              <a:gd name="dsw" fmla="+- 0 sw mins"/>
              <a:gd name="dsh" fmla="+- 0 sh mins"/>
              <a:gd name="p0x0" fmla="*/ 120 w 840"/>
              <a:gd name="p0y0" fmla="*/ 0 h 240"/>
              <a:gd name="p0x1" fmla="*/ 720 w 840"/>
              <a:gd name="p0y1" fmla="*/ 0 h 240"/>
              <a:gd name="p0x2" fmla="*/ 786 w 840"/>
              <a:gd name="p0y2" fmla="*/ 0 h 240"/>
              <a:gd name="p0x3" fmla="*/ 840 w 840"/>
              <a:gd name="p0y3" fmla="*/ 53 h 240"/>
              <a:gd name="p0x4" fmla="*/ 840 w 840"/>
              <a:gd name="p0y4" fmla="*/ 120 h 240"/>
              <a:gd name="p0x5" fmla="*/ 840 w 840"/>
              <a:gd name="p0y5" fmla="*/ 186 h 240"/>
              <a:gd name="p0x6" fmla="*/ 786 w 840"/>
              <a:gd name="p0y6" fmla="*/ 240 h 240"/>
              <a:gd name="p0x7" fmla="*/ 720 w 840"/>
              <a:gd name="p0y7" fmla="*/ 240 h 240"/>
              <a:gd name="p0x8" fmla="*/ 120 w 840"/>
              <a:gd name="p0y8" fmla="*/ 240 h 240"/>
              <a:gd name="p0x9" fmla="*/ 53 w 840"/>
              <a:gd name="p0y9" fmla="*/ 240 h 240"/>
              <a:gd name="p0x10" fmla="*/ 0 w 840"/>
              <a:gd name="p0y10" fmla="*/ 186 h 240"/>
              <a:gd name="p0x11" fmla="*/ 0 w 840"/>
              <a:gd name="p0y11" fmla="*/ 120 h 240"/>
              <a:gd name="p0x12" fmla="*/ 0 w 840"/>
              <a:gd name="p0y12" fmla="*/ 53 h 240"/>
              <a:gd name="p0x13" fmla="*/ 53 w 840"/>
              <a:gd name="p0y13" fmla="*/ 0 h 240"/>
              <a:gd name="p0x14" fmla="*/ 120 w 840"/>
              <a:gd name="p0y14" fmla="*/ 0 h 2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809625" y="2620327"/>
            <a:ext cx="457276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305001" y="2509838"/>
            <a:ext cx="2667000" cy="3667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表演基础阶段的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重要教学手段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695325" y="3248025"/>
            <a:ext cx="4260215" cy="952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95325" y="3743325"/>
            <a:ext cx="533400" cy="152400"/>
          </a:xfrm>
          <a:custGeom>
            <a:avLst/>
            <a:gdLst>
              <a:gd name="sw" fmla="*/ 1 w 840"/>
              <a:gd name="sh" fmla="*/ 1 h 240"/>
              <a:gd name="mins" fmla="min sw sh"/>
              <a:gd name="dsw" fmla="+- 0 sw mins"/>
              <a:gd name="dsh" fmla="+- 0 sh mins"/>
              <a:gd name="p0x0" fmla="*/ 120 w 840"/>
              <a:gd name="p0y0" fmla="*/ 0 h 240"/>
              <a:gd name="p0x1" fmla="*/ 720 w 840"/>
              <a:gd name="p0y1" fmla="*/ 0 h 240"/>
              <a:gd name="p0x2" fmla="*/ 786 w 840"/>
              <a:gd name="p0y2" fmla="*/ 0 h 240"/>
              <a:gd name="p0x3" fmla="*/ 840 w 840"/>
              <a:gd name="p0y3" fmla="*/ 53 h 240"/>
              <a:gd name="p0x4" fmla="*/ 840 w 840"/>
              <a:gd name="p0y4" fmla="*/ 120 h 240"/>
              <a:gd name="p0x5" fmla="*/ 840 w 840"/>
              <a:gd name="p0y5" fmla="*/ 186 h 240"/>
              <a:gd name="p0x6" fmla="*/ 786 w 840"/>
              <a:gd name="p0y6" fmla="*/ 240 h 240"/>
              <a:gd name="p0x7" fmla="*/ 720 w 840"/>
              <a:gd name="p0y7" fmla="*/ 240 h 240"/>
              <a:gd name="p0x8" fmla="*/ 120 w 840"/>
              <a:gd name="p0y8" fmla="*/ 240 h 240"/>
              <a:gd name="p0x9" fmla="*/ 53 w 840"/>
              <a:gd name="p0y9" fmla="*/ 240 h 240"/>
              <a:gd name="p0x10" fmla="*/ 0 w 840"/>
              <a:gd name="p0y10" fmla="*/ 186 h 240"/>
              <a:gd name="p0x11" fmla="*/ 0 w 840"/>
              <a:gd name="p0y11" fmla="*/ 120 h 240"/>
              <a:gd name="p0x12" fmla="*/ 0 w 840"/>
              <a:gd name="p0y12" fmla="*/ 53 h 240"/>
              <a:gd name="p0x13" fmla="*/ 53 w 840"/>
              <a:gd name="p0y13" fmla="*/ 0 h 240"/>
              <a:gd name="p0x14" fmla="*/ 120 w 840"/>
              <a:gd name="p0y14" fmla="*/ 0 h 2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809625" y="3734753"/>
            <a:ext cx="457276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695325" y="3624263"/>
            <a:ext cx="4260275" cy="709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609600" algn="l">
              <a:lnSpc>
                <a:spcPct val="150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开发学生想象力，偏重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表演元素训练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，不在结构上倾力过多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1"/>
            </p:custDataLst>
          </p:nvPr>
        </p:nvSpPr>
        <p:spPr>
          <a:xfrm>
            <a:off x="695325" y="4705350"/>
            <a:ext cx="4260215" cy="9525"/>
          </a:xfrm>
          <a:prstGeom prst="rect">
            <a:avLst/>
          </a:prstGeom>
          <a:solidFill>
            <a:srgbClr val="ECF5EA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2"/>
            </p:custDataLst>
          </p:nvPr>
        </p:nvSpPr>
        <p:spPr>
          <a:xfrm>
            <a:off x="695325" y="5200650"/>
            <a:ext cx="533400" cy="152400"/>
          </a:xfrm>
          <a:custGeom>
            <a:avLst/>
            <a:gdLst>
              <a:gd name="sw" fmla="*/ 1 w 840"/>
              <a:gd name="sh" fmla="*/ 1 h 240"/>
              <a:gd name="mins" fmla="min sw sh"/>
              <a:gd name="dsw" fmla="+- 0 sw mins"/>
              <a:gd name="dsh" fmla="+- 0 sh mins"/>
              <a:gd name="p0x0" fmla="*/ 120 w 840"/>
              <a:gd name="p0y0" fmla="*/ 0 h 240"/>
              <a:gd name="p0x1" fmla="*/ 720 w 840"/>
              <a:gd name="p0y1" fmla="*/ 0 h 240"/>
              <a:gd name="p0x2" fmla="*/ 786 w 840"/>
              <a:gd name="p0y2" fmla="*/ 0 h 240"/>
              <a:gd name="p0x3" fmla="*/ 840 w 840"/>
              <a:gd name="p0y3" fmla="*/ 53 h 240"/>
              <a:gd name="p0x4" fmla="*/ 840 w 840"/>
              <a:gd name="p0y4" fmla="*/ 120 h 240"/>
              <a:gd name="p0x5" fmla="*/ 840 w 840"/>
              <a:gd name="p0y5" fmla="*/ 186 h 240"/>
              <a:gd name="p0x6" fmla="*/ 786 w 840"/>
              <a:gd name="p0y6" fmla="*/ 240 h 240"/>
              <a:gd name="p0x7" fmla="*/ 720 w 840"/>
              <a:gd name="p0y7" fmla="*/ 240 h 240"/>
              <a:gd name="p0x8" fmla="*/ 120 w 840"/>
              <a:gd name="p0y8" fmla="*/ 240 h 240"/>
              <a:gd name="p0x9" fmla="*/ 53 w 840"/>
              <a:gd name="p0y9" fmla="*/ 240 h 240"/>
              <a:gd name="p0x10" fmla="*/ 0 w 840"/>
              <a:gd name="p0y10" fmla="*/ 186 h 240"/>
              <a:gd name="p0x11" fmla="*/ 0 w 840"/>
              <a:gd name="p0y11" fmla="*/ 120 h 240"/>
              <a:gd name="p0x12" fmla="*/ 0 w 840"/>
              <a:gd name="p0y12" fmla="*/ 53 h 240"/>
              <a:gd name="p0x13" fmla="*/ 53 w 840"/>
              <a:gd name="p0y13" fmla="*/ 0 h 240"/>
              <a:gd name="p0x14" fmla="*/ 120 w 840"/>
              <a:gd name="p0y14" fmla="*/ 0 h 2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809625" y="5192078"/>
            <a:ext cx="457276" cy="1695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83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695325" y="5081588"/>
            <a:ext cx="4260275" cy="709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indent="609600" algn="l">
              <a:lnSpc>
                <a:spcPct val="150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开启表演潜能，提高表演素质，为在假设的规定情境中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真实感受、交流情感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打下良好基础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5"/>
            </p:custDataLst>
          </p:nvPr>
        </p:nvSpPr>
        <p:spPr>
          <a:xfrm>
            <a:off x="5426710" y="1318895"/>
            <a:ext cx="6303010" cy="5076825"/>
          </a:xfrm>
          <a:custGeom>
            <a:avLst/>
            <a:gdLst>
              <a:gd name="sw" fmla="*/ 1 w 9925"/>
              <a:gd name="sh" fmla="*/ 1 h 7995"/>
              <a:gd name="mins" fmla="min sw sh"/>
              <a:gd name="dsw" fmla="+- 0 sw mins"/>
              <a:gd name="dsh" fmla="+- 0 sh mins"/>
              <a:gd name="p0x0" fmla="*/ 420 w 9925"/>
              <a:gd name="p0y0" fmla="*/ 0 h 7995"/>
              <a:gd name="p0x1" fmla="*/ 9505 w 9925"/>
              <a:gd name="p0y1" fmla="*/ 0 h 7995"/>
              <a:gd name="p0x2" fmla="*/ 9737 w 9925"/>
              <a:gd name="p0y2" fmla="*/ 0 h 7995"/>
              <a:gd name="p0x3" fmla="*/ 9925 w 9925"/>
              <a:gd name="p0y3" fmla="*/ 188 h 7995"/>
              <a:gd name="p0x4" fmla="*/ 9925 w 9925"/>
              <a:gd name="p0y4" fmla="*/ 420 h 7995"/>
              <a:gd name="p0x5" fmla="*/ 9925 w 9925"/>
              <a:gd name="p0y5" fmla="*/ 7575 h 7995"/>
              <a:gd name="p0x6" fmla="*/ 9925 w 9925"/>
              <a:gd name="p0y6" fmla="*/ 7806 h 7995"/>
              <a:gd name="p0x7" fmla="*/ 9737 w 9925"/>
              <a:gd name="p0y7" fmla="*/ 7995 h 7995"/>
              <a:gd name="p0x8" fmla="*/ 9505 w 9925"/>
              <a:gd name="p0y8" fmla="*/ 7995 h 7995"/>
              <a:gd name="p0x9" fmla="*/ 420 w 9925"/>
              <a:gd name="p0y9" fmla="*/ 7995 h 7995"/>
              <a:gd name="p0x10" fmla="*/ 188 w 9925"/>
              <a:gd name="p0y10" fmla="*/ 7995 h 7995"/>
              <a:gd name="p0x11" fmla="*/ 0 w 9925"/>
              <a:gd name="p0y11" fmla="*/ 7806 h 7995"/>
              <a:gd name="p0x12" fmla="*/ 0 w 9925"/>
              <a:gd name="p0y12" fmla="*/ 7575 h 7995"/>
              <a:gd name="p0x13" fmla="*/ 0 w 9925"/>
              <a:gd name="p0y13" fmla="*/ 420 h 7995"/>
              <a:gd name="p0x14" fmla="*/ 0 w 9925"/>
              <a:gd name="p0y14" fmla="*/ 188 h 7995"/>
              <a:gd name="p0x15" fmla="*/ 188 w 9925"/>
              <a:gd name="p0y15" fmla="*/ 0 h 7995"/>
              <a:gd name="p0x16" fmla="*/ 420 w 9925"/>
              <a:gd name="p0y16" fmla="*/ 0 h 79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6"/>
            </p:custDataLst>
          </p:nvPr>
        </p:nvSpPr>
        <p:spPr>
          <a:xfrm>
            <a:off x="5431793" y="1323975"/>
            <a:ext cx="6293480" cy="6381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911" h="1005">
                <a:moveTo>
                  <a:pt x="420" y="0"/>
                </a:moveTo>
                <a:lnTo>
                  <a:pt x="9491" y="0"/>
                </a:lnTo>
                <a:cubicBezTo>
                  <a:pt x="9723" y="0"/>
                  <a:pt x="9911" y="188"/>
                  <a:pt x="9911" y="420"/>
                </a:cubicBezTo>
                <a:lnTo>
                  <a:pt x="9911" y="1005"/>
                </a:lnTo>
                <a:lnTo>
                  <a:pt x="0" y="1005"/>
                </a:lnTo>
                <a:lnTo>
                  <a:pt x="0" y="420"/>
                </a:lnTo>
                <a:cubicBezTo>
                  <a:pt x="0" y="188"/>
                  <a:pt x="188" y="0"/>
                  <a:pt x="420" y="0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5660450" y="1460182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五大教学原则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431790" y="1962150"/>
            <a:ext cx="6292850" cy="887730"/>
            <a:chOff x="8554" y="3090"/>
            <a:chExt cx="9910" cy="1398"/>
          </a:xfrm>
        </p:grpSpPr>
        <p:sp>
          <p:nvSpPr>
            <p:cNvPr id="22" name="任意多边形 21"/>
            <p:cNvSpPr/>
            <p:nvPr>
              <p:custDataLst>
                <p:tags r:id="rId18"/>
              </p:custDataLst>
            </p:nvPr>
          </p:nvSpPr>
          <p:spPr>
            <a:xfrm>
              <a:off x="8554" y="3090"/>
              <a:ext cx="9911" cy="1398"/>
            </a:xfrm>
            <a:custGeom>
              <a:avLst/>
              <a:gdLst>
                <a:gd name="sw" fmla="*/ 1 w 9910"/>
                <a:gd name="sh" fmla="*/ 1 h 1398"/>
                <a:gd name="mins" fmla="min sw sh"/>
                <a:gd name="dsw" fmla="+- 0 sw mins"/>
                <a:gd name="dsh" fmla="+- 0 sh mins"/>
                <a:gd name="p0x0" fmla="*/ 0 w 9910"/>
                <a:gd name="p0y0" fmla="*/ 0 h 1398"/>
                <a:gd name="p0x1" fmla="*/ 9910 w 9910"/>
                <a:gd name="p0y1" fmla="*/ 0 h 1398"/>
                <a:gd name="p0x2" fmla="*/ 9910 w 9910"/>
                <a:gd name="p0y2" fmla="*/ 1398 h 1398"/>
                <a:gd name="p0x3" fmla="*/ 0 w 9910"/>
                <a:gd name="p0y3" fmla="*/ 1398 h 1398"/>
                <a:gd name="p0x4" fmla="*/ 0 w 9910"/>
                <a:gd name="p0y4" fmla="*/ 0 h 1398"/>
              </a:gdLst>
              <a:ahLst/>
              <a:cxnLst/>
              <a:pathLst>
                <a:path w="9911" h="1398">
                  <a:moveTo>
                    <a:pt x="9911" y="0"/>
                  </a:moveTo>
                  <a:lnTo>
                    <a:pt x="9911" y="1398"/>
                  </a:lnTo>
                  <a:lnTo>
                    <a:pt x="0" y="1398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>
              <p:custDataLst>
                <p:tags r:id="rId19"/>
              </p:custDataLst>
            </p:nvPr>
          </p:nvSpPr>
          <p:spPr>
            <a:xfrm>
              <a:off x="8554" y="4473"/>
              <a:ext cx="9911" cy="15"/>
            </a:xfrm>
            <a:custGeom>
              <a:avLst/>
              <a:gdLst>
                <a:gd name="sw" fmla="*/ 1 w 9910"/>
                <a:gd name="sh" fmla="*/ 1 h 15"/>
                <a:gd name="mins" fmla="min sw sh"/>
                <a:gd name="dsw" fmla="+- 0 sw mins"/>
                <a:gd name="dsh" fmla="+- 0 sh mins"/>
                <a:gd name="p0x0" fmla="*/ 9910 w 9910"/>
                <a:gd name="p0y0" fmla="*/ 15 h 15"/>
                <a:gd name="p0x1" fmla="*/ 0 w 9910"/>
                <a:gd name="p0y1" fmla="*/ 15 h 15"/>
                <a:gd name="p0x2" fmla="*/ 0 w 9910"/>
                <a:gd name="p0y2" fmla="*/ 0 h 15"/>
                <a:gd name="p0x3" fmla="*/ 9910 w 9910"/>
                <a:gd name="p0y3" fmla="*/ 0 h 15"/>
                <a:gd name="p0x4" fmla="*/ 9910 w 9910"/>
                <a:gd name="p0y4" fmla="*/ 15 h 15"/>
              </a:gdLst>
              <a:ahLst/>
              <a:cxnLst/>
              <a:pathLst>
                <a:path w="9911" h="15">
                  <a:moveTo>
                    <a:pt x="9911" y="0"/>
                  </a:moveTo>
                  <a:lnTo>
                    <a:pt x="99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25" name="任意多边形 24"/>
          <p:cNvSpPr/>
          <p:nvPr>
            <p:custDataLst>
              <p:tags r:id="rId20"/>
            </p:custDataLst>
          </p:nvPr>
        </p:nvSpPr>
        <p:spPr>
          <a:xfrm>
            <a:off x="5660390" y="222948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1"/>
            </p:custDataLst>
          </p:nvPr>
        </p:nvSpPr>
        <p:spPr>
          <a:xfrm>
            <a:off x="5766492" y="2260778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6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2"/>
            </p:custDataLst>
          </p:nvPr>
        </p:nvSpPr>
        <p:spPr>
          <a:xfrm>
            <a:off x="6155750" y="2125047"/>
            <a:ext cx="1143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实践首位</a:t>
            </a:r>
            <a:endParaRPr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23"/>
            </p:custDataLst>
          </p:nvPr>
        </p:nvSpPr>
        <p:spPr>
          <a:xfrm>
            <a:off x="7184527" y="2151717"/>
            <a:ext cx="4312148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舞台排练为核心，强调自习排练与独立思考，开门教学让学生早见观众、多见观众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431790" y="2849880"/>
            <a:ext cx="6292850" cy="887730"/>
            <a:chOff x="8554" y="4488"/>
            <a:chExt cx="9910" cy="1398"/>
          </a:xfrm>
        </p:grpSpPr>
        <p:sp>
          <p:nvSpPr>
            <p:cNvPr id="29" name="任意多边形 28"/>
            <p:cNvSpPr/>
            <p:nvPr>
              <p:custDataLst>
                <p:tags r:id="rId24"/>
              </p:custDataLst>
            </p:nvPr>
          </p:nvSpPr>
          <p:spPr>
            <a:xfrm>
              <a:off x="8554" y="4488"/>
              <a:ext cx="9911" cy="1398"/>
            </a:xfrm>
            <a:custGeom>
              <a:avLst/>
              <a:gdLst>
                <a:gd name="sw" fmla="*/ 1 w 9910"/>
                <a:gd name="sh" fmla="*/ 1 h 1398"/>
                <a:gd name="mins" fmla="min sw sh"/>
                <a:gd name="dsw" fmla="+- 0 sw mins"/>
                <a:gd name="dsh" fmla="+- 0 sh mins"/>
                <a:gd name="p0x0" fmla="*/ 0 w 9910"/>
                <a:gd name="p0y0" fmla="*/ 0 h 1398"/>
                <a:gd name="p0x1" fmla="*/ 9910 w 9910"/>
                <a:gd name="p0y1" fmla="*/ 0 h 1398"/>
                <a:gd name="p0x2" fmla="*/ 9910 w 9910"/>
                <a:gd name="p0y2" fmla="*/ 1398 h 1398"/>
                <a:gd name="p0x3" fmla="*/ 0 w 9910"/>
                <a:gd name="p0y3" fmla="*/ 1398 h 1398"/>
                <a:gd name="p0x4" fmla="*/ 0 w 9910"/>
                <a:gd name="p0y4" fmla="*/ 0 h 1398"/>
              </a:gdLst>
              <a:ahLst/>
              <a:cxnLst/>
              <a:pathLst>
                <a:path w="9911" h="1398">
                  <a:moveTo>
                    <a:pt x="9911" y="0"/>
                  </a:moveTo>
                  <a:lnTo>
                    <a:pt x="9911" y="1398"/>
                  </a:lnTo>
                  <a:lnTo>
                    <a:pt x="0" y="1398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>
              <p:custDataLst>
                <p:tags r:id="rId25"/>
              </p:custDataLst>
            </p:nvPr>
          </p:nvSpPr>
          <p:spPr>
            <a:xfrm>
              <a:off x="8554" y="5871"/>
              <a:ext cx="9911" cy="15"/>
            </a:xfrm>
            <a:custGeom>
              <a:avLst/>
              <a:gdLst>
                <a:gd name="sw" fmla="*/ 1 w 9910"/>
                <a:gd name="sh" fmla="*/ 1 h 15"/>
                <a:gd name="mins" fmla="min sw sh"/>
                <a:gd name="dsw" fmla="+- 0 sw mins"/>
                <a:gd name="dsh" fmla="+- 0 sh mins"/>
                <a:gd name="p0x0" fmla="*/ 9910 w 9910"/>
                <a:gd name="p0y0" fmla="*/ 15 h 15"/>
                <a:gd name="p0x1" fmla="*/ 0 w 9910"/>
                <a:gd name="p0y1" fmla="*/ 15 h 15"/>
                <a:gd name="p0x2" fmla="*/ 0 w 9910"/>
                <a:gd name="p0y2" fmla="*/ 0 h 15"/>
                <a:gd name="p0x3" fmla="*/ 9910 w 9910"/>
                <a:gd name="p0y3" fmla="*/ 0 h 15"/>
                <a:gd name="p0x4" fmla="*/ 9910 w 9910"/>
                <a:gd name="p0y4" fmla="*/ 15 h 15"/>
              </a:gdLst>
              <a:ahLst/>
              <a:cxnLst/>
              <a:pathLst>
                <a:path w="9911" h="15">
                  <a:moveTo>
                    <a:pt x="9911" y="0"/>
                  </a:moveTo>
                  <a:lnTo>
                    <a:pt x="99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32" name="任意多边形 31"/>
          <p:cNvSpPr/>
          <p:nvPr>
            <p:custDataLst>
              <p:tags r:id="rId26"/>
            </p:custDataLst>
          </p:nvPr>
        </p:nvSpPr>
        <p:spPr>
          <a:xfrm>
            <a:off x="5660390" y="311721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27"/>
            </p:custDataLst>
          </p:nvPr>
        </p:nvSpPr>
        <p:spPr>
          <a:xfrm>
            <a:off x="5766492" y="3148536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6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28"/>
            </p:custDataLst>
          </p:nvPr>
        </p:nvSpPr>
        <p:spPr>
          <a:xfrm>
            <a:off x="6155750" y="3012805"/>
            <a:ext cx="1143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循序渐进</a:t>
            </a:r>
            <a:endParaRPr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29"/>
            </p:custDataLst>
          </p:nvPr>
        </p:nvSpPr>
        <p:spPr>
          <a:xfrm>
            <a:off x="7184527" y="3039475"/>
            <a:ext cx="4312148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重视元素及小品教学阶段，让学生在正确轨道起步，克服不正确表演方法，掌握正确自我感觉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431790" y="3737610"/>
            <a:ext cx="6292850" cy="887730"/>
            <a:chOff x="8554" y="5886"/>
            <a:chExt cx="9910" cy="1398"/>
          </a:xfrm>
        </p:grpSpPr>
        <p:sp>
          <p:nvSpPr>
            <p:cNvPr id="36" name="任意多边形 35"/>
            <p:cNvSpPr/>
            <p:nvPr>
              <p:custDataLst>
                <p:tags r:id="rId30"/>
              </p:custDataLst>
            </p:nvPr>
          </p:nvSpPr>
          <p:spPr>
            <a:xfrm>
              <a:off x="8554" y="5886"/>
              <a:ext cx="9911" cy="1398"/>
            </a:xfrm>
            <a:custGeom>
              <a:avLst/>
              <a:gdLst>
                <a:gd name="sw" fmla="*/ 1 w 9910"/>
                <a:gd name="sh" fmla="*/ 1 h 1398"/>
                <a:gd name="mins" fmla="min sw sh"/>
                <a:gd name="dsw" fmla="+- 0 sw mins"/>
                <a:gd name="dsh" fmla="+- 0 sh mins"/>
                <a:gd name="p0x0" fmla="*/ 0 w 9910"/>
                <a:gd name="p0y0" fmla="*/ 0 h 1398"/>
                <a:gd name="p0x1" fmla="*/ 9910 w 9910"/>
                <a:gd name="p0y1" fmla="*/ 0 h 1398"/>
                <a:gd name="p0x2" fmla="*/ 9910 w 9910"/>
                <a:gd name="p0y2" fmla="*/ 1398 h 1398"/>
                <a:gd name="p0x3" fmla="*/ 0 w 9910"/>
                <a:gd name="p0y3" fmla="*/ 1398 h 1398"/>
                <a:gd name="p0x4" fmla="*/ 0 w 9910"/>
                <a:gd name="p0y4" fmla="*/ 0 h 1398"/>
              </a:gdLst>
              <a:ahLst/>
              <a:cxnLst/>
              <a:pathLst>
                <a:path w="9911" h="1398">
                  <a:moveTo>
                    <a:pt x="9911" y="0"/>
                  </a:moveTo>
                  <a:lnTo>
                    <a:pt x="9911" y="1398"/>
                  </a:lnTo>
                  <a:lnTo>
                    <a:pt x="0" y="1398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>
              <p:custDataLst>
                <p:tags r:id="rId31"/>
              </p:custDataLst>
            </p:nvPr>
          </p:nvSpPr>
          <p:spPr>
            <a:xfrm>
              <a:off x="8554" y="7269"/>
              <a:ext cx="9911" cy="15"/>
            </a:xfrm>
            <a:custGeom>
              <a:avLst/>
              <a:gdLst>
                <a:gd name="sw" fmla="*/ 1 w 9910"/>
                <a:gd name="sh" fmla="*/ 1 h 15"/>
                <a:gd name="mins" fmla="min sw sh"/>
                <a:gd name="dsw" fmla="+- 0 sw mins"/>
                <a:gd name="dsh" fmla="+- 0 sh mins"/>
                <a:gd name="p0x0" fmla="*/ 9910 w 9910"/>
                <a:gd name="p0y0" fmla="*/ 15 h 15"/>
                <a:gd name="p0x1" fmla="*/ 0 w 9910"/>
                <a:gd name="p0y1" fmla="*/ 15 h 15"/>
                <a:gd name="p0x2" fmla="*/ 0 w 9910"/>
                <a:gd name="p0y2" fmla="*/ 0 h 15"/>
                <a:gd name="p0x3" fmla="*/ 9910 w 9910"/>
                <a:gd name="p0y3" fmla="*/ 0 h 15"/>
                <a:gd name="p0x4" fmla="*/ 9910 w 9910"/>
                <a:gd name="p0y4" fmla="*/ 15 h 15"/>
              </a:gdLst>
              <a:ahLst/>
              <a:cxnLst/>
              <a:pathLst>
                <a:path w="9911" h="15">
                  <a:moveTo>
                    <a:pt x="9911" y="0"/>
                  </a:moveTo>
                  <a:lnTo>
                    <a:pt x="99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>
            <p:custDataLst>
              <p:tags r:id="rId32"/>
            </p:custDataLst>
          </p:nvPr>
        </p:nvSpPr>
        <p:spPr>
          <a:xfrm>
            <a:off x="5660390" y="400494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3"/>
            </p:custDataLst>
          </p:nvPr>
        </p:nvSpPr>
        <p:spPr>
          <a:xfrm>
            <a:off x="5766492" y="4036295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6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4"/>
            </p:custDataLst>
          </p:nvPr>
        </p:nvSpPr>
        <p:spPr>
          <a:xfrm>
            <a:off x="6155750" y="3900564"/>
            <a:ext cx="1143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因材施教</a:t>
            </a:r>
            <a:endParaRPr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35"/>
            </p:custDataLst>
          </p:nvPr>
        </p:nvSpPr>
        <p:spPr>
          <a:xfrm>
            <a:off x="7184527" y="3927234"/>
            <a:ext cx="4312148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依据理解力、想象力、感受力、形象与气质差异，选材与启发各异，发挥艺术创造个性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5431790" y="4625340"/>
            <a:ext cx="6292850" cy="887730"/>
            <a:chOff x="8554" y="7284"/>
            <a:chExt cx="9910" cy="1398"/>
          </a:xfrm>
        </p:grpSpPr>
        <p:sp>
          <p:nvSpPr>
            <p:cNvPr id="43" name="任意多边形 42"/>
            <p:cNvSpPr/>
            <p:nvPr>
              <p:custDataLst>
                <p:tags r:id="rId36"/>
              </p:custDataLst>
            </p:nvPr>
          </p:nvSpPr>
          <p:spPr>
            <a:xfrm>
              <a:off x="8554" y="7284"/>
              <a:ext cx="9911" cy="1398"/>
            </a:xfrm>
            <a:custGeom>
              <a:avLst/>
              <a:gdLst>
                <a:gd name="sw" fmla="*/ 1 w 9910"/>
                <a:gd name="sh" fmla="*/ 1 h 1398"/>
                <a:gd name="mins" fmla="min sw sh"/>
                <a:gd name="dsw" fmla="+- 0 sw mins"/>
                <a:gd name="dsh" fmla="+- 0 sh mins"/>
                <a:gd name="p0x0" fmla="*/ 0 w 9910"/>
                <a:gd name="p0y0" fmla="*/ 0 h 1398"/>
                <a:gd name="p0x1" fmla="*/ 9910 w 9910"/>
                <a:gd name="p0y1" fmla="*/ 0 h 1398"/>
                <a:gd name="p0x2" fmla="*/ 9910 w 9910"/>
                <a:gd name="p0y2" fmla="*/ 1398 h 1398"/>
                <a:gd name="p0x3" fmla="*/ 0 w 9910"/>
                <a:gd name="p0y3" fmla="*/ 1398 h 1398"/>
                <a:gd name="p0x4" fmla="*/ 0 w 9910"/>
                <a:gd name="p0y4" fmla="*/ 0 h 1398"/>
              </a:gdLst>
              <a:ahLst/>
              <a:cxnLst/>
              <a:pathLst>
                <a:path w="9911" h="1398">
                  <a:moveTo>
                    <a:pt x="9911" y="0"/>
                  </a:moveTo>
                  <a:lnTo>
                    <a:pt x="9911" y="1398"/>
                  </a:lnTo>
                  <a:lnTo>
                    <a:pt x="0" y="1398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>
              <p:custDataLst>
                <p:tags r:id="rId37"/>
              </p:custDataLst>
            </p:nvPr>
          </p:nvSpPr>
          <p:spPr>
            <a:xfrm>
              <a:off x="8554" y="8667"/>
              <a:ext cx="9911" cy="15"/>
            </a:xfrm>
            <a:custGeom>
              <a:avLst/>
              <a:gdLst>
                <a:gd name="sw" fmla="*/ 1 w 9910"/>
                <a:gd name="sh" fmla="*/ 1 h 15"/>
                <a:gd name="mins" fmla="min sw sh"/>
                <a:gd name="dsw" fmla="+- 0 sw mins"/>
                <a:gd name="dsh" fmla="+- 0 sh mins"/>
                <a:gd name="p0x0" fmla="*/ 9910 w 9910"/>
                <a:gd name="p0y0" fmla="*/ 15 h 15"/>
                <a:gd name="p0x1" fmla="*/ 0 w 9910"/>
                <a:gd name="p0y1" fmla="*/ 15 h 15"/>
                <a:gd name="p0x2" fmla="*/ 0 w 9910"/>
                <a:gd name="p0y2" fmla="*/ 0 h 15"/>
                <a:gd name="p0x3" fmla="*/ 9910 w 9910"/>
                <a:gd name="p0y3" fmla="*/ 0 h 15"/>
                <a:gd name="p0x4" fmla="*/ 9910 w 9910"/>
                <a:gd name="p0y4" fmla="*/ 15 h 15"/>
              </a:gdLst>
              <a:ahLst/>
              <a:cxnLst/>
              <a:pathLst>
                <a:path w="9911" h="15">
                  <a:moveTo>
                    <a:pt x="9911" y="0"/>
                  </a:moveTo>
                  <a:lnTo>
                    <a:pt x="9911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9911" y="0"/>
                  </a:lnTo>
                  <a:close/>
                </a:path>
              </a:pathLst>
            </a:custGeom>
            <a:solidFill>
              <a:srgbClr val="ECF5EA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>
            <p:custDataLst>
              <p:tags r:id="rId38"/>
            </p:custDataLst>
          </p:nvPr>
        </p:nvSpPr>
        <p:spPr>
          <a:xfrm>
            <a:off x="5660390" y="489267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39"/>
            </p:custDataLst>
          </p:nvPr>
        </p:nvSpPr>
        <p:spPr>
          <a:xfrm>
            <a:off x="5766492" y="4924054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6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40"/>
            </p:custDataLst>
          </p:nvPr>
        </p:nvSpPr>
        <p:spPr>
          <a:xfrm>
            <a:off x="6155750" y="4788322"/>
            <a:ext cx="1143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精选教材</a:t>
            </a:r>
            <a:endParaRPr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>
            <p:custDataLst>
              <p:tags r:id="rId41"/>
            </p:custDataLst>
          </p:nvPr>
        </p:nvSpPr>
        <p:spPr>
          <a:xfrm>
            <a:off x="7184527" y="4814992"/>
            <a:ext cx="4312148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经典与现代精品并重，让学生经历名著伟大角色锤炼，优秀精品培养优秀演员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42"/>
            </p:custDataLst>
          </p:nvPr>
        </p:nvSpPr>
        <p:spPr>
          <a:xfrm>
            <a:off x="5660390" y="578040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>
            <p:custDataLst>
              <p:tags r:id="rId43"/>
            </p:custDataLst>
          </p:nvPr>
        </p:nvSpPr>
        <p:spPr>
          <a:xfrm>
            <a:off x="5766492" y="5811822"/>
            <a:ext cx="340366" cy="28098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6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6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44"/>
            </p:custDataLst>
          </p:nvPr>
        </p:nvSpPr>
        <p:spPr>
          <a:xfrm>
            <a:off x="6155750" y="5676090"/>
            <a:ext cx="1143076" cy="3000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德艺双馨</a:t>
            </a:r>
            <a:endParaRPr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45"/>
            </p:custDataLst>
          </p:nvPr>
        </p:nvSpPr>
        <p:spPr>
          <a:xfrm>
            <a:off x="7184527" y="5702760"/>
            <a:ext cx="4312148" cy="53721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5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抓专业同时抓思想、道德与做人，演员人格力量体现在创作过程与最终人物形象上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46"/>
            </p:custDataLst>
          </p:nvPr>
        </p:nvSpPr>
        <p:spPr>
          <a:xfrm>
            <a:off x="457200" y="533400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7"/>
            </p:custDataLst>
          </p:nvPr>
        </p:nvSpPr>
        <p:spPr>
          <a:xfrm>
            <a:off x="609600" y="433388"/>
            <a:ext cx="7239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教学小品概述：表演基础教学的贯穿链条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6858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生活讲述小品：讲述老百姓自己的故事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033463"/>
            <a:ext cx="112776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生活讲述小品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依托对自我经验的挖掘与想象，根植于演员自我，又经过一定改造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讲述老百姓自己的故事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547495"/>
            <a:ext cx="4962525" cy="4848225"/>
          </a:xfrm>
          <a:custGeom>
            <a:avLst/>
            <a:gdLst>
              <a:gd name="sw" fmla="*/ 1 w 7815"/>
              <a:gd name="sh" fmla="*/ 1 h 7635"/>
              <a:gd name="mins" fmla="min sw sh"/>
              <a:gd name="dsw" fmla="+- 0 sw mins"/>
              <a:gd name="dsh" fmla="+- 0 sh mins"/>
              <a:gd name="p0x0" fmla="*/ 420 w 7815"/>
              <a:gd name="p0y0" fmla="*/ 0 h 7635"/>
              <a:gd name="p0x1" fmla="*/ 7395 w 7815"/>
              <a:gd name="p0y1" fmla="*/ 0 h 7635"/>
              <a:gd name="p0x2" fmla="*/ 7626 w 7815"/>
              <a:gd name="p0y2" fmla="*/ 0 h 7635"/>
              <a:gd name="p0x3" fmla="*/ 7815 w 7815"/>
              <a:gd name="p0y3" fmla="*/ 188 h 7635"/>
              <a:gd name="p0x4" fmla="*/ 7815 w 7815"/>
              <a:gd name="p0y4" fmla="*/ 420 h 7635"/>
              <a:gd name="p0x5" fmla="*/ 7815 w 7815"/>
              <a:gd name="p0y5" fmla="*/ 7215 h 7635"/>
              <a:gd name="p0x6" fmla="*/ 7815 w 7815"/>
              <a:gd name="p0y6" fmla="*/ 7446 h 7635"/>
              <a:gd name="p0x7" fmla="*/ 7626 w 7815"/>
              <a:gd name="p0y7" fmla="*/ 7635 h 7635"/>
              <a:gd name="p0x8" fmla="*/ 7395 w 7815"/>
              <a:gd name="p0y8" fmla="*/ 7635 h 7635"/>
              <a:gd name="p0x9" fmla="*/ 420 w 7815"/>
              <a:gd name="p0y9" fmla="*/ 7635 h 7635"/>
              <a:gd name="p0x10" fmla="*/ 188 w 7815"/>
              <a:gd name="p0y10" fmla="*/ 7635 h 7635"/>
              <a:gd name="p0x11" fmla="*/ 0 w 7815"/>
              <a:gd name="p0y11" fmla="*/ 7446 h 7635"/>
              <a:gd name="p0x12" fmla="*/ 0 w 7815"/>
              <a:gd name="p0y12" fmla="*/ 7215 h 7635"/>
              <a:gd name="p0x13" fmla="*/ 0 w 7815"/>
              <a:gd name="p0y13" fmla="*/ 420 h 7635"/>
              <a:gd name="p0x14" fmla="*/ 0 w 7815"/>
              <a:gd name="p0y14" fmla="*/ 188 h 7635"/>
              <a:gd name="p0x15" fmla="*/ 188 w 7815"/>
              <a:gd name="p0y15" fmla="*/ 0 h 7635"/>
              <a:gd name="p0x16" fmla="*/ 420 w 7815"/>
              <a:gd name="p0y16" fmla="*/ 0 h 76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95325" y="1726883"/>
            <a:ext cx="44958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练习要点</a:t>
            </a:r>
            <a:endParaRPr sz="2100" b="1" spc="42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695325" y="249301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81126" y="2526954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076325" y="2460279"/>
            <a:ext cx="41148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观察生活、深入生活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，从生活中观察、体验、研究并熏陶自己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695325" y="342455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781126" y="3458470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1076325" y="3391795"/>
            <a:ext cx="41148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揣摩、分析与构思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：透过外在情境逐步深入实质，抓住主要矛盾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2"/>
            </p:custDataLst>
          </p:nvPr>
        </p:nvSpPr>
        <p:spPr>
          <a:xfrm>
            <a:off x="695325" y="43561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81126" y="4389987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1076325" y="4323312"/>
            <a:ext cx="41148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人物写生训练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：从简单环境、人物语言与形体动作入手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695325" y="52876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781126" y="5321503"/>
            <a:ext cx="247498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1076325" y="5254828"/>
            <a:ext cx="41148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情节须有悬念与故事</a:t>
            </a:r>
            <a:r>
              <a:rPr 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：以情节为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引发点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，调动积累虚构整件事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5662295" y="1547495"/>
            <a:ext cx="6067425" cy="4848225"/>
          </a:xfrm>
          <a:custGeom>
            <a:avLst/>
            <a:gdLst>
              <a:gd name="sw" fmla="*/ 1 w 9555"/>
              <a:gd name="sh" fmla="*/ 1 h 7635"/>
              <a:gd name="mins" fmla="min sw sh"/>
              <a:gd name="dsw" fmla="+- 0 sw mins"/>
              <a:gd name="dsh" fmla="+- 0 sh mins"/>
              <a:gd name="p0x0" fmla="*/ 420 w 9555"/>
              <a:gd name="p0y0" fmla="*/ 0 h 7635"/>
              <a:gd name="p0x1" fmla="*/ 9135 w 9555"/>
              <a:gd name="p0y1" fmla="*/ 0 h 7635"/>
              <a:gd name="p0x2" fmla="*/ 9366 w 9555"/>
              <a:gd name="p0y2" fmla="*/ 0 h 7635"/>
              <a:gd name="p0x3" fmla="*/ 9555 w 9555"/>
              <a:gd name="p0y3" fmla="*/ 188 h 7635"/>
              <a:gd name="p0x4" fmla="*/ 9555 w 9555"/>
              <a:gd name="p0y4" fmla="*/ 420 h 7635"/>
              <a:gd name="p0x5" fmla="*/ 9555 w 9555"/>
              <a:gd name="p0y5" fmla="*/ 7215 h 7635"/>
              <a:gd name="p0x6" fmla="*/ 9555 w 9555"/>
              <a:gd name="p0y6" fmla="*/ 7446 h 7635"/>
              <a:gd name="p0x7" fmla="*/ 9366 w 9555"/>
              <a:gd name="p0y7" fmla="*/ 7635 h 7635"/>
              <a:gd name="p0x8" fmla="*/ 9135 w 9555"/>
              <a:gd name="p0y8" fmla="*/ 7635 h 7635"/>
              <a:gd name="p0x9" fmla="*/ 420 w 9555"/>
              <a:gd name="p0y9" fmla="*/ 7635 h 7635"/>
              <a:gd name="p0x10" fmla="*/ 188 w 9555"/>
              <a:gd name="p0y10" fmla="*/ 7635 h 7635"/>
              <a:gd name="p0x11" fmla="*/ 0 w 9555"/>
              <a:gd name="p0y11" fmla="*/ 7446 h 7635"/>
              <a:gd name="p0x12" fmla="*/ 0 w 9555"/>
              <a:gd name="p0y12" fmla="*/ 7215 h 7635"/>
              <a:gd name="p0x13" fmla="*/ 0 w 9555"/>
              <a:gd name="p0y13" fmla="*/ 420 h 7635"/>
              <a:gd name="p0x14" fmla="*/ 0 w 9555"/>
              <a:gd name="p0y14" fmla="*/ 188 h 7635"/>
              <a:gd name="p0x15" fmla="*/ 188 w 9555"/>
              <a:gd name="p0y15" fmla="*/ 0 h 7635"/>
              <a:gd name="p0x16" fmla="*/ 420 w 9555"/>
              <a:gd name="p0y16" fmla="*/ 0 h 76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895975" y="1726883"/>
            <a:ext cx="56007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练习范例精选</a:t>
            </a:r>
            <a:endParaRPr sz="2100" b="1" spc="42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5895975" y="2305050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048375" y="2324100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单人小品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5895975" y="273367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6029325" y="2607469"/>
            <a:ext cx="5467350" cy="5200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《妈妈的生日》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：父亲已故，母亲生日女儿备妥一切，却接到母亲电话有人为她设宴，女儿取出父亲遗像愤然离家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5895975" y="3230245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5"/>
            </p:custDataLst>
          </p:nvPr>
        </p:nvSpPr>
        <p:spPr>
          <a:xfrm>
            <a:off x="6029325" y="3104560"/>
            <a:ext cx="5467350" cy="5200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《负心人》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：村姑敲开大学男生宿舍门，发现女人用品，痛苦放下篮子离开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6"/>
            </p:custDataLst>
          </p:nvPr>
        </p:nvSpPr>
        <p:spPr>
          <a:xfrm>
            <a:off x="5895975" y="3653790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6048375" y="3673449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双人小品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5895975" y="421132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6029325" y="4085330"/>
            <a:ext cx="3943502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《离婚》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：两人皆是事业强人，结婚纪念日离婚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0"/>
            </p:custDataLst>
          </p:nvPr>
        </p:nvSpPr>
        <p:spPr>
          <a:xfrm>
            <a:off x="5895975" y="458851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1"/>
            </p:custDataLst>
          </p:nvPr>
        </p:nvSpPr>
        <p:spPr>
          <a:xfrm>
            <a:off x="6029325" y="4462386"/>
            <a:ext cx="3880399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《意外相逢》</a:t>
            </a:r>
            <a:r>
              <a:rPr 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X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光室外，一对旧恋人意外重逢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2"/>
            </p:custDataLst>
          </p:nvPr>
        </p:nvSpPr>
        <p:spPr>
          <a:xfrm>
            <a:off x="5895975" y="5003165"/>
            <a:ext cx="914400" cy="238125"/>
          </a:xfrm>
          <a:custGeom>
            <a:avLst/>
            <a:gdLst>
              <a:gd name="sw" fmla="*/ 1 w 1440"/>
              <a:gd name="sh" fmla="*/ 1 h 375"/>
              <a:gd name="mins" fmla="min sw sh"/>
              <a:gd name="dsw" fmla="+- 0 sw mins"/>
              <a:gd name="dsh" fmla="+- 0 sh mins"/>
              <a:gd name="p0x0" fmla="*/ 187 w 1440"/>
              <a:gd name="p0y0" fmla="*/ 0 h 375"/>
              <a:gd name="p0x1" fmla="*/ 1252 w 1440"/>
              <a:gd name="p0y1" fmla="*/ 0 h 375"/>
              <a:gd name="p0x2" fmla="*/ 1356 w 1440"/>
              <a:gd name="p0y2" fmla="*/ 0 h 375"/>
              <a:gd name="p0x3" fmla="*/ 1440 w 1440"/>
              <a:gd name="p0y3" fmla="*/ 83 h 375"/>
              <a:gd name="p0x4" fmla="*/ 1440 w 1440"/>
              <a:gd name="p0y4" fmla="*/ 187 h 375"/>
              <a:gd name="p0x5" fmla="*/ 1440 w 1440"/>
              <a:gd name="p0y5" fmla="*/ 291 h 375"/>
              <a:gd name="p0x6" fmla="*/ 1356 w 1440"/>
              <a:gd name="p0y6" fmla="*/ 375 h 375"/>
              <a:gd name="p0x7" fmla="*/ 1252 w 1440"/>
              <a:gd name="p0y7" fmla="*/ 375 h 375"/>
              <a:gd name="p0x8" fmla="*/ 187 w 1440"/>
              <a:gd name="p0y8" fmla="*/ 375 h 375"/>
              <a:gd name="p0x9" fmla="*/ 83 w 1440"/>
              <a:gd name="p0y9" fmla="*/ 375 h 375"/>
              <a:gd name="p0x10" fmla="*/ 0 w 1440"/>
              <a:gd name="p0y10" fmla="*/ 291 h 375"/>
              <a:gd name="p0x11" fmla="*/ 0 w 1440"/>
              <a:gd name="p0y11" fmla="*/ 187 h 375"/>
              <a:gd name="p0x12" fmla="*/ 0 w 1440"/>
              <a:gd name="p0y12" fmla="*/ 83 h 375"/>
              <a:gd name="p0x13" fmla="*/ 83 w 1440"/>
              <a:gd name="p0y13" fmla="*/ 0 h 375"/>
              <a:gd name="p0x14" fmla="*/ 187 w 144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6048375" y="5022799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多人小品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5895975" y="547751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6029325" y="5351783"/>
            <a:ext cx="3600602" cy="2714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《家庭风波》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：结婚纪念日妻子怀疑丈夫外遇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6"/>
            </p:custDataLst>
          </p:nvPr>
        </p:nvSpPr>
        <p:spPr>
          <a:xfrm>
            <a:off x="5895975" y="5772150"/>
            <a:ext cx="57150" cy="57150"/>
          </a:xfrm>
          <a:custGeom>
            <a:avLst/>
            <a:gdLst>
              <a:gd name="sw" fmla="*/ 1 w 90"/>
              <a:gd name="sh" fmla="*/ 1 h 90"/>
              <a:gd name="mins" fmla="min sw sh"/>
              <a:gd name="dsw" fmla="+- 0 sw mins"/>
              <a:gd name="dsh" fmla="+- 0 sh mins"/>
              <a:gd name="p0x0" fmla="*/ 45 w 90"/>
              <a:gd name="p0y0" fmla="*/ 0 h 90"/>
              <a:gd name="p0x1" fmla="*/ 69 w 90"/>
              <a:gd name="p0y1" fmla="*/ 0 h 90"/>
              <a:gd name="p0x2" fmla="*/ 90 w 90"/>
              <a:gd name="p0y2" fmla="*/ 20 h 90"/>
              <a:gd name="p0x3" fmla="*/ 90 w 90"/>
              <a:gd name="p0y3" fmla="*/ 45 h 90"/>
              <a:gd name="p0x4" fmla="*/ 90 w 90"/>
              <a:gd name="p0y4" fmla="*/ 69 h 90"/>
              <a:gd name="p0x5" fmla="*/ 69 w 90"/>
              <a:gd name="p0y5" fmla="*/ 90 h 90"/>
              <a:gd name="p0x6" fmla="*/ 45 w 90"/>
              <a:gd name="p0y6" fmla="*/ 90 h 90"/>
              <a:gd name="p0x7" fmla="*/ 20 w 90"/>
              <a:gd name="p0y7" fmla="*/ 90 h 90"/>
              <a:gd name="p0x8" fmla="*/ 0 w 90"/>
              <a:gd name="p0y8" fmla="*/ 69 h 90"/>
              <a:gd name="p0x9" fmla="*/ 0 w 90"/>
              <a:gd name="p0y9" fmla="*/ 45 h 90"/>
              <a:gd name="p0x10" fmla="*/ 0 w 90"/>
              <a:gd name="p0y10" fmla="*/ 20 h 90"/>
              <a:gd name="p0x11" fmla="*/ 20 w 90"/>
              <a:gd name="p0y11" fmla="*/ 0 h 90"/>
              <a:gd name="p0x12" fmla="*/ 45 w 90"/>
              <a:gd name="p0y12" fmla="*/ 0 h 9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37"/>
            </p:custDataLst>
          </p:nvPr>
        </p:nvSpPr>
        <p:spPr>
          <a:xfrm>
            <a:off x="6029325" y="5645944"/>
            <a:ext cx="5467350" cy="5200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1000"/>
              </a:lnSpc>
            </a:pP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《回城以后》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：哥哥喜新厌旧弃农村姑娘，妹妹批评，城市姑娘知真相后决意离开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>
            <a:off x="461645" y="1128395"/>
            <a:ext cx="3228975" cy="4367530"/>
          </a:xfrm>
          <a:custGeom>
            <a:avLst/>
            <a:gdLst>
              <a:gd name="sw" fmla="*/ 1 w 5085"/>
              <a:gd name="sh" fmla="*/ 1 h 6877"/>
              <a:gd name="mins" fmla="min sw sh"/>
              <a:gd name="dsw" fmla="+- 0 sw mins"/>
              <a:gd name="dsh" fmla="+- 0 sh mins"/>
              <a:gd name="p0x0" fmla="*/ 120 w 5085"/>
              <a:gd name="p0y0" fmla="*/ 0 h 6877"/>
              <a:gd name="p0x1" fmla="*/ 4965 w 5085"/>
              <a:gd name="p0y1" fmla="*/ 0 h 6877"/>
              <a:gd name="p0x2" fmla="*/ 5031 w 5085"/>
              <a:gd name="p0y2" fmla="*/ 0 h 6877"/>
              <a:gd name="p0x3" fmla="*/ 5085 w 5085"/>
              <a:gd name="p0y3" fmla="*/ 53 h 6877"/>
              <a:gd name="p0x4" fmla="*/ 5085 w 5085"/>
              <a:gd name="p0y4" fmla="*/ 120 h 6877"/>
              <a:gd name="p0x5" fmla="*/ 5085 w 5085"/>
              <a:gd name="p0y5" fmla="*/ 6757 h 6877"/>
              <a:gd name="p0x6" fmla="*/ 5085 w 5085"/>
              <a:gd name="p0y6" fmla="*/ 6823 h 6877"/>
              <a:gd name="p0x7" fmla="*/ 5031 w 5085"/>
              <a:gd name="p0y7" fmla="*/ 6877 h 6877"/>
              <a:gd name="p0x8" fmla="*/ 4965 w 5085"/>
              <a:gd name="p0y8" fmla="*/ 6877 h 6877"/>
              <a:gd name="p0x9" fmla="*/ 120 w 5085"/>
              <a:gd name="p0y9" fmla="*/ 6877 h 6877"/>
              <a:gd name="p0x10" fmla="*/ 53 w 5085"/>
              <a:gd name="p0y10" fmla="*/ 6877 h 6877"/>
              <a:gd name="p0x11" fmla="*/ 0 w 5085"/>
              <a:gd name="p0y11" fmla="*/ 6823 h 6877"/>
              <a:gd name="p0x12" fmla="*/ 0 w 5085"/>
              <a:gd name="p0y12" fmla="*/ 6757 h 6877"/>
              <a:gd name="p0x13" fmla="*/ 0 w 5085"/>
              <a:gd name="p0y13" fmla="*/ 120 h 6877"/>
              <a:gd name="p0x14" fmla="*/ 0 w 5085"/>
              <a:gd name="p0y14" fmla="*/ 53 h 6877"/>
              <a:gd name="p0x15" fmla="*/ 53 w 5085"/>
              <a:gd name="p0y15" fmla="*/ 0 h 6877"/>
              <a:gd name="p0x16" fmla="*/ 120 w 5085"/>
              <a:gd name="p0y16" fmla="*/ 0 h 687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noFill/>
          <a:ln w="9525" cmpd="sng">
            <a:solidFill>
              <a:srgbClr val="DCE9D9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e751fe6c-9f84-11f1-89bb-c6733873bdd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49" b="57"/>
          <a:stretch>
            <a:fillRect/>
          </a:stretch>
        </p:blipFill>
        <p:spPr>
          <a:xfrm>
            <a:off x="466731" y="1133475"/>
            <a:ext cx="3219439" cy="43573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70" h="6862">
                <a:moveTo>
                  <a:pt x="120" y="0"/>
                </a:moveTo>
                <a:lnTo>
                  <a:pt x="4950" y="0"/>
                </a:lnTo>
                <a:cubicBezTo>
                  <a:pt x="5016" y="0"/>
                  <a:pt x="5070" y="54"/>
                  <a:pt x="5070" y="120"/>
                </a:cubicBezTo>
                <a:lnTo>
                  <a:pt x="5070" y="6742"/>
                </a:lnTo>
                <a:cubicBezTo>
                  <a:pt x="5070" y="6808"/>
                  <a:pt x="5016" y="6862"/>
                  <a:pt x="4950" y="6862"/>
                </a:cubicBezTo>
                <a:lnTo>
                  <a:pt x="120" y="6862"/>
                </a:lnTo>
                <a:cubicBezTo>
                  <a:pt x="54" y="6862"/>
                  <a:pt x="0" y="6808"/>
                  <a:pt x="0" y="6742"/>
                </a:cubicBezTo>
                <a:lnTo>
                  <a:pt x="0" y="120"/>
                </a:lnTo>
                <a:cubicBezTo>
                  <a:pt x="0" y="54"/>
                  <a:pt x="54" y="0"/>
                  <a:pt x="120" y="0"/>
                </a:cubicBezTo>
                <a:close/>
              </a:path>
            </a:pathLst>
          </a:custGeom>
        </p:spPr>
      </p:pic>
      <p:grpSp>
        <p:nvGrpSpPr>
          <p:cNvPr id="51" name="组合 50"/>
          <p:cNvGrpSpPr/>
          <p:nvPr/>
        </p:nvGrpSpPr>
        <p:grpSpPr>
          <a:xfrm>
            <a:off x="3886200" y="1123950"/>
            <a:ext cx="3829050" cy="4376420"/>
            <a:chOff x="6120" y="1770"/>
            <a:chExt cx="6030" cy="6892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8" name="任意多边形 7"/>
            <p:cNvSpPr/>
            <p:nvPr>
              <p:custDataLst>
                <p:tags r:id="rId4"/>
              </p:custDataLst>
            </p:nvPr>
          </p:nvSpPr>
          <p:spPr>
            <a:xfrm>
              <a:off x="6120" y="1770"/>
              <a:ext cx="6030" cy="6892"/>
            </a:xfrm>
            <a:custGeom>
              <a:avLst/>
              <a:gdLst>
                <a:gd name="sw" fmla="*/ 1 w 6030"/>
                <a:gd name="sh" fmla="*/ 1 h 6892"/>
                <a:gd name="mins" fmla="min sw sh"/>
                <a:gd name="dsw" fmla="+- 0 sw mins"/>
                <a:gd name="dsh" fmla="+- 0 sh mins"/>
                <a:gd name="p0x0" fmla="*/ 420 w 6030"/>
                <a:gd name="p0y0" fmla="*/ 0 h 6892"/>
                <a:gd name="p0x1" fmla="*/ 5610 w 6030"/>
                <a:gd name="p0y1" fmla="*/ 0 h 6892"/>
                <a:gd name="p0x2" fmla="*/ 5841 w 6030"/>
                <a:gd name="p0y2" fmla="*/ 0 h 6892"/>
                <a:gd name="p0x3" fmla="*/ 6030 w 6030"/>
                <a:gd name="p0y3" fmla="*/ 188 h 6892"/>
                <a:gd name="p0x4" fmla="*/ 6030 w 6030"/>
                <a:gd name="p0y4" fmla="*/ 420 h 6892"/>
                <a:gd name="p0x5" fmla="*/ 6030 w 6030"/>
                <a:gd name="p0y5" fmla="*/ 6472 h 6892"/>
                <a:gd name="p0x6" fmla="*/ 6030 w 6030"/>
                <a:gd name="p0y6" fmla="*/ 6704 h 6892"/>
                <a:gd name="p0x7" fmla="*/ 5841 w 6030"/>
                <a:gd name="p0y7" fmla="*/ 6892 h 6892"/>
                <a:gd name="p0x8" fmla="*/ 5610 w 6030"/>
                <a:gd name="p0y8" fmla="*/ 6892 h 6892"/>
                <a:gd name="p0x9" fmla="*/ 420 w 6030"/>
                <a:gd name="p0y9" fmla="*/ 6892 h 6892"/>
                <a:gd name="p0x10" fmla="*/ 188 w 6030"/>
                <a:gd name="p0y10" fmla="*/ 6892 h 6892"/>
                <a:gd name="p0x11" fmla="*/ 0 w 6030"/>
                <a:gd name="p0y11" fmla="*/ 6704 h 6892"/>
                <a:gd name="p0x12" fmla="*/ 0 w 6030"/>
                <a:gd name="p0y12" fmla="*/ 6472 h 6892"/>
                <a:gd name="p0x13" fmla="*/ 0 w 6030"/>
                <a:gd name="p0y13" fmla="*/ 420 h 6892"/>
                <a:gd name="p0x14" fmla="*/ 0 w 6030"/>
                <a:gd name="p0y14" fmla="*/ 188 h 6892"/>
                <a:gd name="p0x15" fmla="*/ 188 w 6030"/>
                <a:gd name="p0y15" fmla="*/ 0 h 6892"/>
                <a:gd name="p0x16" fmla="*/ 420 w 6030"/>
                <a:gd name="p0y16" fmla="*/ 0 h 6892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4545"/>
                <a:lumOff val="95455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>
              <p:custDataLst>
                <p:tags r:id="rId5"/>
              </p:custDataLst>
            </p:nvPr>
          </p:nvSpPr>
          <p:spPr>
            <a:xfrm>
              <a:off x="6140" y="1770"/>
              <a:ext cx="5989" cy="308"/>
            </a:xfrm>
            <a:custGeom>
              <a:avLst/>
              <a:gdLst>
                <a:gd name="sw" fmla="*/ 1 w 5989"/>
                <a:gd name="sh" fmla="*/ 1 h 308"/>
                <a:gd name="mins" fmla="min sw sh"/>
                <a:gd name="dsw" fmla="+- 0 sw mins"/>
                <a:gd name="dsh" fmla="+- 0 sh mins"/>
                <a:gd name="p0x0" fmla="*/ 399 w 5989"/>
                <a:gd name="p0y0" fmla="*/ 0 h 308"/>
                <a:gd name="p0x1" fmla="*/ 5589 w 5989"/>
                <a:gd name="p0y1" fmla="*/ 0 h 308"/>
                <a:gd name="p0x2" fmla="*/ 5776 w 5989"/>
                <a:gd name="p0y2" fmla="*/ 0 h 308"/>
                <a:gd name="p0x3" fmla="*/ 5934 w 5989"/>
                <a:gd name="p0y3" fmla="*/ 121 h 308"/>
                <a:gd name="p0x4" fmla="*/ 5989 w 5989"/>
                <a:gd name="p0y4" fmla="*/ 290 h 308"/>
                <a:gd name="p0x5" fmla="*/ 5974 w 5989"/>
                <a:gd name="p0y5" fmla="*/ 308 h 308"/>
                <a:gd name="p0x6" fmla="*/ 5974 w 5989"/>
                <a:gd name="p0y6" fmla="*/ 308 h 308"/>
                <a:gd name="p0x7" fmla="*/ 5921 w 5989"/>
                <a:gd name="p0y7" fmla="*/ 164 h 308"/>
                <a:gd name="p0x8" fmla="*/ 5769 w 5989"/>
                <a:gd name="p0y8" fmla="*/ 60 h 308"/>
                <a:gd name="p0x9" fmla="*/ 5589 w 5989"/>
                <a:gd name="p0y9" fmla="*/ 60 h 308"/>
                <a:gd name="p0x10" fmla="*/ 399 w 5989"/>
                <a:gd name="p0y10" fmla="*/ 60 h 308"/>
                <a:gd name="p0x11" fmla="*/ 219 w 5989"/>
                <a:gd name="p0y11" fmla="*/ 60 h 308"/>
                <a:gd name="p0x12" fmla="*/ 67 w 5989"/>
                <a:gd name="p0y12" fmla="*/ 164 h 308"/>
                <a:gd name="p0x13" fmla="*/ 14 w 5989"/>
                <a:gd name="p0y13" fmla="*/ 308 h 308"/>
                <a:gd name="p0x14" fmla="*/ 0 w 5989"/>
                <a:gd name="p0y14" fmla="*/ 290 h 308"/>
                <a:gd name="p0x15" fmla="*/ 0 w 5989"/>
                <a:gd name="p0y15" fmla="*/ 290 h 308"/>
                <a:gd name="p0x16" fmla="*/ 54 w 5989"/>
                <a:gd name="p0y16" fmla="*/ 121 h 308"/>
                <a:gd name="p0x17" fmla="*/ 212 w 5989"/>
                <a:gd name="p0y17" fmla="*/ 0 h 308"/>
                <a:gd name="p0x18" fmla="*/ 399 w 5989"/>
                <a:gd name="p0y18" fmla="*/ 0 h 30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>
              <p:custDataLst>
                <p:tags r:id="rId6"/>
              </p:custDataLst>
            </p:nvPr>
          </p:nvSpPr>
          <p:spPr>
            <a:xfrm>
              <a:off x="12016" y="2060"/>
              <a:ext cx="134" cy="6479"/>
            </a:xfrm>
            <a:custGeom>
              <a:avLst/>
              <a:gdLst>
                <a:gd name="sw" fmla="*/ 1 w 133"/>
                <a:gd name="sh" fmla="*/ 1 h 6479"/>
                <a:gd name="mins" fmla="min sw sh"/>
                <a:gd name="dsw" fmla="+- 0 sw mins"/>
                <a:gd name="dsh" fmla="+- 0 sh mins"/>
                <a:gd name="p0x0" fmla="*/ 133 w 133"/>
                <a:gd name="p0y0" fmla="*/ 129 h 6479"/>
                <a:gd name="p0x1" fmla="*/ 133 w 133"/>
                <a:gd name="p0y1" fmla="*/ 6182 h 6479"/>
                <a:gd name="p0x2" fmla="*/ 133 w 133"/>
                <a:gd name="p0y2" fmla="*/ 6298 h 6479"/>
                <a:gd name="p0x3" fmla="*/ 86 w 133"/>
                <a:gd name="p0y3" fmla="*/ 6403 h 6479"/>
                <a:gd name="p0x4" fmla="*/ 10 w 133"/>
                <a:gd name="p0y4" fmla="*/ 6479 h 6479"/>
                <a:gd name="p0x5" fmla="*/ 0 w 133"/>
                <a:gd name="p0y5" fmla="*/ 6468 h 6479"/>
                <a:gd name="p0x6" fmla="*/ 73 w 133"/>
                <a:gd name="p0y6" fmla="*/ 6395 h 6479"/>
                <a:gd name="p0x7" fmla="*/ 118 w 133"/>
                <a:gd name="p0y7" fmla="*/ 6294 h 6479"/>
                <a:gd name="p0x8" fmla="*/ 118 w 133"/>
                <a:gd name="p0y8" fmla="*/ 6182 h 6479"/>
                <a:gd name="p0x9" fmla="*/ 118 w 133"/>
                <a:gd name="p0y9" fmla="*/ 129 h 6479"/>
                <a:gd name="p0x10" fmla="*/ 118 w 133"/>
                <a:gd name="p0y10" fmla="*/ 91 h 6479"/>
                <a:gd name="p0x11" fmla="*/ 111 w 133"/>
                <a:gd name="p0y11" fmla="*/ 53 h 6479"/>
                <a:gd name="p0x12" fmla="*/ 98 w 133"/>
                <a:gd name="p0y12" fmla="*/ 18 h 6479"/>
                <a:gd name="p0x13" fmla="*/ 113 w 133"/>
                <a:gd name="p0y13" fmla="*/ 0 h 6479"/>
                <a:gd name="p0x14" fmla="*/ 113 w 133"/>
                <a:gd name="p0y14" fmla="*/ 0 h 6479"/>
                <a:gd name="p0x15" fmla="*/ 126 w 133"/>
                <a:gd name="p0y15" fmla="*/ 40 h 6479"/>
                <a:gd name="p0x16" fmla="*/ 133 w 133"/>
                <a:gd name="p0y16" fmla="*/ 84 h 6479"/>
                <a:gd name="p0x17" fmla="*/ 133 w 133"/>
                <a:gd name="p0y17" fmla="*/ 129 h 647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>
              <p:custDataLst>
                <p:tags r:id="rId7"/>
              </p:custDataLst>
            </p:nvPr>
          </p:nvSpPr>
          <p:spPr>
            <a:xfrm>
              <a:off x="6243" y="8528"/>
              <a:ext cx="5783" cy="134"/>
            </a:xfrm>
            <a:custGeom>
              <a:avLst/>
              <a:gdLst>
                <a:gd name="sw" fmla="*/ 1 w 5783"/>
                <a:gd name="sh" fmla="*/ 1 h 133"/>
                <a:gd name="mins" fmla="min sw sh"/>
                <a:gd name="dsw" fmla="+- 0 sw mins"/>
                <a:gd name="dsh" fmla="+- 0 sh mins"/>
                <a:gd name="p0x0" fmla="*/ 5486 w 5783"/>
                <a:gd name="p0y0" fmla="*/ 133 h 133"/>
                <a:gd name="p0x1" fmla="*/ 296 w 5783"/>
                <a:gd name="p0y1" fmla="*/ 133 h 133"/>
                <a:gd name="p0x2" fmla="*/ 181 w 5783"/>
                <a:gd name="p0y2" fmla="*/ 133 h 133"/>
                <a:gd name="p0x3" fmla="*/ 76 w 5783"/>
                <a:gd name="p0y3" fmla="*/ 86 h 133"/>
                <a:gd name="p0x4" fmla="*/ 0 w 5783"/>
                <a:gd name="p0y4" fmla="*/ 10 h 133"/>
                <a:gd name="p0x5" fmla="*/ 10 w 5783"/>
                <a:gd name="p0y5" fmla="*/ 0 h 133"/>
                <a:gd name="p0x6" fmla="*/ 83 w 5783"/>
                <a:gd name="p0y6" fmla="*/ 73 h 133"/>
                <a:gd name="p0x7" fmla="*/ 185 w 5783"/>
                <a:gd name="p0y7" fmla="*/ 118 h 133"/>
                <a:gd name="p0x8" fmla="*/ 296 w 5783"/>
                <a:gd name="p0y8" fmla="*/ 118 h 133"/>
                <a:gd name="p0x9" fmla="*/ 5486 w 5783"/>
                <a:gd name="p0y9" fmla="*/ 118 h 133"/>
                <a:gd name="p0x10" fmla="*/ 5598 w 5783"/>
                <a:gd name="p0y10" fmla="*/ 118 h 133"/>
                <a:gd name="p0x11" fmla="*/ 5700 w 5783"/>
                <a:gd name="p0y11" fmla="*/ 73 h 133"/>
                <a:gd name="p0x12" fmla="*/ 5773 w 5783"/>
                <a:gd name="p0y12" fmla="*/ 0 h 133"/>
                <a:gd name="p0x13" fmla="*/ 5783 w 5783"/>
                <a:gd name="p0y13" fmla="*/ 10 h 133"/>
                <a:gd name="p0x14" fmla="*/ 5707 w 5783"/>
                <a:gd name="p0y14" fmla="*/ 86 h 133"/>
                <a:gd name="p0x15" fmla="*/ 5602 w 5783"/>
                <a:gd name="p0y15" fmla="*/ 133 h 133"/>
                <a:gd name="p0x16" fmla="*/ 5486 w 5783"/>
                <a:gd name="p0y16" fmla="*/ 133 h 13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>
              <p:custDataLst>
                <p:tags r:id="rId8"/>
              </p:custDataLst>
            </p:nvPr>
          </p:nvSpPr>
          <p:spPr>
            <a:xfrm>
              <a:off x="6120" y="2060"/>
              <a:ext cx="133" cy="6479"/>
            </a:xfrm>
            <a:custGeom>
              <a:avLst/>
              <a:gdLst>
                <a:gd name="sw" fmla="*/ 1 w 133"/>
                <a:gd name="sh" fmla="*/ 1 h 6479"/>
                <a:gd name="mins" fmla="min sw sh"/>
                <a:gd name="dsw" fmla="+- 0 sw mins"/>
                <a:gd name="dsh" fmla="+- 0 sh mins"/>
                <a:gd name="p0x0" fmla="*/ 0 w 133"/>
                <a:gd name="p0y0" fmla="*/ 6182 h 6479"/>
                <a:gd name="p0x1" fmla="*/ 0 w 133"/>
                <a:gd name="p0y1" fmla="*/ 129 h 6479"/>
                <a:gd name="p0x2" fmla="*/ 0 w 133"/>
                <a:gd name="p0y2" fmla="*/ 84 h 6479"/>
                <a:gd name="p0x3" fmla="*/ 7 w 133"/>
                <a:gd name="p0y3" fmla="*/ 40 h 6479"/>
                <a:gd name="p0x4" fmla="*/ 20 w 133"/>
                <a:gd name="p0y4" fmla="*/ 0 h 6479"/>
                <a:gd name="p0x5" fmla="*/ 34 w 133"/>
                <a:gd name="p0y5" fmla="*/ 18 h 6479"/>
                <a:gd name="p0x6" fmla="*/ 34 w 133"/>
                <a:gd name="p0y6" fmla="*/ 18 h 6479"/>
                <a:gd name="p0x7" fmla="*/ 21 w 133"/>
                <a:gd name="p0y7" fmla="*/ 53 h 6479"/>
                <a:gd name="p0x8" fmla="*/ 15 w 133"/>
                <a:gd name="p0y8" fmla="*/ 91 h 6479"/>
                <a:gd name="p0x9" fmla="*/ 15 w 133"/>
                <a:gd name="p0y9" fmla="*/ 129 h 6479"/>
                <a:gd name="p0x10" fmla="*/ 15 w 133"/>
                <a:gd name="p0y10" fmla="*/ 6182 h 6479"/>
                <a:gd name="p0x11" fmla="*/ 15 w 133"/>
                <a:gd name="p0y11" fmla="*/ 6294 h 6479"/>
                <a:gd name="p0x12" fmla="*/ 60 w 133"/>
                <a:gd name="p0y12" fmla="*/ 6395 h 6479"/>
                <a:gd name="p0x13" fmla="*/ 133 w 133"/>
                <a:gd name="p0y13" fmla="*/ 6468 h 6479"/>
                <a:gd name="p0x14" fmla="*/ 123 w 133"/>
                <a:gd name="p0y14" fmla="*/ 6479 h 6479"/>
                <a:gd name="p0x15" fmla="*/ 47 w 133"/>
                <a:gd name="p0y15" fmla="*/ 6403 h 6479"/>
                <a:gd name="p0x16" fmla="*/ 0 w 133"/>
                <a:gd name="p0y16" fmla="*/ 6298 h 6479"/>
                <a:gd name="p0x17" fmla="*/ 0 w 133"/>
                <a:gd name="p0y17" fmla="*/ 6182 h 647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>
            <p:custDataLst>
              <p:tags r:id="rId9"/>
            </p:custDataLst>
          </p:nvPr>
        </p:nvSpPr>
        <p:spPr>
          <a:xfrm>
            <a:off x="4124325" y="1390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10050" y="1476375"/>
            <a:ext cx="247650" cy="247650"/>
          </a:xfrm>
          <a:prstGeom prst="rect">
            <a:avLst/>
          </a:prstGeom>
          <a:noFill/>
        </p:spPr>
      </p:pic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4657725" y="1417320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画面小品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14"/>
            </p:custDataLst>
          </p:nvPr>
        </p:nvSpPr>
        <p:spPr>
          <a:xfrm>
            <a:off x="6638290" y="1480820"/>
            <a:ext cx="838835" cy="238125"/>
          </a:xfrm>
          <a:custGeom>
            <a:avLst/>
            <a:gdLst>
              <a:gd name="sw" fmla="*/ 1 w 1320"/>
              <a:gd name="sh" fmla="*/ 1 h 375"/>
              <a:gd name="mins" fmla="min sw sh"/>
              <a:gd name="dsw" fmla="+- 0 sw mins"/>
              <a:gd name="dsh" fmla="+- 0 sh mins"/>
              <a:gd name="p0x0" fmla="*/ 187 w 1320"/>
              <a:gd name="p0y0" fmla="*/ 0 h 375"/>
              <a:gd name="p0x1" fmla="*/ 1132 w 1320"/>
              <a:gd name="p0y1" fmla="*/ 0 h 375"/>
              <a:gd name="p0x2" fmla="*/ 1236 w 1320"/>
              <a:gd name="p0y2" fmla="*/ 0 h 375"/>
              <a:gd name="p0x3" fmla="*/ 1320 w 1320"/>
              <a:gd name="p0y3" fmla="*/ 83 h 375"/>
              <a:gd name="p0x4" fmla="*/ 1320 w 1320"/>
              <a:gd name="p0y4" fmla="*/ 187 h 375"/>
              <a:gd name="p0x5" fmla="*/ 1320 w 1320"/>
              <a:gd name="p0y5" fmla="*/ 291 h 375"/>
              <a:gd name="p0x6" fmla="*/ 1236 w 1320"/>
              <a:gd name="p0y6" fmla="*/ 375 h 375"/>
              <a:gd name="p0x7" fmla="*/ 1132 w 1320"/>
              <a:gd name="p0y7" fmla="*/ 375 h 375"/>
              <a:gd name="p0x8" fmla="*/ 187 w 1320"/>
              <a:gd name="p0y8" fmla="*/ 375 h 375"/>
              <a:gd name="p0x9" fmla="*/ 83 w 1320"/>
              <a:gd name="p0y9" fmla="*/ 375 h 375"/>
              <a:gd name="p0x10" fmla="*/ 0 w 1320"/>
              <a:gd name="p0y10" fmla="*/ 291 h 375"/>
              <a:gd name="p0x11" fmla="*/ 0 w 1320"/>
              <a:gd name="p0y11" fmla="*/ 187 h 375"/>
              <a:gd name="p0x12" fmla="*/ 0 w 1320"/>
              <a:gd name="p0y12" fmla="*/ 83 h 375"/>
              <a:gd name="p0x13" fmla="*/ 83 w 1320"/>
              <a:gd name="p0y13" fmla="*/ 0 h 375"/>
              <a:gd name="p0x14" fmla="*/ 187 w 132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6753151" y="150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视觉形象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4124325" y="1947863"/>
            <a:ext cx="335280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解决导演的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视觉形象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问题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场景设置与舞台调度。从选画开始，运用想象力挖掘画面空间中的故事，表演落幅于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「入画」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那一瞬间。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7"/>
            </p:custDataLst>
          </p:nvPr>
        </p:nvSpPr>
        <p:spPr>
          <a:xfrm>
            <a:off x="4128770" y="3338195"/>
            <a:ext cx="3343275" cy="1919605"/>
          </a:xfrm>
          <a:custGeom>
            <a:avLst/>
            <a:gdLst>
              <a:gd name="sw" fmla="*/ 1 w 5265"/>
              <a:gd name="sh" fmla="*/ 1 h 3022"/>
              <a:gd name="mins" fmla="min sw sh"/>
              <a:gd name="dsw" fmla="+- 0 sw mins"/>
              <a:gd name="dsh" fmla="+- 0 sh mins"/>
              <a:gd name="p0x0" fmla="*/ 300 w 5265"/>
              <a:gd name="p0y0" fmla="*/ 0 h 3022"/>
              <a:gd name="p0x1" fmla="*/ 4965 w 5265"/>
              <a:gd name="p0y1" fmla="*/ 0 h 3022"/>
              <a:gd name="p0x2" fmla="*/ 5130 w 5265"/>
              <a:gd name="p0y2" fmla="*/ 0 h 3022"/>
              <a:gd name="p0x3" fmla="*/ 5265 w 5265"/>
              <a:gd name="p0y3" fmla="*/ 134 h 3022"/>
              <a:gd name="p0x4" fmla="*/ 5265 w 5265"/>
              <a:gd name="p0y4" fmla="*/ 300 h 3022"/>
              <a:gd name="p0x5" fmla="*/ 5265 w 5265"/>
              <a:gd name="p0y5" fmla="*/ 2722 h 3022"/>
              <a:gd name="p0x6" fmla="*/ 5265 w 5265"/>
              <a:gd name="p0y6" fmla="*/ 2888 h 3022"/>
              <a:gd name="p0x7" fmla="*/ 5130 w 5265"/>
              <a:gd name="p0y7" fmla="*/ 3022 h 3022"/>
              <a:gd name="p0x8" fmla="*/ 4965 w 5265"/>
              <a:gd name="p0y8" fmla="*/ 3022 h 3022"/>
              <a:gd name="p0x9" fmla="*/ 300 w 5265"/>
              <a:gd name="p0y9" fmla="*/ 3022 h 3022"/>
              <a:gd name="p0x10" fmla="*/ 134 w 5265"/>
              <a:gd name="p0y10" fmla="*/ 3022 h 3022"/>
              <a:gd name="p0x11" fmla="*/ 0 w 5265"/>
              <a:gd name="p0y11" fmla="*/ 2888 h 3022"/>
              <a:gd name="p0x12" fmla="*/ 0 w 5265"/>
              <a:gd name="p0y12" fmla="*/ 2722 h 3022"/>
              <a:gd name="p0x13" fmla="*/ 0 w 5265"/>
              <a:gd name="p0y13" fmla="*/ 300 h 3022"/>
              <a:gd name="p0x14" fmla="*/ 0 w 5265"/>
              <a:gd name="p0y14" fmla="*/ 134 h 3022"/>
              <a:gd name="p0x15" fmla="*/ 134 w 5265"/>
              <a:gd name="p0y15" fmla="*/ 0 h 3022"/>
              <a:gd name="p0x16" fmla="*/ 300 w 5265"/>
              <a:gd name="p0y16" fmla="*/ 0 h 3022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4286250" y="3495675"/>
            <a:ext cx="30289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范例《情殇》</a:t>
            </a:r>
            <a:endParaRPr sz="135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4286250" y="3787140"/>
            <a:ext cx="3028950" cy="125725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en-US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1932</a:t>
            </a:r>
            <a:r>
              <a:rPr lang="zh-CN"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年上海里弄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，曾为红妓的李小珊与洋行小伙计谭天培。相识周年纪念日，谭天培额带伤归，李小珊敷伤捶背，两人深情相望，</a:t>
            </a: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定格相拥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905750" y="1123950"/>
            <a:ext cx="3829050" cy="4618990"/>
            <a:chOff x="12450" y="1770"/>
            <a:chExt cx="6030" cy="7274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24" name="任意多边形 23"/>
            <p:cNvSpPr/>
            <p:nvPr>
              <p:custDataLst>
                <p:tags r:id="rId20"/>
              </p:custDataLst>
            </p:nvPr>
          </p:nvSpPr>
          <p:spPr>
            <a:xfrm>
              <a:off x="12450" y="1770"/>
              <a:ext cx="6030" cy="7274"/>
            </a:xfrm>
            <a:custGeom>
              <a:avLst/>
              <a:gdLst>
                <a:gd name="sw" fmla="*/ 1 w 6030"/>
                <a:gd name="sh" fmla="*/ 1 h 7274"/>
                <a:gd name="mins" fmla="min sw sh"/>
                <a:gd name="dsw" fmla="+- 0 sw mins"/>
                <a:gd name="dsh" fmla="+- 0 sh mins"/>
                <a:gd name="p0x0" fmla="*/ 420 w 6030"/>
                <a:gd name="p0y0" fmla="*/ 0 h 7274"/>
                <a:gd name="p0x1" fmla="*/ 5610 w 6030"/>
                <a:gd name="p0y1" fmla="*/ 0 h 7274"/>
                <a:gd name="p0x2" fmla="*/ 5841 w 6030"/>
                <a:gd name="p0y2" fmla="*/ 0 h 7274"/>
                <a:gd name="p0x3" fmla="*/ 6030 w 6030"/>
                <a:gd name="p0y3" fmla="*/ 188 h 7274"/>
                <a:gd name="p0x4" fmla="*/ 6030 w 6030"/>
                <a:gd name="p0y4" fmla="*/ 420 h 7274"/>
                <a:gd name="p0x5" fmla="*/ 6030 w 6030"/>
                <a:gd name="p0y5" fmla="*/ 6854 h 7274"/>
                <a:gd name="p0x6" fmla="*/ 6030 w 6030"/>
                <a:gd name="p0y6" fmla="*/ 7086 h 7274"/>
                <a:gd name="p0x7" fmla="*/ 5841 w 6030"/>
                <a:gd name="p0y7" fmla="*/ 7274 h 7274"/>
                <a:gd name="p0x8" fmla="*/ 5610 w 6030"/>
                <a:gd name="p0y8" fmla="*/ 7274 h 7274"/>
                <a:gd name="p0x9" fmla="*/ 420 w 6030"/>
                <a:gd name="p0y9" fmla="*/ 7274 h 7274"/>
                <a:gd name="p0x10" fmla="*/ 188 w 6030"/>
                <a:gd name="p0y10" fmla="*/ 7274 h 7274"/>
                <a:gd name="p0x11" fmla="*/ 0 w 6030"/>
                <a:gd name="p0y11" fmla="*/ 7086 h 7274"/>
                <a:gd name="p0x12" fmla="*/ 0 w 6030"/>
                <a:gd name="p0y12" fmla="*/ 6854 h 7274"/>
                <a:gd name="p0x13" fmla="*/ 0 w 6030"/>
                <a:gd name="p0y13" fmla="*/ 420 h 7274"/>
                <a:gd name="p0x14" fmla="*/ 0 w 6030"/>
                <a:gd name="p0y14" fmla="*/ 188 h 7274"/>
                <a:gd name="p0x15" fmla="*/ 188 w 6030"/>
                <a:gd name="p0y15" fmla="*/ 0 h 7274"/>
                <a:gd name="p0x16" fmla="*/ 420 w 6030"/>
                <a:gd name="p0y16" fmla="*/ 0 h 7274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4545"/>
                <a:lumOff val="95455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>
              <p:custDataLst>
                <p:tags r:id="rId21"/>
              </p:custDataLst>
            </p:nvPr>
          </p:nvSpPr>
          <p:spPr>
            <a:xfrm>
              <a:off x="12470" y="1770"/>
              <a:ext cx="5989" cy="308"/>
            </a:xfrm>
            <a:custGeom>
              <a:avLst/>
              <a:gdLst>
                <a:gd name="sw" fmla="*/ 1 w 5989"/>
                <a:gd name="sh" fmla="*/ 1 h 308"/>
                <a:gd name="mins" fmla="min sw sh"/>
                <a:gd name="dsw" fmla="+- 0 sw mins"/>
                <a:gd name="dsh" fmla="+- 0 sh mins"/>
                <a:gd name="p0x0" fmla="*/ 399 w 5989"/>
                <a:gd name="p0y0" fmla="*/ 0 h 308"/>
                <a:gd name="p0x1" fmla="*/ 5589 w 5989"/>
                <a:gd name="p0y1" fmla="*/ 0 h 308"/>
                <a:gd name="p0x2" fmla="*/ 5776 w 5989"/>
                <a:gd name="p0y2" fmla="*/ 0 h 308"/>
                <a:gd name="p0x3" fmla="*/ 5934 w 5989"/>
                <a:gd name="p0y3" fmla="*/ 121 h 308"/>
                <a:gd name="p0x4" fmla="*/ 5989 w 5989"/>
                <a:gd name="p0y4" fmla="*/ 290 h 308"/>
                <a:gd name="p0x5" fmla="*/ 5974 w 5989"/>
                <a:gd name="p0y5" fmla="*/ 308 h 308"/>
                <a:gd name="p0x6" fmla="*/ 5974 w 5989"/>
                <a:gd name="p0y6" fmla="*/ 308 h 308"/>
                <a:gd name="p0x7" fmla="*/ 5921 w 5989"/>
                <a:gd name="p0y7" fmla="*/ 164 h 308"/>
                <a:gd name="p0x8" fmla="*/ 5769 w 5989"/>
                <a:gd name="p0y8" fmla="*/ 60 h 308"/>
                <a:gd name="p0x9" fmla="*/ 5589 w 5989"/>
                <a:gd name="p0y9" fmla="*/ 60 h 308"/>
                <a:gd name="p0x10" fmla="*/ 399 w 5989"/>
                <a:gd name="p0y10" fmla="*/ 60 h 308"/>
                <a:gd name="p0x11" fmla="*/ 219 w 5989"/>
                <a:gd name="p0y11" fmla="*/ 60 h 308"/>
                <a:gd name="p0x12" fmla="*/ 67 w 5989"/>
                <a:gd name="p0y12" fmla="*/ 164 h 308"/>
                <a:gd name="p0x13" fmla="*/ 14 w 5989"/>
                <a:gd name="p0y13" fmla="*/ 308 h 308"/>
                <a:gd name="p0x14" fmla="*/ 0 w 5989"/>
                <a:gd name="p0y14" fmla="*/ 290 h 308"/>
                <a:gd name="p0x15" fmla="*/ 0 w 5989"/>
                <a:gd name="p0y15" fmla="*/ 290 h 308"/>
                <a:gd name="p0x16" fmla="*/ 54 w 5989"/>
                <a:gd name="p0y16" fmla="*/ 121 h 308"/>
                <a:gd name="p0x17" fmla="*/ 212 w 5989"/>
                <a:gd name="p0y17" fmla="*/ 0 h 308"/>
                <a:gd name="p0x18" fmla="*/ 399 w 5989"/>
                <a:gd name="p0y18" fmla="*/ 0 h 308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>
              <p:custDataLst>
                <p:tags r:id="rId22"/>
              </p:custDataLst>
            </p:nvPr>
          </p:nvSpPr>
          <p:spPr>
            <a:xfrm>
              <a:off x="18346" y="2060"/>
              <a:ext cx="134" cy="6861"/>
            </a:xfrm>
            <a:custGeom>
              <a:avLst/>
              <a:gdLst>
                <a:gd name="sw" fmla="*/ 1 w 133"/>
                <a:gd name="sh" fmla="*/ 1 h 6861"/>
                <a:gd name="mins" fmla="min sw sh"/>
                <a:gd name="dsw" fmla="+- 0 sw mins"/>
                <a:gd name="dsh" fmla="+- 0 sh mins"/>
                <a:gd name="p0x0" fmla="*/ 133 w 133"/>
                <a:gd name="p0y0" fmla="*/ 129 h 6861"/>
                <a:gd name="p0x1" fmla="*/ 133 w 133"/>
                <a:gd name="p0y1" fmla="*/ 6564 h 6861"/>
                <a:gd name="p0x2" fmla="*/ 133 w 133"/>
                <a:gd name="p0y2" fmla="*/ 6680 h 6861"/>
                <a:gd name="p0x3" fmla="*/ 86 w 133"/>
                <a:gd name="p0y3" fmla="*/ 6785 h 6861"/>
                <a:gd name="p0x4" fmla="*/ 10 w 133"/>
                <a:gd name="p0y4" fmla="*/ 6861 h 6861"/>
                <a:gd name="p0x5" fmla="*/ 0 w 133"/>
                <a:gd name="p0y5" fmla="*/ 6851 h 6861"/>
                <a:gd name="p0x6" fmla="*/ 73 w 133"/>
                <a:gd name="p0y6" fmla="*/ 6777 h 6861"/>
                <a:gd name="p0x7" fmla="*/ 118 w 133"/>
                <a:gd name="p0y7" fmla="*/ 6676 h 6861"/>
                <a:gd name="p0x8" fmla="*/ 118 w 133"/>
                <a:gd name="p0y8" fmla="*/ 6564 h 6861"/>
                <a:gd name="p0x9" fmla="*/ 118 w 133"/>
                <a:gd name="p0y9" fmla="*/ 129 h 6861"/>
                <a:gd name="p0x10" fmla="*/ 118 w 133"/>
                <a:gd name="p0y10" fmla="*/ 91 h 6861"/>
                <a:gd name="p0x11" fmla="*/ 111 w 133"/>
                <a:gd name="p0y11" fmla="*/ 53 h 6861"/>
                <a:gd name="p0x12" fmla="*/ 98 w 133"/>
                <a:gd name="p0y12" fmla="*/ 18 h 6861"/>
                <a:gd name="p0x13" fmla="*/ 113 w 133"/>
                <a:gd name="p0y13" fmla="*/ 0 h 6861"/>
                <a:gd name="p0x14" fmla="*/ 113 w 133"/>
                <a:gd name="p0y14" fmla="*/ 0 h 6861"/>
                <a:gd name="p0x15" fmla="*/ 126 w 133"/>
                <a:gd name="p0y15" fmla="*/ 40 h 6861"/>
                <a:gd name="p0x16" fmla="*/ 133 w 133"/>
                <a:gd name="p0y16" fmla="*/ 84 h 6861"/>
                <a:gd name="p0x17" fmla="*/ 133 w 133"/>
                <a:gd name="p0y17" fmla="*/ 129 h 6861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>
              <p:custDataLst>
                <p:tags r:id="rId23"/>
              </p:custDataLst>
            </p:nvPr>
          </p:nvSpPr>
          <p:spPr>
            <a:xfrm>
              <a:off x="12573" y="8911"/>
              <a:ext cx="5783" cy="133"/>
            </a:xfrm>
            <a:custGeom>
              <a:avLst/>
              <a:gdLst>
                <a:gd name="sw" fmla="*/ 1 w 5783"/>
                <a:gd name="sh" fmla="*/ 1 h 133"/>
                <a:gd name="mins" fmla="min sw sh"/>
                <a:gd name="dsw" fmla="+- 0 sw mins"/>
                <a:gd name="dsh" fmla="+- 0 sh mins"/>
                <a:gd name="p0x0" fmla="*/ 5486 w 5783"/>
                <a:gd name="p0y0" fmla="*/ 133 h 133"/>
                <a:gd name="p0x1" fmla="*/ 296 w 5783"/>
                <a:gd name="p0y1" fmla="*/ 133 h 133"/>
                <a:gd name="p0x2" fmla="*/ 181 w 5783"/>
                <a:gd name="p0y2" fmla="*/ 133 h 133"/>
                <a:gd name="p0x3" fmla="*/ 76 w 5783"/>
                <a:gd name="p0y3" fmla="*/ 86 h 133"/>
                <a:gd name="p0x4" fmla="*/ 0 w 5783"/>
                <a:gd name="p0y4" fmla="*/ 10 h 133"/>
                <a:gd name="p0x5" fmla="*/ 10 w 5783"/>
                <a:gd name="p0y5" fmla="*/ 0 h 133"/>
                <a:gd name="p0x6" fmla="*/ 83 w 5783"/>
                <a:gd name="p0y6" fmla="*/ 73 h 133"/>
                <a:gd name="p0x7" fmla="*/ 185 w 5783"/>
                <a:gd name="p0y7" fmla="*/ 118 h 133"/>
                <a:gd name="p0x8" fmla="*/ 296 w 5783"/>
                <a:gd name="p0y8" fmla="*/ 118 h 133"/>
                <a:gd name="p0x9" fmla="*/ 5486 w 5783"/>
                <a:gd name="p0y9" fmla="*/ 118 h 133"/>
                <a:gd name="p0x10" fmla="*/ 5598 w 5783"/>
                <a:gd name="p0y10" fmla="*/ 118 h 133"/>
                <a:gd name="p0x11" fmla="*/ 5700 w 5783"/>
                <a:gd name="p0y11" fmla="*/ 73 h 133"/>
                <a:gd name="p0x12" fmla="*/ 5773 w 5783"/>
                <a:gd name="p0y12" fmla="*/ 0 h 133"/>
                <a:gd name="p0x13" fmla="*/ 5783 w 5783"/>
                <a:gd name="p0y13" fmla="*/ 10 h 133"/>
                <a:gd name="p0x14" fmla="*/ 5707 w 5783"/>
                <a:gd name="p0y14" fmla="*/ 86 h 133"/>
                <a:gd name="p0x15" fmla="*/ 5602 w 5783"/>
                <a:gd name="p0y15" fmla="*/ 133 h 133"/>
                <a:gd name="p0x16" fmla="*/ 5486 w 5783"/>
                <a:gd name="p0y16" fmla="*/ 133 h 13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>
              <p:custDataLst>
                <p:tags r:id="rId24"/>
              </p:custDataLst>
            </p:nvPr>
          </p:nvSpPr>
          <p:spPr>
            <a:xfrm>
              <a:off x="12450" y="2060"/>
              <a:ext cx="133" cy="6861"/>
            </a:xfrm>
            <a:custGeom>
              <a:avLst/>
              <a:gdLst>
                <a:gd name="sw" fmla="*/ 1 w 133"/>
                <a:gd name="sh" fmla="*/ 1 h 6861"/>
                <a:gd name="mins" fmla="min sw sh"/>
                <a:gd name="dsw" fmla="+- 0 sw mins"/>
                <a:gd name="dsh" fmla="+- 0 sh mins"/>
                <a:gd name="p0x0" fmla="*/ 0 w 133"/>
                <a:gd name="p0y0" fmla="*/ 6564 h 6861"/>
                <a:gd name="p0x1" fmla="*/ 0 w 133"/>
                <a:gd name="p0y1" fmla="*/ 129 h 6861"/>
                <a:gd name="p0x2" fmla="*/ 0 w 133"/>
                <a:gd name="p0y2" fmla="*/ 84 h 6861"/>
                <a:gd name="p0x3" fmla="*/ 7 w 133"/>
                <a:gd name="p0y3" fmla="*/ 40 h 6861"/>
                <a:gd name="p0x4" fmla="*/ 20 w 133"/>
                <a:gd name="p0y4" fmla="*/ 0 h 6861"/>
                <a:gd name="p0x5" fmla="*/ 34 w 133"/>
                <a:gd name="p0y5" fmla="*/ 18 h 6861"/>
                <a:gd name="p0x6" fmla="*/ 34 w 133"/>
                <a:gd name="p0y6" fmla="*/ 18 h 6861"/>
                <a:gd name="p0x7" fmla="*/ 21 w 133"/>
                <a:gd name="p0y7" fmla="*/ 53 h 6861"/>
                <a:gd name="p0x8" fmla="*/ 15 w 133"/>
                <a:gd name="p0y8" fmla="*/ 91 h 6861"/>
                <a:gd name="p0x9" fmla="*/ 15 w 133"/>
                <a:gd name="p0y9" fmla="*/ 129 h 6861"/>
                <a:gd name="p0x10" fmla="*/ 15 w 133"/>
                <a:gd name="p0y10" fmla="*/ 6564 h 6861"/>
                <a:gd name="p0x11" fmla="*/ 15 w 133"/>
                <a:gd name="p0y11" fmla="*/ 6676 h 6861"/>
                <a:gd name="p0x12" fmla="*/ 60 w 133"/>
                <a:gd name="p0y12" fmla="*/ 6777 h 6861"/>
                <a:gd name="p0x13" fmla="*/ 133 w 133"/>
                <a:gd name="p0y13" fmla="*/ 6851 h 6861"/>
                <a:gd name="p0x14" fmla="*/ 123 w 133"/>
                <a:gd name="p0y14" fmla="*/ 6861 h 6861"/>
                <a:gd name="p0x15" fmla="*/ 47 w 133"/>
                <a:gd name="p0y15" fmla="*/ 6785 h 6861"/>
                <a:gd name="p0x16" fmla="*/ 0 w 133"/>
                <a:gd name="p0y16" fmla="*/ 6680 h 6861"/>
                <a:gd name="p0x17" fmla="*/ 0 w 133"/>
                <a:gd name="p0y17" fmla="*/ 6564 h 6861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EAF4E8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0" name="任意多边形 29"/>
          <p:cNvSpPr/>
          <p:nvPr>
            <p:custDataLst>
              <p:tags r:id="rId25"/>
            </p:custDataLst>
          </p:nvPr>
        </p:nvSpPr>
        <p:spPr>
          <a:xfrm>
            <a:off x="8143875" y="1390650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229600" y="1476375"/>
            <a:ext cx="247650" cy="247650"/>
          </a:xfrm>
          <a:prstGeom prst="rect">
            <a:avLst/>
          </a:prstGeom>
          <a:noFill/>
        </p:spPr>
      </p:pic>
      <p:sp>
        <p:nvSpPr>
          <p:cNvPr id="33" name="文本框 32"/>
          <p:cNvSpPr txBox="1"/>
          <p:nvPr>
            <p:custDataLst>
              <p:tags r:id="rId29"/>
            </p:custDataLst>
          </p:nvPr>
        </p:nvSpPr>
        <p:spPr>
          <a:xfrm>
            <a:off x="8677275" y="1417320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音乐音响小品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0"/>
            </p:custDataLst>
          </p:nvPr>
        </p:nvSpPr>
        <p:spPr>
          <a:xfrm>
            <a:off x="10657840" y="1480820"/>
            <a:ext cx="838835" cy="238125"/>
          </a:xfrm>
          <a:custGeom>
            <a:avLst/>
            <a:gdLst>
              <a:gd name="sw" fmla="*/ 1 w 1320"/>
              <a:gd name="sh" fmla="*/ 1 h 375"/>
              <a:gd name="mins" fmla="min sw sh"/>
              <a:gd name="dsw" fmla="+- 0 sw mins"/>
              <a:gd name="dsh" fmla="+- 0 sh mins"/>
              <a:gd name="p0x0" fmla="*/ 187 w 1320"/>
              <a:gd name="p0y0" fmla="*/ 0 h 375"/>
              <a:gd name="p0x1" fmla="*/ 1132 w 1320"/>
              <a:gd name="p0y1" fmla="*/ 0 h 375"/>
              <a:gd name="p0x2" fmla="*/ 1236 w 1320"/>
              <a:gd name="p0y2" fmla="*/ 0 h 375"/>
              <a:gd name="p0x3" fmla="*/ 1320 w 1320"/>
              <a:gd name="p0y3" fmla="*/ 83 h 375"/>
              <a:gd name="p0x4" fmla="*/ 1320 w 1320"/>
              <a:gd name="p0y4" fmla="*/ 187 h 375"/>
              <a:gd name="p0x5" fmla="*/ 1320 w 1320"/>
              <a:gd name="p0y5" fmla="*/ 291 h 375"/>
              <a:gd name="p0x6" fmla="*/ 1236 w 1320"/>
              <a:gd name="p0y6" fmla="*/ 375 h 375"/>
              <a:gd name="p0x7" fmla="*/ 1132 w 1320"/>
              <a:gd name="p0y7" fmla="*/ 375 h 375"/>
              <a:gd name="p0x8" fmla="*/ 187 w 1320"/>
              <a:gd name="p0y8" fmla="*/ 375 h 375"/>
              <a:gd name="p0x9" fmla="*/ 83 w 1320"/>
              <a:gd name="p0y9" fmla="*/ 375 h 375"/>
              <a:gd name="p0x10" fmla="*/ 0 w 1320"/>
              <a:gd name="p0y10" fmla="*/ 291 h 375"/>
              <a:gd name="p0x11" fmla="*/ 0 w 1320"/>
              <a:gd name="p0y11" fmla="*/ 187 h 375"/>
              <a:gd name="p0x12" fmla="*/ 0 w 1320"/>
              <a:gd name="p0y12" fmla="*/ 83 h 375"/>
              <a:gd name="p0x13" fmla="*/ 83 w 1320"/>
              <a:gd name="p0y13" fmla="*/ 0 h 375"/>
              <a:gd name="p0x14" fmla="*/ 187 w 1320"/>
              <a:gd name="p0y14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1"/>
            </p:custDataLst>
          </p:nvPr>
        </p:nvSpPr>
        <p:spPr>
          <a:xfrm>
            <a:off x="10772701" y="1500188"/>
            <a:ext cx="7620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听觉形象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2"/>
            </p:custDataLst>
          </p:nvPr>
        </p:nvSpPr>
        <p:spPr>
          <a:xfrm>
            <a:off x="8143875" y="1947863"/>
            <a:ext cx="3352800" cy="12430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解决表演、导演的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听觉形象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问题，增强舞台节奏感。音乐或音响须起到</a:t>
            </a:r>
            <a:r>
              <a:rPr sz="15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改变人物命运、关系、引出事件、推动情节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的作用。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3"/>
            </p:custDataLst>
          </p:nvPr>
        </p:nvSpPr>
        <p:spPr>
          <a:xfrm>
            <a:off x="8148320" y="3338195"/>
            <a:ext cx="3343275" cy="2162175"/>
          </a:xfrm>
          <a:custGeom>
            <a:avLst/>
            <a:gdLst>
              <a:gd name="sw" fmla="*/ 1 w 5265"/>
              <a:gd name="sh" fmla="*/ 1 h 3404"/>
              <a:gd name="mins" fmla="min sw sh"/>
              <a:gd name="dsw" fmla="+- 0 sw mins"/>
              <a:gd name="dsh" fmla="+- 0 sh mins"/>
              <a:gd name="p0x0" fmla="*/ 300 w 5265"/>
              <a:gd name="p0y0" fmla="*/ 0 h 3404"/>
              <a:gd name="p0x1" fmla="*/ 4965 w 5265"/>
              <a:gd name="p0y1" fmla="*/ 0 h 3404"/>
              <a:gd name="p0x2" fmla="*/ 5130 w 5265"/>
              <a:gd name="p0y2" fmla="*/ 0 h 3404"/>
              <a:gd name="p0x3" fmla="*/ 5265 w 5265"/>
              <a:gd name="p0y3" fmla="*/ 134 h 3404"/>
              <a:gd name="p0x4" fmla="*/ 5265 w 5265"/>
              <a:gd name="p0y4" fmla="*/ 300 h 3404"/>
              <a:gd name="p0x5" fmla="*/ 5265 w 5265"/>
              <a:gd name="p0y5" fmla="*/ 3104 h 3404"/>
              <a:gd name="p0x6" fmla="*/ 5265 w 5265"/>
              <a:gd name="p0y6" fmla="*/ 3270 h 3404"/>
              <a:gd name="p0x7" fmla="*/ 5130 w 5265"/>
              <a:gd name="p0y7" fmla="*/ 3404 h 3404"/>
              <a:gd name="p0x8" fmla="*/ 4965 w 5265"/>
              <a:gd name="p0y8" fmla="*/ 3404 h 3404"/>
              <a:gd name="p0x9" fmla="*/ 300 w 5265"/>
              <a:gd name="p0y9" fmla="*/ 3404 h 3404"/>
              <a:gd name="p0x10" fmla="*/ 134 w 5265"/>
              <a:gd name="p0y10" fmla="*/ 3404 h 3404"/>
              <a:gd name="p0x11" fmla="*/ 0 w 5265"/>
              <a:gd name="p0y11" fmla="*/ 3270 h 3404"/>
              <a:gd name="p0x12" fmla="*/ 0 w 5265"/>
              <a:gd name="p0y12" fmla="*/ 3104 h 3404"/>
              <a:gd name="p0x13" fmla="*/ 0 w 5265"/>
              <a:gd name="p0y13" fmla="*/ 300 h 3404"/>
              <a:gd name="p0x14" fmla="*/ 0 w 5265"/>
              <a:gd name="p0y14" fmla="*/ 134 h 3404"/>
              <a:gd name="p0x15" fmla="*/ 134 w 5265"/>
              <a:gd name="p0y15" fmla="*/ 0 h 3404"/>
              <a:gd name="p0x16" fmla="*/ 300 w 5265"/>
              <a:gd name="p0y16" fmla="*/ 0 h 3404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4"/>
            </p:custDataLst>
          </p:nvPr>
        </p:nvSpPr>
        <p:spPr>
          <a:xfrm>
            <a:off x="8305800" y="3495675"/>
            <a:ext cx="302895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范例《拥抱》</a:t>
            </a:r>
            <a:endParaRPr sz="135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5"/>
            </p:custDataLst>
          </p:nvPr>
        </p:nvSpPr>
        <p:spPr>
          <a:xfrm>
            <a:off x="8305800" y="3787140"/>
            <a:ext cx="2957217" cy="156584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母亲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岁生日，儿子泽华因聚会遗忘。母亲晕倒后泽华幡然醒悟，在</a:t>
            </a: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《早点回家》</a:t>
            </a: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中照顾母亲、喂饭、陪伴散步，母子相拥。间隙独白：</a:t>
            </a:r>
            <a:r>
              <a:rPr sz="135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「如果这世界里没了我的母亲，我到底该怎么办？」</a:t>
            </a:r>
            <a:endParaRPr sz="135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 39"/>
          <p:cNvSpPr/>
          <p:nvPr>
            <p:custDataLst>
              <p:tags r:id="rId36"/>
            </p:custDataLst>
          </p:nvPr>
        </p:nvSpPr>
        <p:spPr>
          <a:xfrm>
            <a:off x="457200" y="5690870"/>
            <a:ext cx="11277600" cy="709930"/>
          </a:xfrm>
          <a:custGeom>
            <a:avLst/>
            <a:gdLst>
              <a:gd name="sw" fmla="*/ 1 w 17760"/>
              <a:gd name="sh" fmla="*/ 1 h 1117"/>
              <a:gd name="mins" fmla="min sw sh"/>
              <a:gd name="dsw" fmla="+- 0 sw mins"/>
              <a:gd name="dsh" fmla="+- 0 sh mins"/>
              <a:gd name="p0x0" fmla="*/ 300 w 17760"/>
              <a:gd name="p0y0" fmla="*/ 0 h 1117"/>
              <a:gd name="p0x1" fmla="*/ 17460 w 17760"/>
              <a:gd name="p0y1" fmla="*/ 0 h 1117"/>
              <a:gd name="p0x2" fmla="*/ 17625 w 17760"/>
              <a:gd name="p0y2" fmla="*/ 0 h 1117"/>
              <a:gd name="p0x3" fmla="*/ 17760 w 17760"/>
              <a:gd name="p0y3" fmla="*/ 134 h 1117"/>
              <a:gd name="p0x4" fmla="*/ 17760 w 17760"/>
              <a:gd name="p0y4" fmla="*/ 300 h 1117"/>
              <a:gd name="p0x5" fmla="*/ 17760 w 17760"/>
              <a:gd name="p0y5" fmla="*/ 817 h 1117"/>
              <a:gd name="p0x6" fmla="*/ 17760 w 17760"/>
              <a:gd name="p0y6" fmla="*/ 983 h 1117"/>
              <a:gd name="p0x7" fmla="*/ 17625 w 17760"/>
              <a:gd name="p0y7" fmla="*/ 1117 h 1117"/>
              <a:gd name="p0x8" fmla="*/ 17460 w 17760"/>
              <a:gd name="p0y8" fmla="*/ 1117 h 1117"/>
              <a:gd name="p0x9" fmla="*/ 300 w 17760"/>
              <a:gd name="p0y9" fmla="*/ 1117 h 1117"/>
              <a:gd name="p0x10" fmla="*/ 134 w 17760"/>
              <a:gd name="p0y10" fmla="*/ 1117 h 1117"/>
              <a:gd name="p0x11" fmla="*/ 0 w 17760"/>
              <a:gd name="p0y11" fmla="*/ 983 h 1117"/>
              <a:gd name="p0x12" fmla="*/ 0 w 17760"/>
              <a:gd name="p0y12" fmla="*/ 817 h 1117"/>
              <a:gd name="p0x13" fmla="*/ 0 w 17760"/>
              <a:gd name="p0y13" fmla="*/ 300 h 1117"/>
              <a:gd name="p0x14" fmla="*/ 0 w 17760"/>
              <a:gd name="p0y14" fmla="*/ 134 h 1117"/>
              <a:gd name="p0x15" fmla="*/ 134 w 17760"/>
              <a:gd name="p0y15" fmla="*/ 0 h 1117"/>
              <a:gd name="p0x16" fmla="*/ 300 w 17760"/>
              <a:gd name="p0y16" fmla="*/ 0 h 111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>
            <p:custDataLst>
              <p:tags r:id="rId37"/>
            </p:custDataLst>
          </p:nvPr>
        </p:nvSpPr>
        <p:spPr>
          <a:xfrm>
            <a:off x="685800" y="5919788"/>
            <a:ext cx="2007918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 spc="9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节奏体现的核心方式</a:t>
            </a:r>
            <a:endParaRPr sz="1500" b="1" spc="9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38"/>
            </p:custDataLst>
          </p:nvPr>
        </p:nvSpPr>
        <p:spPr>
          <a:xfrm>
            <a:off x="2693670" y="5843270"/>
            <a:ext cx="1558925" cy="405130"/>
          </a:xfrm>
          <a:custGeom>
            <a:avLst/>
            <a:gdLst>
              <a:gd name="sw" fmla="*/ 1 w 2455"/>
              <a:gd name="sh" fmla="*/ 1 h 637"/>
              <a:gd name="mins" fmla="min sw sh"/>
              <a:gd name="dsw" fmla="+- 0 sw mins"/>
              <a:gd name="dsh" fmla="+- 0 sh mins"/>
              <a:gd name="p0x0" fmla="*/ 180 w 2455"/>
              <a:gd name="p0y0" fmla="*/ 0 h 637"/>
              <a:gd name="p0x1" fmla="*/ 2275 w 2455"/>
              <a:gd name="p0y1" fmla="*/ 0 h 637"/>
              <a:gd name="p0x2" fmla="*/ 2374 w 2455"/>
              <a:gd name="p0y2" fmla="*/ 0 h 637"/>
              <a:gd name="p0x3" fmla="*/ 2455 w 2455"/>
              <a:gd name="p0y3" fmla="*/ 80 h 637"/>
              <a:gd name="p0x4" fmla="*/ 2455 w 2455"/>
              <a:gd name="p0y4" fmla="*/ 180 h 637"/>
              <a:gd name="p0x5" fmla="*/ 2455 w 2455"/>
              <a:gd name="p0y5" fmla="*/ 457 h 637"/>
              <a:gd name="p0x6" fmla="*/ 2455 w 2455"/>
              <a:gd name="p0y6" fmla="*/ 556 h 637"/>
              <a:gd name="p0x7" fmla="*/ 2374 w 2455"/>
              <a:gd name="p0y7" fmla="*/ 637 h 637"/>
              <a:gd name="p0x8" fmla="*/ 2275 w 2455"/>
              <a:gd name="p0y8" fmla="*/ 637 h 637"/>
              <a:gd name="p0x9" fmla="*/ 180 w 2455"/>
              <a:gd name="p0y9" fmla="*/ 637 h 637"/>
              <a:gd name="p0x10" fmla="*/ 80 w 2455"/>
              <a:gd name="p0y10" fmla="*/ 637 h 637"/>
              <a:gd name="p0x11" fmla="*/ 0 w 2455"/>
              <a:gd name="p0y11" fmla="*/ 556 h 637"/>
              <a:gd name="p0x12" fmla="*/ 0 w 2455"/>
              <a:gd name="p0y12" fmla="*/ 457 h 637"/>
              <a:gd name="p0x13" fmla="*/ 0 w 2455"/>
              <a:gd name="p0y13" fmla="*/ 180 h 637"/>
              <a:gd name="p0x14" fmla="*/ 0 w 2455"/>
              <a:gd name="p0y14" fmla="*/ 80 h 637"/>
              <a:gd name="p0x15" fmla="*/ 80 w 2455"/>
              <a:gd name="p0y15" fmla="*/ 0 h 637"/>
              <a:gd name="p0x16" fmla="*/ 180 w 245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39"/>
            </p:custDataLst>
          </p:nvPr>
        </p:nvSpPr>
        <p:spPr>
          <a:xfrm>
            <a:off x="2997032" y="5919788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欲快先慢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0"/>
            </p:custDataLst>
          </p:nvPr>
        </p:nvSpPr>
        <p:spPr>
          <a:xfrm>
            <a:off x="4404995" y="5843270"/>
            <a:ext cx="1558925" cy="405130"/>
          </a:xfrm>
          <a:custGeom>
            <a:avLst/>
            <a:gdLst>
              <a:gd name="sw" fmla="*/ 1 w 2455"/>
              <a:gd name="sh" fmla="*/ 1 h 637"/>
              <a:gd name="mins" fmla="min sw sh"/>
              <a:gd name="dsw" fmla="+- 0 sw mins"/>
              <a:gd name="dsh" fmla="+- 0 sh mins"/>
              <a:gd name="p0x0" fmla="*/ 180 w 2455"/>
              <a:gd name="p0y0" fmla="*/ 0 h 637"/>
              <a:gd name="p0x1" fmla="*/ 2275 w 2455"/>
              <a:gd name="p0y1" fmla="*/ 0 h 637"/>
              <a:gd name="p0x2" fmla="*/ 2374 w 2455"/>
              <a:gd name="p0y2" fmla="*/ 0 h 637"/>
              <a:gd name="p0x3" fmla="*/ 2455 w 2455"/>
              <a:gd name="p0y3" fmla="*/ 80 h 637"/>
              <a:gd name="p0x4" fmla="*/ 2455 w 2455"/>
              <a:gd name="p0y4" fmla="*/ 180 h 637"/>
              <a:gd name="p0x5" fmla="*/ 2455 w 2455"/>
              <a:gd name="p0y5" fmla="*/ 457 h 637"/>
              <a:gd name="p0x6" fmla="*/ 2455 w 2455"/>
              <a:gd name="p0y6" fmla="*/ 556 h 637"/>
              <a:gd name="p0x7" fmla="*/ 2374 w 2455"/>
              <a:gd name="p0y7" fmla="*/ 637 h 637"/>
              <a:gd name="p0x8" fmla="*/ 2275 w 2455"/>
              <a:gd name="p0y8" fmla="*/ 637 h 637"/>
              <a:gd name="p0x9" fmla="*/ 180 w 2455"/>
              <a:gd name="p0y9" fmla="*/ 637 h 637"/>
              <a:gd name="p0x10" fmla="*/ 80 w 2455"/>
              <a:gd name="p0y10" fmla="*/ 637 h 637"/>
              <a:gd name="p0x11" fmla="*/ 0 w 2455"/>
              <a:gd name="p0y11" fmla="*/ 556 h 637"/>
              <a:gd name="p0x12" fmla="*/ 0 w 2455"/>
              <a:gd name="p0y12" fmla="*/ 457 h 637"/>
              <a:gd name="p0x13" fmla="*/ 0 w 2455"/>
              <a:gd name="p0y13" fmla="*/ 180 h 637"/>
              <a:gd name="p0x14" fmla="*/ 0 w 2455"/>
              <a:gd name="p0y14" fmla="*/ 80 h 637"/>
              <a:gd name="p0x15" fmla="*/ 80 w 2455"/>
              <a:gd name="p0y15" fmla="*/ 0 h 637"/>
              <a:gd name="p0x16" fmla="*/ 180 w 245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1"/>
            </p:custDataLst>
          </p:nvPr>
        </p:nvSpPr>
        <p:spPr>
          <a:xfrm>
            <a:off x="4708627" y="5919788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欲重先轻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2"/>
            </p:custDataLst>
          </p:nvPr>
        </p:nvSpPr>
        <p:spPr>
          <a:xfrm>
            <a:off x="6116320" y="5843270"/>
            <a:ext cx="1559560" cy="405130"/>
          </a:xfrm>
          <a:custGeom>
            <a:avLst/>
            <a:gdLst>
              <a:gd name="sw" fmla="*/ 1 w 2455"/>
              <a:gd name="sh" fmla="*/ 1 h 637"/>
              <a:gd name="mins" fmla="min sw sh"/>
              <a:gd name="dsw" fmla="+- 0 sw mins"/>
              <a:gd name="dsh" fmla="+- 0 sh mins"/>
              <a:gd name="p0x0" fmla="*/ 180 w 2455"/>
              <a:gd name="p0y0" fmla="*/ 0 h 637"/>
              <a:gd name="p0x1" fmla="*/ 2275 w 2455"/>
              <a:gd name="p0y1" fmla="*/ 0 h 637"/>
              <a:gd name="p0x2" fmla="*/ 2374 w 2455"/>
              <a:gd name="p0y2" fmla="*/ 0 h 637"/>
              <a:gd name="p0x3" fmla="*/ 2455 w 2455"/>
              <a:gd name="p0y3" fmla="*/ 80 h 637"/>
              <a:gd name="p0x4" fmla="*/ 2455 w 2455"/>
              <a:gd name="p0y4" fmla="*/ 180 h 637"/>
              <a:gd name="p0x5" fmla="*/ 2455 w 2455"/>
              <a:gd name="p0y5" fmla="*/ 457 h 637"/>
              <a:gd name="p0x6" fmla="*/ 2455 w 2455"/>
              <a:gd name="p0y6" fmla="*/ 556 h 637"/>
              <a:gd name="p0x7" fmla="*/ 2374 w 2455"/>
              <a:gd name="p0y7" fmla="*/ 637 h 637"/>
              <a:gd name="p0x8" fmla="*/ 2275 w 2455"/>
              <a:gd name="p0y8" fmla="*/ 637 h 637"/>
              <a:gd name="p0x9" fmla="*/ 180 w 2455"/>
              <a:gd name="p0y9" fmla="*/ 637 h 637"/>
              <a:gd name="p0x10" fmla="*/ 80 w 2455"/>
              <a:gd name="p0y10" fmla="*/ 637 h 637"/>
              <a:gd name="p0x11" fmla="*/ 0 w 2455"/>
              <a:gd name="p0y11" fmla="*/ 556 h 637"/>
              <a:gd name="p0x12" fmla="*/ 0 w 2455"/>
              <a:gd name="p0y12" fmla="*/ 457 h 637"/>
              <a:gd name="p0x13" fmla="*/ 0 w 2455"/>
              <a:gd name="p0y13" fmla="*/ 180 h 637"/>
              <a:gd name="p0x14" fmla="*/ 0 w 2455"/>
              <a:gd name="p0y14" fmla="*/ 80 h 637"/>
              <a:gd name="p0x15" fmla="*/ 80 w 2455"/>
              <a:gd name="p0y15" fmla="*/ 0 h 637"/>
              <a:gd name="p0x16" fmla="*/ 180 w 245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3"/>
            </p:custDataLst>
          </p:nvPr>
        </p:nvSpPr>
        <p:spPr>
          <a:xfrm>
            <a:off x="6420231" y="5919788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欲静先动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任意多边形 47"/>
          <p:cNvSpPr/>
          <p:nvPr>
            <p:custDataLst>
              <p:tags r:id="rId44"/>
            </p:custDataLst>
          </p:nvPr>
        </p:nvSpPr>
        <p:spPr>
          <a:xfrm>
            <a:off x="7828280" y="5843270"/>
            <a:ext cx="1558925" cy="405130"/>
          </a:xfrm>
          <a:custGeom>
            <a:avLst/>
            <a:gdLst>
              <a:gd name="sw" fmla="*/ 1 w 2455"/>
              <a:gd name="sh" fmla="*/ 1 h 637"/>
              <a:gd name="mins" fmla="min sw sh"/>
              <a:gd name="dsw" fmla="+- 0 sw mins"/>
              <a:gd name="dsh" fmla="+- 0 sh mins"/>
              <a:gd name="p0x0" fmla="*/ 180 w 2455"/>
              <a:gd name="p0y0" fmla="*/ 0 h 637"/>
              <a:gd name="p0x1" fmla="*/ 2275 w 2455"/>
              <a:gd name="p0y1" fmla="*/ 0 h 637"/>
              <a:gd name="p0x2" fmla="*/ 2374 w 2455"/>
              <a:gd name="p0y2" fmla="*/ 0 h 637"/>
              <a:gd name="p0x3" fmla="*/ 2455 w 2455"/>
              <a:gd name="p0y3" fmla="*/ 80 h 637"/>
              <a:gd name="p0x4" fmla="*/ 2455 w 2455"/>
              <a:gd name="p0y4" fmla="*/ 180 h 637"/>
              <a:gd name="p0x5" fmla="*/ 2455 w 2455"/>
              <a:gd name="p0y5" fmla="*/ 457 h 637"/>
              <a:gd name="p0x6" fmla="*/ 2455 w 2455"/>
              <a:gd name="p0y6" fmla="*/ 556 h 637"/>
              <a:gd name="p0x7" fmla="*/ 2374 w 2455"/>
              <a:gd name="p0y7" fmla="*/ 637 h 637"/>
              <a:gd name="p0x8" fmla="*/ 2275 w 2455"/>
              <a:gd name="p0y8" fmla="*/ 637 h 637"/>
              <a:gd name="p0x9" fmla="*/ 180 w 2455"/>
              <a:gd name="p0y9" fmla="*/ 637 h 637"/>
              <a:gd name="p0x10" fmla="*/ 80 w 2455"/>
              <a:gd name="p0y10" fmla="*/ 637 h 637"/>
              <a:gd name="p0x11" fmla="*/ 0 w 2455"/>
              <a:gd name="p0y11" fmla="*/ 556 h 637"/>
              <a:gd name="p0x12" fmla="*/ 0 w 2455"/>
              <a:gd name="p0y12" fmla="*/ 457 h 637"/>
              <a:gd name="p0x13" fmla="*/ 0 w 2455"/>
              <a:gd name="p0y13" fmla="*/ 180 h 637"/>
              <a:gd name="p0x14" fmla="*/ 0 w 2455"/>
              <a:gd name="p0y14" fmla="*/ 80 h 637"/>
              <a:gd name="p0x15" fmla="*/ 80 w 2455"/>
              <a:gd name="p0y15" fmla="*/ 0 h 637"/>
              <a:gd name="p0x16" fmla="*/ 180 w 2455"/>
              <a:gd name="p0y16" fmla="*/ 0 h 637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>
            <p:custDataLst>
              <p:tags r:id="rId45"/>
            </p:custDataLst>
          </p:nvPr>
        </p:nvSpPr>
        <p:spPr>
          <a:xfrm>
            <a:off x="8131826" y="5919788"/>
            <a:ext cx="952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/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欲大先小</a:t>
            </a:r>
            <a:endParaRPr sz="15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46"/>
            </p:custDataLst>
          </p:nvPr>
        </p:nvSpPr>
        <p:spPr>
          <a:xfrm>
            <a:off x="9578283" y="5945981"/>
            <a:ext cx="2080317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以对比求分寸</a:t>
            </a:r>
            <a:r>
              <a:rPr lang="en-US" altLang="zh-CN" sz="1200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忌落差过度</a:t>
            </a:r>
            <a:endParaRPr lang="zh-CN" altLang="en-US" sz="1200">
              <a:solidFill>
                <a:srgbClr val="FFD85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7"/>
            </p:custDataLst>
          </p:nvPr>
        </p:nvSpPr>
        <p:spPr>
          <a:xfrm>
            <a:off x="457200" y="433388"/>
            <a:ext cx="8763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画面小品与音乐音响小品：视听形象的舞台创造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9906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道具创作小品与身体创作小品：物件与身体的叙事力量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61645" y="1090295"/>
            <a:ext cx="5514975" cy="5305425"/>
          </a:xfrm>
          <a:custGeom>
            <a:avLst/>
            <a:gdLst>
              <a:gd name="sw" fmla="*/ 1 w 8685"/>
              <a:gd name="sh" fmla="*/ 1 h 8355"/>
              <a:gd name="mins" fmla="min sw sh"/>
              <a:gd name="dsw" fmla="+- 0 sw mins"/>
              <a:gd name="dsh" fmla="+- 0 sh mins"/>
              <a:gd name="p0x0" fmla="*/ 420 w 8685"/>
              <a:gd name="p0y0" fmla="*/ 0 h 8355"/>
              <a:gd name="p0x1" fmla="*/ 8265 w 8685"/>
              <a:gd name="p0y1" fmla="*/ 0 h 8355"/>
              <a:gd name="p0x2" fmla="*/ 8496 w 8685"/>
              <a:gd name="p0y2" fmla="*/ 0 h 8355"/>
              <a:gd name="p0x3" fmla="*/ 8685 w 8685"/>
              <a:gd name="p0y3" fmla="*/ 188 h 8355"/>
              <a:gd name="p0x4" fmla="*/ 8685 w 8685"/>
              <a:gd name="p0y4" fmla="*/ 420 h 8355"/>
              <a:gd name="p0x5" fmla="*/ 8685 w 8685"/>
              <a:gd name="p0y5" fmla="*/ 7935 h 8355"/>
              <a:gd name="p0x6" fmla="*/ 8685 w 8685"/>
              <a:gd name="p0y6" fmla="*/ 8166 h 8355"/>
              <a:gd name="p0x7" fmla="*/ 8496 w 8685"/>
              <a:gd name="p0y7" fmla="*/ 8355 h 8355"/>
              <a:gd name="p0x8" fmla="*/ 8265 w 8685"/>
              <a:gd name="p0y8" fmla="*/ 8355 h 8355"/>
              <a:gd name="p0x9" fmla="*/ 420 w 8685"/>
              <a:gd name="p0y9" fmla="*/ 8355 h 8355"/>
              <a:gd name="p0x10" fmla="*/ 188 w 8685"/>
              <a:gd name="p0y10" fmla="*/ 8355 h 8355"/>
              <a:gd name="p0x11" fmla="*/ 0 w 8685"/>
              <a:gd name="p0y11" fmla="*/ 8166 h 8355"/>
              <a:gd name="p0x12" fmla="*/ 0 w 8685"/>
              <a:gd name="p0y12" fmla="*/ 7935 h 8355"/>
              <a:gd name="p0x13" fmla="*/ 0 w 8685"/>
              <a:gd name="p0y13" fmla="*/ 420 h 8355"/>
              <a:gd name="p0x14" fmla="*/ 0 w 8685"/>
              <a:gd name="p0y14" fmla="*/ 188 h 8355"/>
              <a:gd name="p0x15" fmla="*/ 188 w 8685"/>
              <a:gd name="p0y15" fmla="*/ 0 h 8355"/>
              <a:gd name="p0x16" fmla="*/ 420 w 8685"/>
              <a:gd name="p0y16" fmla="*/ 0 h 8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695325" y="12858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1050" y="1371600"/>
            <a:ext cx="247650" cy="24765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1228725" y="127444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道具创作小品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95325" y="1804988"/>
            <a:ext cx="50482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道具是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人物性格的隐喻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，帮助演员展现人物性格。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699770" y="2242820"/>
            <a:ext cx="5038725" cy="1114425"/>
          </a:xfrm>
          <a:custGeom>
            <a:avLst/>
            <a:gdLst>
              <a:gd name="sw" fmla="*/ 1 w 7935"/>
              <a:gd name="sh" fmla="*/ 1 h 1755"/>
              <a:gd name="mins" fmla="min sw sh"/>
              <a:gd name="dsw" fmla="+- 0 sw mins"/>
              <a:gd name="dsh" fmla="+- 0 sh mins"/>
              <a:gd name="p0x0" fmla="*/ 180 w 7935"/>
              <a:gd name="p0y0" fmla="*/ 0 h 1755"/>
              <a:gd name="p0x1" fmla="*/ 7755 w 7935"/>
              <a:gd name="p0y1" fmla="*/ 0 h 1755"/>
              <a:gd name="p0x2" fmla="*/ 7854 w 7935"/>
              <a:gd name="p0y2" fmla="*/ 0 h 1755"/>
              <a:gd name="p0x3" fmla="*/ 7935 w 7935"/>
              <a:gd name="p0y3" fmla="*/ 80 h 1755"/>
              <a:gd name="p0x4" fmla="*/ 7935 w 7935"/>
              <a:gd name="p0y4" fmla="*/ 180 h 1755"/>
              <a:gd name="p0x5" fmla="*/ 7935 w 7935"/>
              <a:gd name="p0y5" fmla="*/ 1575 h 1755"/>
              <a:gd name="p0x6" fmla="*/ 7935 w 7935"/>
              <a:gd name="p0y6" fmla="*/ 1674 h 1755"/>
              <a:gd name="p0x7" fmla="*/ 7854 w 7935"/>
              <a:gd name="p0y7" fmla="*/ 1755 h 1755"/>
              <a:gd name="p0x8" fmla="*/ 7755 w 7935"/>
              <a:gd name="p0y8" fmla="*/ 1755 h 1755"/>
              <a:gd name="p0x9" fmla="*/ 180 w 7935"/>
              <a:gd name="p0y9" fmla="*/ 1755 h 1755"/>
              <a:gd name="p0x10" fmla="*/ 80 w 7935"/>
              <a:gd name="p0y10" fmla="*/ 1755 h 1755"/>
              <a:gd name="p0x11" fmla="*/ 0 w 7935"/>
              <a:gd name="p0y11" fmla="*/ 1674 h 1755"/>
              <a:gd name="p0x12" fmla="*/ 0 w 7935"/>
              <a:gd name="p0y12" fmla="*/ 1575 h 1755"/>
              <a:gd name="p0x13" fmla="*/ 0 w 7935"/>
              <a:gd name="p0y13" fmla="*/ 180 h 1755"/>
              <a:gd name="p0x14" fmla="*/ 0 w 7935"/>
              <a:gd name="p0y14" fmla="*/ 80 h 1755"/>
              <a:gd name="p0x15" fmla="*/ 80 w 7935"/>
              <a:gd name="p0y15" fmla="*/ 0 h 1755"/>
              <a:gd name="p0x16" fmla="*/ 180 w 7935"/>
              <a:gd name="p0y16" fmla="*/ 0 h 17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857250" y="2362200"/>
            <a:ext cx="4724400" cy="22860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350" spc="81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教学目的</a:t>
            </a:r>
            <a:endParaRPr sz="1350" spc="81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857250" y="2614613"/>
            <a:ext cx="47244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培养学生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组织、处理中心事件</a:t>
            </a:r>
            <a:r>
              <a:rPr 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的能力，围绕物件组织矛盾冲突。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3"/>
            </p:custDataLst>
          </p:nvPr>
        </p:nvSpPr>
        <p:spPr>
          <a:xfrm>
            <a:off x="695325" y="3476625"/>
            <a:ext cx="1943100" cy="304800"/>
          </a:xfrm>
          <a:custGeom>
            <a:avLst/>
            <a:gdLst>
              <a:gd name="sw" fmla="*/ 1 w 3060"/>
              <a:gd name="sh" fmla="*/ 1 h 480"/>
              <a:gd name="mins" fmla="min sw sh"/>
              <a:gd name="dsw" fmla="+- 0 sw mins"/>
              <a:gd name="dsh" fmla="+- 0 sh mins"/>
              <a:gd name="p0x0" fmla="*/ 240 w 3060"/>
              <a:gd name="p0y0" fmla="*/ 0 h 480"/>
              <a:gd name="p0x1" fmla="*/ 2820 w 3060"/>
              <a:gd name="p0y1" fmla="*/ 0 h 480"/>
              <a:gd name="p0x2" fmla="*/ 2952 w 3060"/>
              <a:gd name="p0y2" fmla="*/ 0 h 480"/>
              <a:gd name="p0x3" fmla="*/ 3060 w 3060"/>
              <a:gd name="p0y3" fmla="*/ 107 h 480"/>
              <a:gd name="p0x4" fmla="*/ 3060 w 3060"/>
              <a:gd name="p0y4" fmla="*/ 240 h 480"/>
              <a:gd name="p0x5" fmla="*/ 3060 w 3060"/>
              <a:gd name="p0y5" fmla="*/ 372 h 480"/>
              <a:gd name="p0x6" fmla="*/ 2952 w 3060"/>
              <a:gd name="p0y6" fmla="*/ 480 h 480"/>
              <a:gd name="p0x7" fmla="*/ 2820 w 3060"/>
              <a:gd name="p0y7" fmla="*/ 480 h 480"/>
              <a:gd name="p0x8" fmla="*/ 240 w 3060"/>
              <a:gd name="p0y8" fmla="*/ 480 h 480"/>
              <a:gd name="p0x9" fmla="*/ 107 w 3060"/>
              <a:gd name="p0y9" fmla="*/ 480 h 480"/>
              <a:gd name="p0x10" fmla="*/ 0 w 3060"/>
              <a:gd name="p0y10" fmla="*/ 372 h 480"/>
              <a:gd name="p0x11" fmla="*/ 0 w 3060"/>
              <a:gd name="p0y11" fmla="*/ 240 h 480"/>
              <a:gd name="p0x12" fmla="*/ 0 w 3060"/>
              <a:gd name="p0y12" fmla="*/ 107 h 480"/>
              <a:gd name="p0x13" fmla="*/ 107 w 3060"/>
              <a:gd name="p0y13" fmla="*/ 0 h 480"/>
              <a:gd name="p0x14" fmla="*/ 240 w 3060"/>
              <a:gd name="p0y14" fmla="*/ 0 h 4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809625" y="3514725"/>
            <a:ext cx="1886026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范例《如果再见一次》</a:t>
            </a:r>
            <a:endParaRPr sz="1350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695325" y="3843338"/>
            <a:ext cx="5048250" cy="1395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50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男主角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易小天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失忆忘记与恋人的过去，女主角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王宁宁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每天配合他演戏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咏春传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到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灰蛇传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再到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嫦娥传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，用天马行空的角色扮演试图唤醒记忆，最后发现墙上婚纱照，回忆涌上心头。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6"/>
            </p:custDataLst>
          </p:nvPr>
        </p:nvSpPr>
        <p:spPr>
          <a:xfrm>
            <a:off x="6214745" y="1090295"/>
            <a:ext cx="5514975" cy="5305425"/>
          </a:xfrm>
          <a:custGeom>
            <a:avLst/>
            <a:gdLst>
              <a:gd name="sw" fmla="*/ 1 w 8685"/>
              <a:gd name="sh" fmla="*/ 1 h 8355"/>
              <a:gd name="mins" fmla="min sw sh"/>
              <a:gd name="dsw" fmla="+- 0 sw mins"/>
              <a:gd name="dsh" fmla="+- 0 sh mins"/>
              <a:gd name="p0x0" fmla="*/ 420 w 8685"/>
              <a:gd name="p0y0" fmla="*/ 0 h 8355"/>
              <a:gd name="p0x1" fmla="*/ 8265 w 8685"/>
              <a:gd name="p0y1" fmla="*/ 0 h 8355"/>
              <a:gd name="p0x2" fmla="*/ 8496 w 8685"/>
              <a:gd name="p0y2" fmla="*/ 0 h 8355"/>
              <a:gd name="p0x3" fmla="*/ 8685 w 8685"/>
              <a:gd name="p0y3" fmla="*/ 188 h 8355"/>
              <a:gd name="p0x4" fmla="*/ 8685 w 8685"/>
              <a:gd name="p0y4" fmla="*/ 420 h 8355"/>
              <a:gd name="p0x5" fmla="*/ 8685 w 8685"/>
              <a:gd name="p0y5" fmla="*/ 7935 h 8355"/>
              <a:gd name="p0x6" fmla="*/ 8685 w 8685"/>
              <a:gd name="p0y6" fmla="*/ 8166 h 8355"/>
              <a:gd name="p0x7" fmla="*/ 8496 w 8685"/>
              <a:gd name="p0y7" fmla="*/ 8355 h 8355"/>
              <a:gd name="p0x8" fmla="*/ 8265 w 8685"/>
              <a:gd name="p0y8" fmla="*/ 8355 h 8355"/>
              <a:gd name="p0x9" fmla="*/ 420 w 8685"/>
              <a:gd name="p0y9" fmla="*/ 8355 h 8355"/>
              <a:gd name="p0x10" fmla="*/ 188 w 8685"/>
              <a:gd name="p0y10" fmla="*/ 8355 h 8355"/>
              <a:gd name="p0x11" fmla="*/ 0 w 8685"/>
              <a:gd name="p0y11" fmla="*/ 8166 h 8355"/>
              <a:gd name="p0x12" fmla="*/ 0 w 8685"/>
              <a:gd name="p0y12" fmla="*/ 7935 h 8355"/>
              <a:gd name="p0x13" fmla="*/ 0 w 8685"/>
              <a:gd name="p0y13" fmla="*/ 420 h 8355"/>
              <a:gd name="p0x14" fmla="*/ 0 w 8685"/>
              <a:gd name="p0y14" fmla="*/ 188 h 8355"/>
              <a:gd name="p0x15" fmla="*/ 188 w 8685"/>
              <a:gd name="p0y15" fmla="*/ 0 h 8355"/>
              <a:gd name="p0x16" fmla="*/ 420 w 8685"/>
              <a:gd name="p0y16" fmla="*/ 0 h 8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>
            <p:custDataLst>
              <p:tags r:id="rId17"/>
            </p:custDataLst>
          </p:nvPr>
        </p:nvSpPr>
        <p:spPr>
          <a:xfrm>
            <a:off x="6448425" y="1285875"/>
            <a:ext cx="419100" cy="419100"/>
          </a:xfrm>
          <a:custGeom>
            <a:avLst/>
            <a:gdLst>
              <a:gd name="sw" fmla="*/ 1 w 660"/>
              <a:gd name="sh" fmla="*/ 1 h 660"/>
              <a:gd name="mins" fmla="min sw sh"/>
              <a:gd name="dsw" fmla="+- 0 sw mins"/>
              <a:gd name="dsh" fmla="+- 0 sh mins"/>
              <a:gd name="p0x0" fmla="*/ 180 w 660"/>
              <a:gd name="p0y0" fmla="*/ 0 h 660"/>
              <a:gd name="p0x1" fmla="*/ 480 w 660"/>
              <a:gd name="p0y1" fmla="*/ 0 h 660"/>
              <a:gd name="p0x2" fmla="*/ 579 w 660"/>
              <a:gd name="p0y2" fmla="*/ 0 h 660"/>
              <a:gd name="p0x3" fmla="*/ 660 w 660"/>
              <a:gd name="p0y3" fmla="*/ 80 h 660"/>
              <a:gd name="p0x4" fmla="*/ 660 w 660"/>
              <a:gd name="p0y4" fmla="*/ 180 h 660"/>
              <a:gd name="p0x5" fmla="*/ 660 w 660"/>
              <a:gd name="p0y5" fmla="*/ 480 h 660"/>
              <a:gd name="p0x6" fmla="*/ 660 w 660"/>
              <a:gd name="p0y6" fmla="*/ 579 h 660"/>
              <a:gd name="p0x7" fmla="*/ 579 w 660"/>
              <a:gd name="p0y7" fmla="*/ 660 h 660"/>
              <a:gd name="p0x8" fmla="*/ 480 w 660"/>
              <a:gd name="p0y8" fmla="*/ 660 h 660"/>
              <a:gd name="p0x9" fmla="*/ 180 w 660"/>
              <a:gd name="p0y9" fmla="*/ 660 h 660"/>
              <a:gd name="p0x10" fmla="*/ 80 w 660"/>
              <a:gd name="p0y10" fmla="*/ 660 h 660"/>
              <a:gd name="p0x11" fmla="*/ 0 w 660"/>
              <a:gd name="p0y11" fmla="*/ 579 h 660"/>
              <a:gd name="p0x12" fmla="*/ 0 w 660"/>
              <a:gd name="p0y12" fmla="*/ 480 h 660"/>
              <a:gd name="p0x13" fmla="*/ 0 w 660"/>
              <a:gd name="p0y13" fmla="*/ 180 h 660"/>
              <a:gd name="p0x14" fmla="*/ 0 w 660"/>
              <a:gd name="p0y14" fmla="*/ 80 h 660"/>
              <a:gd name="p0x15" fmla="*/ 80 w 660"/>
              <a:gd name="p0y15" fmla="*/ 0 h 660"/>
              <a:gd name="p0x16" fmla="*/ 180 w 660"/>
              <a:gd name="p0y16" fmla="*/ 0 h 6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534150" y="1371600"/>
            <a:ext cx="247650" cy="247650"/>
          </a:xfrm>
          <a:prstGeom prst="rect">
            <a:avLst/>
          </a:prstGeom>
          <a:noFill/>
        </p:spPr>
      </p:pic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6981825" y="1274445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身体创作小品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2"/>
            </p:custDataLst>
          </p:nvPr>
        </p:nvSpPr>
        <p:spPr>
          <a:xfrm>
            <a:off x="6448425" y="1804988"/>
            <a:ext cx="5048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表演是凝聚能量的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身体行为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。身体是演员创作的工具、手段，是表演最终呈现的物质实体。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3"/>
            </p:custDataLst>
          </p:nvPr>
        </p:nvSpPr>
        <p:spPr>
          <a:xfrm>
            <a:off x="6452870" y="2547620"/>
            <a:ext cx="5038725" cy="1510665"/>
          </a:xfrm>
          <a:custGeom>
            <a:avLst/>
            <a:gdLst>
              <a:gd name="sw" fmla="*/ 1 w 7935"/>
              <a:gd name="sh" fmla="*/ 1 h 2379"/>
              <a:gd name="mins" fmla="min sw sh"/>
              <a:gd name="dsw" fmla="+- 0 sw mins"/>
              <a:gd name="dsh" fmla="+- 0 sh mins"/>
              <a:gd name="p0x0" fmla="*/ 180 w 7935"/>
              <a:gd name="p0y0" fmla="*/ 0 h 2379"/>
              <a:gd name="p0x1" fmla="*/ 7755 w 7935"/>
              <a:gd name="p0y1" fmla="*/ 0 h 2379"/>
              <a:gd name="p0x2" fmla="*/ 7854 w 7935"/>
              <a:gd name="p0y2" fmla="*/ 0 h 2379"/>
              <a:gd name="p0x3" fmla="*/ 7935 w 7935"/>
              <a:gd name="p0y3" fmla="*/ 80 h 2379"/>
              <a:gd name="p0x4" fmla="*/ 7935 w 7935"/>
              <a:gd name="p0y4" fmla="*/ 180 h 2379"/>
              <a:gd name="p0x5" fmla="*/ 7935 w 7935"/>
              <a:gd name="p0y5" fmla="*/ 2199 h 2379"/>
              <a:gd name="p0x6" fmla="*/ 7935 w 7935"/>
              <a:gd name="p0y6" fmla="*/ 2298 h 2379"/>
              <a:gd name="p0x7" fmla="*/ 7854 w 7935"/>
              <a:gd name="p0y7" fmla="*/ 2379 h 2379"/>
              <a:gd name="p0x8" fmla="*/ 7755 w 7935"/>
              <a:gd name="p0y8" fmla="*/ 2379 h 2379"/>
              <a:gd name="p0x9" fmla="*/ 180 w 7935"/>
              <a:gd name="p0y9" fmla="*/ 2379 h 2379"/>
              <a:gd name="p0x10" fmla="*/ 80 w 7935"/>
              <a:gd name="p0y10" fmla="*/ 2379 h 2379"/>
              <a:gd name="p0x11" fmla="*/ 0 w 7935"/>
              <a:gd name="p0y11" fmla="*/ 2298 h 2379"/>
              <a:gd name="p0x12" fmla="*/ 0 w 7935"/>
              <a:gd name="p0y12" fmla="*/ 2199 h 2379"/>
              <a:gd name="p0x13" fmla="*/ 0 w 7935"/>
              <a:gd name="p0y13" fmla="*/ 180 h 2379"/>
              <a:gd name="p0x14" fmla="*/ 0 w 7935"/>
              <a:gd name="p0y14" fmla="*/ 80 h 2379"/>
              <a:gd name="p0x15" fmla="*/ 80 w 7935"/>
              <a:gd name="p0y15" fmla="*/ 0 h 2379"/>
              <a:gd name="p0x16" fmla="*/ 180 w 7935"/>
              <a:gd name="p0y16" fmla="*/ 0 h 2379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6610350" y="266700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5"/>
            </p:custDataLst>
          </p:nvPr>
        </p:nvSpPr>
        <p:spPr>
          <a:xfrm>
            <a:off x="6690198" y="2686050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6953250" y="2674144"/>
            <a:ext cx="15240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身体造型连环画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6610350" y="2957513"/>
            <a:ext cx="4724400" cy="9382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挑选复杂人物关系情境，划分为数张画面组成的连环画，每幅画面都是动态人物关系变革的瞬间，以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剪影方式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利用身体姿态变化表现定格画面。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8"/>
            </p:custDataLst>
          </p:nvPr>
        </p:nvSpPr>
        <p:spPr>
          <a:xfrm>
            <a:off x="6452870" y="4182110"/>
            <a:ext cx="5038725" cy="2013585"/>
          </a:xfrm>
          <a:custGeom>
            <a:avLst/>
            <a:gdLst>
              <a:gd name="sw" fmla="*/ 1 w 7935"/>
              <a:gd name="sh" fmla="*/ 1 h 3170"/>
              <a:gd name="mins" fmla="min sw sh"/>
              <a:gd name="dsw" fmla="+- 0 sw mins"/>
              <a:gd name="dsh" fmla="+- 0 sh mins"/>
              <a:gd name="p0x0" fmla="*/ 180 w 7935"/>
              <a:gd name="p0y0" fmla="*/ 0 h 3170"/>
              <a:gd name="p0x1" fmla="*/ 7755 w 7935"/>
              <a:gd name="p0y1" fmla="*/ 0 h 3170"/>
              <a:gd name="p0x2" fmla="*/ 7854 w 7935"/>
              <a:gd name="p0y2" fmla="*/ 0 h 3170"/>
              <a:gd name="p0x3" fmla="*/ 7935 w 7935"/>
              <a:gd name="p0y3" fmla="*/ 80 h 3170"/>
              <a:gd name="p0x4" fmla="*/ 7935 w 7935"/>
              <a:gd name="p0y4" fmla="*/ 180 h 3170"/>
              <a:gd name="p0x5" fmla="*/ 7935 w 7935"/>
              <a:gd name="p0y5" fmla="*/ 2990 h 3170"/>
              <a:gd name="p0x6" fmla="*/ 7935 w 7935"/>
              <a:gd name="p0y6" fmla="*/ 3090 h 3170"/>
              <a:gd name="p0x7" fmla="*/ 7854 w 7935"/>
              <a:gd name="p0y7" fmla="*/ 3170 h 3170"/>
              <a:gd name="p0x8" fmla="*/ 7755 w 7935"/>
              <a:gd name="p0y8" fmla="*/ 3170 h 3170"/>
              <a:gd name="p0x9" fmla="*/ 180 w 7935"/>
              <a:gd name="p0y9" fmla="*/ 3170 h 3170"/>
              <a:gd name="p0x10" fmla="*/ 80 w 7935"/>
              <a:gd name="p0y10" fmla="*/ 3170 h 3170"/>
              <a:gd name="p0x11" fmla="*/ 0 w 7935"/>
              <a:gd name="p0y11" fmla="*/ 3090 h 3170"/>
              <a:gd name="p0x12" fmla="*/ 0 w 7935"/>
              <a:gd name="p0y12" fmla="*/ 2990 h 3170"/>
              <a:gd name="p0x13" fmla="*/ 0 w 7935"/>
              <a:gd name="p0y13" fmla="*/ 180 h 3170"/>
              <a:gd name="p0x14" fmla="*/ 0 w 7935"/>
              <a:gd name="p0y14" fmla="*/ 80 h 3170"/>
              <a:gd name="p0x15" fmla="*/ 80 w 7935"/>
              <a:gd name="p0y15" fmla="*/ 0 h 3170"/>
              <a:gd name="p0x16" fmla="*/ 180 w 7935"/>
              <a:gd name="p0y16" fmla="*/ 0 h 317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DCE9D9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6610350" y="430149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6690198" y="4320626"/>
            <a:ext cx="278454" cy="228600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35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35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6953250" y="4308720"/>
            <a:ext cx="1333500" cy="252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让身体讲故事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2"/>
            </p:custDataLst>
          </p:nvPr>
        </p:nvSpPr>
        <p:spPr>
          <a:xfrm>
            <a:off x="6610350" y="4592088"/>
            <a:ext cx="457200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将每个行动单元设为小情境，用不同身体语言表达，对比差异探寻叙事多样性。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3"/>
            </p:custDataLst>
          </p:nvPr>
        </p:nvSpPr>
        <p:spPr>
          <a:xfrm>
            <a:off x="6610350" y="5238836"/>
            <a:ext cx="4724400" cy="8457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lang="en-US" altLang="zh-CN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分离与重聚</a:t>
            </a:r>
            <a:r>
              <a:rPr lang="en-US" altLang="zh-CN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主题</a:t>
            </a:r>
            <a:r>
              <a:rPr lang="en-US" altLang="zh-CN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35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二战时期台湾少女与美军大兵相恋，四十年后码头白发苍苍的两人终于相认，擦肩而过时老人发现老妇之子与他眉眼极为相似的混血儿。</a:t>
            </a:r>
            <a:endParaRPr lang="zh-CN" altLang="en-US" sz="1350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8001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学生自编小品范例：从构思到呈现的完整创作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61645" y="1128395"/>
            <a:ext cx="3622675" cy="5267325"/>
          </a:xfrm>
          <a:custGeom>
            <a:avLst/>
            <a:gdLst>
              <a:gd name="sw" fmla="*/ 1 w 5705"/>
              <a:gd name="sh" fmla="*/ 1 h 8295"/>
              <a:gd name="mins" fmla="min sw sh"/>
              <a:gd name="dsw" fmla="+- 0 sw mins"/>
              <a:gd name="dsh" fmla="+- 0 sh mins"/>
              <a:gd name="p0x0" fmla="*/ 420 w 5705"/>
              <a:gd name="p0y0" fmla="*/ 0 h 8295"/>
              <a:gd name="p0x1" fmla="*/ 5285 w 5705"/>
              <a:gd name="p0y1" fmla="*/ 0 h 8295"/>
              <a:gd name="p0x2" fmla="*/ 5516 w 5705"/>
              <a:gd name="p0y2" fmla="*/ 0 h 8295"/>
              <a:gd name="p0x3" fmla="*/ 5705 w 5705"/>
              <a:gd name="p0y3" fmla="*/ 188 h 8295"/>
              <a:gd name="p0x4" fmla="*/ 5705 w 5705"/>
              <a:gd name="p0y4" fmla="*/ 420 h 8295"/>
              <a:gd name="p0x5" fmla="*/ 5705 w 5705"/>
              <a:gd name="p0y5" fmla="*/ 7875 h 8295"/>
              <a:gd name="p0x6" fmla="*/ 5705 w 5705"/>
              <a:gd name="p0y6" fmla="*/ 8106 h 8295"/>
              <a:gd name="p0x7" fmla="*/ 5516 w 5705"/>
              <a:gd name="p0y7" fmla="*/ 8295 h 8295"/>
              <a:gd name="p0x8" fmla="*/ 5285 w 5705"/>
              <a:gd name="p0y8" fmla="*/ 8295 h 8295"/>
              <a:gd name="p0x9" fmla="*/ 420 w 5705"/>
              <a:gd name="p0y9" fmla="*/ 8295 h 8295"/>
              <a:gd name="p0x10" fmla="*/ 188 w 5705"/>
              <a:gd name="p0y10" fmla="*/ 8295 h 8295"/>
              <a:gd name="p0x11" fmla="*/ 0 w 5705"/>
              <a:gd name="p0y11" fmla="*/ 8106 h 8295"/>
              <a:gd name="p0x12" fmla="*/ 0 w 5705"/>
              <a:gd name="p0y12" fmla="*/ 7875 h 8295"/>
              <a:gd name="p0x13" fmla="*/ 0 w 5705"/>
              <a:gd name="p0y13" fmla="*/ 420 h 8295"/>
              <a:gd name="p0x14" fmla="*/ 0 w 5705"/>
              <a:gd name="p0y14" fmla="*/ 188 h 8295"/>
              <a:gd name="p0x15" fmla="*/ 188 w 5705"/>
              <a:gd name="p0y15" fmla="*/ 0 h 8295"/>
              <a:gd name="p0x16" fmla="*/ 420 w 5705"/>
              <a:gd name="p0y16" fmla="*/ 0 h 82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6725" y="1133477"/>
            <a:ext cx="3613150" cy="9905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690" h="1560">
                <a:moveTo>
                  <a:pt x="420" y="0"/>
                </a:moveTo>
                <a:lnTo>
                  <a:pt x="5270" y="0"/>
                </a:lnTo>
                <a:cubicBezTo>
                  <a:pt x="5502" y="0"/>
                  <a:pt x="5690" y="188"/>
                  <a:pt x="5690" y="420"/>
                </a:cubicBezTo>
                <a:lnTo>
                  <a:pt x="5690" y="1560"/>
                </a:lnTo>
                <a:lnTo>
                  <a:pt x="0" y="1560"/>
                </a:lnTo>
                <a:lnTo>
                  <a:pt x="0" y="420"/>
                </a:lnTo>
                <a:cubicBezTo>
                  <a:pt x="0" y="188"/>
                  <a:pt x="188" y="0"/>
                  <a:pt x="42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657225" y="1269682"/>
            <a:ext cx="32321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《芸芸众生》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657225" y="1695450"/>
            <a:ext cx="2469515" cy="276225"/>
          </a:xfrm>
          <a:custGeom>
            <a:avLst/>
            <a:gdLst>
              <a:gd name="sw" fmla="*/ 1 w 3889"/>
              <a:gd name="sh" fmla="*/ 1 h 435"/>
              <a:gd name="mins" fmla="min sw sh"/>
              <a:gd name="dsw" fmla="+- 0 sw mins"/>
              <a:gd name="dsh" fmla="+- 0 sh mins"/>
              <a:gd name="p0x0" fmla="*/ 217 w 3889"/>
              <a:gd name="p0y0" fmla="*/ 0 h 435"/>
              <a:gd name="p0x1" fmla="*/ 3671 w 3889"/>
              <a:gd name="p0y1" fmla="*/ 0 h 435"/>
              <a:gd name="p0x2" fmla="*/ 3792 w 3889"/>
              <a:gd name="p0y2" fmla="*/ 0 h 435"/>
              <a:gd name="p0x3" fmla="*/ 3889 w 3889"/>
              <a:gd name="p0y3" fmla="*/ 97 h 435"/>
              <a:gd name="p0x4" fmla="*/ 3889 w 3889"/>
              <a:gd name="p0y4" fmla="*/ 217 h 435"/>
              <a:gd name="p0x5" fmla="*/ 3889 w 3889"/>
              <a:gd name="p0y5" fmla="*/ 337 h 435"/>
              <a:gd name="p0x6" fmla="*/ 3792 w 3889"/>
              <a:gd name="p0y6" fmla="*/ 435 h 435"/>
              <a:gd name="p0x7" fmla="*/ 3671 w 3889"/>
              <a:gd name="p0y7" fmla="*/ 435 h 435"/>
              <a:gd name="p0x8" fmla="*/ 217 w 3889"/>
              <a:gd name="p0y8" fmla="*/ 435 h 435"/>
              <a:gd name="p0x9" fmla="*/ 97 w 3889"/>
              <a:gd name="p0y9" fmla="*/ 435 h 435"/>
              <a:gd name="p0x10" fmla="*/ 0 w 3889"/>
              <a:gd name="p0y10" fmla="*/ 337 h 435"/>
              <a:gd name="p0x11" fmla="*/ 0 w 3889"/>
              <a:gd name="p0y11" fmla="*/ 217 h 435"/>
              <a:gd name="p0x12" fmla="*/ 0 w 3889"/>
              <a:gd name="p0y12" fmla="*/ 97 h 435"/>
              <a:gd name="p0x13" fmla="*/ 97 w 3889"/>
              <a:gd name="p0y13" fmla="*/ 0 h 435"/>
              <a:gd name="p0x14" fmla="*/ 217 w 3889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771525" y="1733550"/>
            <a:ext cx="239360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核心冲突：乡土情结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城市向往</a:t>
            </a:r>
            <a:endParaRPr lang="zh-CN" altLang="en-US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8"/>
            </p:custDataLst>
          </p:nvPr>
        </p:nvSpPr>
        <p:spPr>
          <a:xfrm>
            <a:off x="661670" y="231902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666750" y="2391727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人物三角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1552651" y="230028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老王、老李、巧巧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661670" y="332867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666750" y="340137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矛盾焦点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1552651" y="3309938"/>
            <a:ext cx="233674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巧巧决定去城市，老王因童年创伤反对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4"/>
            </p:custDataLst>
          </p:nvPr>
        </p:nvSpPr>
        <p:spPr>
          <a:xfrm>
            <a:off x="661670" y="433832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5"/>
            </p:custDataLst>
          </p:nvPr>
        </p:nvSpPr>
        <p:spPr>
          <a:xfrm>
            <a:off x="666750" y="441102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高潮揭示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1552651" y="431958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老王说出母亲离家的秘密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661670" y="534797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666750" y="542067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和解转向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1552651" y="5329238"/>
            <a:ext cx="233674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三人共同举杯，决定携手进城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0"/>
            </p:custDataLst>
          </p:nvPr>
        </p:nvSpPr>
        <p:spPr>
          <a:xfrm>
            <a:off x="4284345" y="1128395"/>
            <a:ext cx="3622675" cy="5267325"/>
          </a:xfrm>
          <a:custGeom>
            <a:avLst/>
            <a:gdLst>
              <a:gd name="sw" fmla="*/ 1 w 5705"/>
              <a:gd name="sh" fmla="*/ 1 h 8295"/>
              <a:gd name="mins" fmla="min sw sh"/>
              <a:gd name="dsw" fmla="+- 0 sw mins"/>
              <a:gd name="dsh" fmla="+- 0 sh mins"/>
              <a:gd name="p0x0" fmla="*/ 420 w 5705"/>
              <a:gd name="p0y0" fmla="*/ 0 h 8295"/>
              <a:gd name="p0x1" fmla="*/ 5285 w 5705"/>
              <a:gd name="p0y1" fmla="*/ 0 h 8295"/>
              <a:gd name="p0x2" fmla="*/ 5516 w 5705"/>
              <a:gd name="p0y2" fmla="*/ 0 h 8295"/>
              <a:gd name="p0x3" fmla="*/ 5705 w 5705"/>
              <a:gd name="p0y3" fmla="*/ 188 h 8295"/>
              <a:gd name="p0x4" fmla="*/ 5705 w 5705"/>
              <a:gd name="p0y4" fmla="*/ 420 h 8295"/>
              <a:gd name="p0x5" fmla="*/ 5705 w 5705"/>
              <a:gd name="p0y5" fmla="*/ 7875 h 8295"/>
              <a:gd name="p0x6" fmla="*/ 5705 w 5705"/>
              <a:gd name="p0y6" fmla="*/ 8106 h 8295"/>
              <a:gd name="p0x7" fmla="*/ 5516 w 5705"/>
              <a:gd name="p0y7" fmla="*/ 8295 h 8295"/>
              <a:gd name="p0x8" fmla="*/ 5285 w 5705"/>
              <a:gd name="p0y8" fmla="*/ 8295 h 8295"/>
              <a:gd name="p0x9" fmla="*/ 420 w 5705"/>
              <a:gd name="p0y9" fmla="*/ 8295 h 8295"/>
              <a:gd name="p0x10" fmla="*/ 188 w 5705"/>
              <a:gd name="p0y10" fmla="*/ 8295 h 8295"/>
              <a:gd name="p0x11" fmla="*/ 0 w 5705"/>
              <a:gd name="p0y11" fmla="*/ 8106 h 8295"/>
              <a:gd name="p0x12" fmla="*/ 0 w 5705"/>
              <a:gd name="p0y12" fmla="*/ 7875 h 8295"/>
              <a:gd name="p0x13" fmla="*/ 0 w 5705"/>
              <a:gd name="p0y13" fmla="*/ 420 h 8295"/>
              <a:gd name="p0x14" fmla="*/ 0 w 5705"/>
              <a:gd name="p0y14" fmla="*/ 188 h 8295"/>
              <a:gd name="p0x15" fmla="*/ 188 w 5705"/>
              <a:gd name="p0y15" fmla="*/ 0 h 8295"/>
              <a:gd name="p0x16" fmla="*/ 420 w 5705"/>
              <a:gd name="p0y16" fmla="*/ 0 h 82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>
            <p:custDataLst>
              <p:tags r:id="rId21"/>
            </p:custDataLst>
          </p:nvPr>
        </p:nvSpPr>
        <p:spPr>
          <a:xfrm>
            <a:off x="4289425" y="1133477"/>
            <a:ext cx="3613150" cy="9905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690" h="1560">
                <a:moveTo>
                  <a:pt x="420" y="0"/>
                </a:moveTo>
                <a:lnTo>
                  <a:pt x="5270" y="0"/>
                </a:lnTo>
                <a:cubicBezTo>
                  <a:pt x="5502" y="0"/>
                  <a:pt x="5690" y="188"/>
                  <a:pt x="5690" y="420"/>
                </a:cubicBezTo>
                <a:lnTo>
                  <a:pt x="5690" y="1560"/>
                </a:lnTo>
                <a:lnTo>
                  <a:pt x="0" y="1560"/>
                </a:lnTo>
                <a:lnTo>
                  <a:pt x="0" y="420"/>
                </a:lnTo>
                <a:cubicBezTo>
                  <a:pt x="0" y="188"/>
                  <a:pt x="188" y="0"/>
                  <a:pt x="42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4479951" y="1269682"/>
            <a:ext cx="32321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《画中话》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3"/>
            </p:custDataLst>
          </p:nvPr>
        </p:nvSpPr>
        <p:spPr>
          <a:xfrm>
            <a:off x="4479925" y="1695450"/>
            <a:ext cx="2469515" cy="276225"/>
          </a:xfrm>
          <a:custGeom>
            <a:avLst/>
            <a:gdLst>
              <a:gd name="sw" fmla="*/ 1 w 3889"/>
              <a:gd name="sh" fmla="*/ 1 h 435"/>
              <a:gd name="mins" fmla="min sw sh"/>
              <a:gd name="dsw" fmla="+- 0 sw mins"/>
              <a:gd name="dsh" fmla="+- 0 sh mins"/>
              <a:gd name="p0x0" fmla="*/ 217 w 3889"/>
              <a:gd name="p0y0" fmla="*/ 0 h 435"/>
              <a:gd name="p0x1" fmla="*/ 3671 w 3889"/>
              <a:gd name="p0y1" fmla="*/ 0 h 435"/>
              <a:gd name="p0x2" fmla="*/ 3792 w 3889"/>
              <a:gd name="p0y2" fmla="*/ 0 h 435"/>
              <a:gd name="p0x3" fmla="*/ 3889 w 3889"/>
              <a:gd name="p0y3" fmla="*/ 97 h 435"/>
              <a:gd name="p0x4" fmla="*/ 3889 w 3889"/>
              <a:gd name="p0y4" fmla="*/ 217 h 435"/>
              <a:gd name="p0x5" fmla="*/ 3889 w 3889"/>
              <a:gd name="p0y5" fmla="*/ 337 h 435"/>
              <a:gd name="p0x6" fmla="*/ 3792 w 3889"/>
              <a:gd name="p0y6" fmla="*/ 435 h 435"/>
              <a:gd name="p0x7" fmla="*/ 3671 w 3889"/>
              <a:gd name="p0y7" fmla="*/ 435 h 435"/>
              <a:gd name="p0x8" fmla="*/ 217 w 3889"/>
              <a:gd name="p0y8" fmla="*/ 435 h 435"/>
              <a:gd name="p0x9" fmla="*/ 97 w 3889"/>
              <a:gd name="p0y9" fmla="*/ 435 h 435"/>
              <a:gd name="p0x10" fmla="*/ 0 w 3889"/>
              <a:gd name="p0y10" fmla="*/ 337 h 435"/>
              <a:gd name="p0x11" fmla="*/ 0 w 3889"/>
              <a:gd name="p0y11" fmla="*/ 217 h 435"/>
              <a:gd name="p0x12" fmla="*/ 0 w 3889"/>
              <a:gd name="p0y12" fmla="*/ 97 h 435"/>
              <a:gd name="p0x13" fmla="*/ 97 w 3889"/>
              <a:gd name="p0y13" fmla="*/ 0 h 435"/>
              <a:gd name="p0x14" fmla="*/ 217 w 3889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4594251" y="1733550"/>
            <a:ext cx="239360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核心冲突：职业操守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利益诱惑</a:t>
            </a:r>
            <a:endParaRPr lang="zh-CN" altLang="en-US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5"/>
            </p:custDataLst>
          </p:nvPr>
        </p:nvSpPr>
        <p:spPr>
          <a:xfrm>
            <a:off x="4484370" y="231902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4489476" y="2391727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人物关系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5375377" y="2300288"/>
            <a:ext cx="233674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医生、太太、女儿、肖画家故人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8"/>
            </p:custDataLst>
          </p:nvPr>
        </p:nvSpPr>
        <p:spPr>
          <a:xfrm>
            <a:off x="4484370" y="332867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29"/>
            </p:custDataLst>
          </p:nvPr>
        </p:nvSpPr>
        <p:spPr>
          <a:xfrm>
            <a:off x="4489476" y="340137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矛盾焦点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30"/>
            </p:custDataLst>
          </p:nvPr>
        </p:nvSpPr>
        <p:spPr>
          <a:xfrm>
            <a:off x="5375377" y="3309938"/>
            <a:ext cx="233674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en-US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</a:t>
            </a:r>
            <a:r>
              <a:rPr lang="zh-CN"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r>
              <a:rPr 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出价下的合同与失画困境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4" name="任意多边形 33"/>
          <p:cNvSpPr/>
          <p:nvPr>
            <p:custDataLst>
              <p:tags r:id="rId31"/>
            </p:custDataLst>
          </p:nvPr>
        </p:nvSpPr>
        <p:spPr>
          <a:xfrm>
            <a:off x="4484370" y="433832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2"/>
            </p:custDataLst>
          </p:nvPr>
        </p:nvSpPr>
        <p:spPr>
          <a:xfrm>
            <a:off x="4489476" y="441102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高潮转折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3"/>
            </p:custDataLst>
          </p:nvPr>
        </p:nvSpPr>
        <p:spPr>
          <a:xfrm>
            <a:off x="5375377" y="431958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女儿仿画蒙混，骗局败露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4"/>
            </p:custDataLst>
          </p:nvPr>
        </p:nvSpPr>
        <p:spPr>
          <a:xfrm>
            <a:off x="4484370" y="534797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>
            <p:custDataLst>
              <p:tags r:id="rId35"/>
            </p:custDataLst>
          </p:nvPr>
        </p:nvSpPr>
        <p:spPr>
          <a:xfrm>
            <a:off x="4489476" y="542067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讽刺结局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36"/>
            </p:custDataLst>
          </p:nvPr>
        </p:nvSpPr>
        <p:spPr>
          <a:xfrm>
            <a:off x="5375377" y="5329238"/>
            <a:ext cx="2336749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牌匾踢翻，哀乐与狂欢的对撞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37"/>
            </p:custDataLst>
          </p:nvPr>
        </p:nvSpPr>
        <p:spPr>
          <a:xfrm>
            <a:off x="8107045" y="1128395"/>
            <a:ext cx="3622675" cy="5267325"/>
          </a:xfrm>
          <a:custGeom>
            <a:avLst/>
            <a:gdLst>
              <a:gd name="sw" fmla="*/ 1 w 5705"/>
              <a:gd name="sh" fmla="*/ 1 h 8295"/>
              <a:gd name="mins" fmla="min sw sh"/>
              <a:gd name="dsw" fmla="+- 0 sw mins"/>
              <a:gd name="dsh" fmla="+- 0 sh mins"/>
              <a:gd name="p0x0" fmla="*/ 420 w 5705"/>
              <a:gd name="p0y0" fmla="*/ 0 h 8295"/>
              <a:gd name="p0x1" fmla="*/ 5285 w 5705"/>
              <a:gd name="p0y1" fmla="*/ 0 h 8295"/>
              <a:gd name="p0x2" fmla="*/ 5516 w 5705"/>
              <a:gd name="p0y2" fmla="*/ 0 h 8295"/>
              <a:gd name="p0x3" fmla="*/ 5705 w 5705"/>
              <a:gd name="p0y3" fmla="*/ 188 h 8295"/>
              <a:gd name="p0x4" fmla="*/ 5705 w 5705"/>
              <a:gd name="p0y4" fmla="*/ 420 h 8295"/>
              <a:gd name="p0x5" fmla="*/ 5705 w 5705"/>
              <a:gd name="p0y5" fmla="*/ 7875 h 8295"/>
              <a:gd name="p0x6" fmla="*/ 5705 w 5705"/>
              <a:gd name="p0y6" fmla="*/ 8106 h 8295"/>
              <a:gd name="p0x7" fmla="*/ 5516 w 5705"/>
              <a:gd name="p0y7" fmla="*/ 8295 h 8295"/>
              <a:gd name="p0x8" fmla="*/ 5285 w 5705"/>
              <a:gd name="p0y8" fmla="*/ 8295 h 8295"/>
              <a:gd name="p0x9" fmla="*/ 420 w 5705"/>
              <a:gd name="p0y9" fmla="*/ 8295 h 8295"/>
              <a:gd name="p0x10" fmla="*/ 188 w 5705"/>
              <a:gd name="p0y10" fmla="*/ 8295 h 8295"/>
              <a:gd name="p0x11" fmla="*/ 0 w 5705"/>
              <a:gd name="p0y11" fmla="*/ 8106 h 8295"/>
              <a:gd name="p0x12" fmla="*/ 0 w 5705"/>
              <a:gd name="p0y12" fmla="*/ 7875 h 8295"/>
              <a:gd name="p0x13" fmla="*/ 0 w 5705"/>
              <a:gd name="p0y13" fmla="*/ 420 h 8295"/>
              <a:gd name="p0x14" fmla="*/ 0 w 5705"/>
              <a:gd name="p0y14" fmla="*/ 188 h 8295"/>
              <a:gd name="p0x15" fmla="*/ 188 w 5705"/>
              <a:gd name="p0y15" fmla="*/ 0 h 8295"/>
              <a:gd name="p0x16" fmla="*/ 420 w 5705"/>
              <a:gd name="p0y16" fmla="*/ 0 h 82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38"/>
            </p:custDataLst>
          </p:nvPr>
        </p:nvSpPr>
        <p:spPr>
          <a:xfrm>
            <a:off x="8112125" y="1133477"/>
            <a:ext cx="3613150" cy="99059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690" h="1560">
                <a:moveTo>
                  <a:pt x="420" y="0"/>
                </a:moveTo>
                <a:lnTo>
                  <a:pt x="5270" y="0"/>
                </a:lnTo>
                <a:cubicBezTo>
                  <a:pt x="5502" y="0"/>
                  <a:pt x="5690" y="188"/>
                  <a:pt x="5690" y="420"/>
                </a:cubicBezTo>
                <a:lnTo>
                  <a:pt x="5690" y="1560"/>
                </a:lnTo>
                <a:lnTo>
                  <a:pt x="0" y="1560"/>
                </a:lnTo>
                <a:lnTo>
                  <a:pt x="0" y="420"/>
                </a:lnTo>
                <a:cubicBezTo>
                  <a:pt x="0" y="188"/>
                  <a:pt x="188" y="0"/>
                  <a:pt x="420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27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39"/>
            </p:custDataLst>
          </p:nvPr>
        </p:nvSpPr>
        <p:spPr>
          <a:xfrm>
            <a:off x="8302676" y="1269682"/>
            <a:ext cx="3232175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《圆梦事务所》</a:t>
            </a:r>
            <a:endParaRPr sz="21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40"/>
            </p:custDataLst>
          </p:nvPr>
        </p:nvSpPr>
        <p:spPr>
          <a:xfrm>
            <a:off x="8302625" y="1695450"/>
            <a:ext cx="2469515" cy="276225"/>
          </a:xfrm>
          <a:custGeom>
            <a:avLst/>
            <a:gdLst>
              <a:gd name="sw" fmla="*/ 1 w 3889"/>
              <a:gd name="sh" fmla="*/ 1 h 435"/>
              <a:gd name="mins" fmla="min sw sh"/>
              <a:gd name="dsw" fmla="+- 0 sw mins"/>
              <a:gd name="dsh" fmla="+- 0 sh mins"/>
              <a:gd name="p0x0" fmla="*/ 217 w 3889"/>
              <a:gd name="p0y0" fmla="*/ 0 h 435"/>
              <a:gd name="p0x1" fmla="*/ 3671 w 3889"/>
              <a:gd name="p0y1" fmla="*/ 0 h 435"/>
              <a:gd name="p0x2" fmla="*/ 3792 w 3889"/>
              <a:gd name="p0y2" fmla="*/ 0 h 435"/>
              <a:gd name="p0x3" fmla="*/ 3889 w 3889"/>
              <a:gd name="p0y3" fmla="*/ 97 h 435"/>
              <a:gd name="p0x4" fmla="*/ 3889 w 3889"/>
              <a:gd name="p0y4" fmla="*/ 217 h 435"/>
              <a:gd name="p0x5" fmla="*/ 3889 w 3889"/>
              <a:gd name="p0y5" fmla="*/ 337 h 435"/>
              <a:gd name="p0x6" fmla="*/ 3792 w 3889"/>
              <a:gd name="p0y6" fmla="*/ 435 h 435"/>
              <a:gd name="p0x7" fmla="*/ 3671 w 3889"/>
              <a:gd name="p0y7" fmla="*/ 435 h 435"/>
              <a:gd name="p0x8" fmla="*/ 217 w 3889"/>
              <a:gd name="p0y8" fmla="*/ 435 h 435"/>
              <a:gd name="p0x9" fmla="*/ 97 w 3889"/>
              <a:gd name="p0y9" fmla="*/ 435 h 435"/>
              <a:gd name="p0x10" fmla="*/ 0 w 3889"/>
              <a:gd name="p0y10" fmla="*/ 337 h 435"/>
              <a:gd name="p0x11" fmla="*/ 0 w 3889"/>
              <a:gd name="p0y11" fmla="*/ 217 h 435"/>
              <a:gd name="p0x12" fmla="*/ 0 w 3889"/>
              <a:gd name="p0y12" fmla="*/ 97 h 435"/>
              <a:gd name="p0x13" fmla="*/ 97 w 3889"/>
              <a:gd name="p0y13" fmla="*/ 0 h 435"/>
              <a:gd name="p0x14" fmla="*/ 217 w 3889"/>
              <a:gd name="p0y14" fmla="*/ 0 h 4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rgbClr val="FFFFFF">
              <a:alpha val="14118"/>
            </a:srgb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>
            <p:custDataLst>
              <p:tags r:id="rId41"/>
            </p:custDataLst>
          </p:nvPr>
        </p:nvSpPr>
        <p:spPr>
          <a:xfrm>
            <a:off x="8416976" y="1733550"/>
            <a:ext cx="2393604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核心冲突：生存困境</a:t>
            </a:r>
            <a:r>
              <a:rPr lang="en-US" altLang="zh-CN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vs </a:t>
            </a:r>
            <a:r>
              <a:rPr lang="zh-CN" altLang="en-US" sz="12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善意成全</a:t>
            </a:r>
            <a:endParaRPr lang="zh-CN" altLang="en-US" sz="1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2"/>
            </p:custDataLst>
          </p:nvPr>
        </p:nvSpPr>
        <p:spPr>
          <a:xfrm>
            <a:off x="8307070" y="231902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>
            <p:custDataLst>
              <p:tags r:id="rId43"/>
            </p:custDataLst>
          </p:nvPr>
        </p:nvSpPr>
        <p:spPr>
          <a:xfrm>
            <a:off x="8312201" y="2391727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人物设置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44"/>
            </p:custDataLst>
          </p:nvPr>
        </p:nvSpPr>
        <p:spPr>
          <a:xfrm>
            <a:off x="9198102" y="230028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编剧、导演、演员三人组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45"/>
            </p:custDataLst>
          </p:nvPr>
        </p:nvSpPr>
        <p:spPr>
          <a:xfrm>
            <a:off x="8307070" y="332867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6"/>
            </p:custDataLst>
          </p:nvPr>
        </p:nvSpPr>
        <p:spPr>
          <a:xfrm>
            <a:off x="8312201" y="340137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矛盾焦点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7"/>
            </p:custDataLst>
          </p:nvPr>
        </p:nvSpPr>
        <p:spPr>
          <a:xfrm>
            <a:off x="9198102" y="330993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经营惨淡之际的求助抉择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48"/>
            </p:custDataLst>
          </p:nvPr>
        </p:nvSpPr>
        <p:spPr>
          <a:xfrm>
            <a:off x="8307070" y="433832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49"/>
            </p:custDataLst>
          </p:nvPr>
        </p:nvSpPr>
        <p:spPr>
          <a:xfrm>
            <a:off x="8312201" y="441102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高潮行动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0"/>
            </p:custDataLst>
          </p:nvPr>
        </p:nvSpPr>
        <p:spPr>
          <a:xfrm>
            <a:off x="9198102" y="431958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用婚房为癌症妻子圆梦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4"/>
          <p:cNvSpPr/>
          <p:nvPr>
            <p:custDataLst>
              <p:tags r:id="rId51"/>
            </p:custDataLst>
          </p:nvPr>
        </p:nvSpPr>
        <p:spPr>
          <a:xfrm>
            <a:off x="8307070" y="5347970"/>
            <a:ext cx="771525" cy="352425"/>
          </a:xfrm>
          <a:custGeom>
            <a:avLst/>
            <a:gdLst>
              <a:gd name="sw" fmla="*/ 1 w 1215"/>
              <a:gd name="sh" fmla="*/ 1 h 555"/>
              <a:gd name="mins" fmla="min sw sh"/>
              <a:gd name="dsw" fmla="+- 0 sw mins"/>
              <a:gd name="dsh" fmla="+- 0 sh mins"/>
              <a:gd name="p0x0" fmla="*/ 180 w 1215"/>
              <a:gd name="p0y0" fmla="*/ 0 h 555"/>
              <a:gd name="p0x1" fmla="*/ 1035 w 1215"/>
              <a:gd name="p0y1" fmla="*/ 0 h 555"/>
              <a:gd name="p0x2" fmla="*/ 1134 w 1215"/>
              <a:gd name="p0y2" fmla="*/ 0 h 555"/>
              <a:gd name="p0x3" fmla="*/ 1215 w 1215"/>
              <a:gd name="p0y3" fmla="*/ 80 h 555"/>
              <a:gd name="p0x4" fmla="*/ 1215 w 1215"/>
              <a:gd name="p0y4" fmla="*/ 180 h 555"/>
              <a:gd name="p0x5" fmla="*/ 1215 w 1215"/>
              <a:gd name="p0y5" fmla="*/ 375 h 555"/>
              <a:gd name="p0x6" fmla="*/ 1215 w 1215"/>
              <a:gd name="p0y6" fmla="*/ 474 h 555"/>
              <a:gd name="p0x7" fmla="*/ 1134 w 1215"/>
              <a:gd name="p0y7" fmla="*/ 555 h 555"/>
              <a:gd name="p0x8" fmla="*/ 1035 w 1215"/>
              <a:gd name="p0y8" fmla="*/ 555 h 555"/>
              <a:gd name="p0x9" fmla="*/ 180 w 1215"/>
              <a:gd name="p0y9" fmla="*/ 555 h 555"/>
              <a:gd name="p0x10" fmla="*/ 80 w 1215"/>
              <a:gd name="p0y10" fmla="*/ 555 h 555"/>
              <a:gd name="p0x11" fmla="*/ 0 w 1215"/>
              <a:gd name="p0y11" fmla="*/ 474 h 555"/>
              <a:gd name="p0x12" fmla="*/ 0 w 1215"/>
              <a:gd name="p0y12" fmla="*/ 375 h 555"/>
              <a:gd name="p0x13" fmla="*/ 0 w 1215"/>
              <a:gd name="p0y13" fmla="*/ 180 h 555"/>
              <a:gd name="p0x14" fmla="*/ 0 w 1215"/>
              <a:gd name="p0y14" fmla="*/ 80 h 555"/>
              <a:gd name="p0x15" fmla="*/ 80 w 1215"/>
              <a:gd name="p0y15" fmla="*/ 0 h 555"/>
              <a:gd name="p0x16" fmla="*/ 180 w 1215"/>
              <a:gd name="p0y16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chemeClr val="accent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52"/>
            </p:custDataLst>
          </p:nvPr>
        </p:nvSpPr>
        <p:spPr>
          <a:xfrm>
            <a:off x="8312201" y="5420678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ctr">
              <a:lnSpc>
                <a:spcPct val="104000"/>
              </a:lnSpc>
            </a:pPr>
            <a:r>
              <a:rPr sz="12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温情收尾</a:t>
            </a:r>
            <a:endParaRPr sz="12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>
            <p:custDataLst>
              <p:tags r:id="rId53"/>
            </p:custDataLst>
          </p:nvPr>
        </p:nvSpPr>
        <p:spPr>
          <a:xfrm>
            <a:off x="9198102" y="5329238"/>
            <a:ext cx="2336749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饺子与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欢迎下次光临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 sz="3600"/>
              <a:t>在舞台上，成为更好的自己</a:t>
            </a:r>
            <a:endParaRPr lang="zh-CN" altLang="en-US" sz="360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71500" y="433388"/>
            <a:ext cx="6477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松弛与控制：克服当众孤独的第一步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461645" y="1052195"/>
            <a:ext cx="11268075" cy="619125"/>
          </a:xfrm>
          <a:custGeom>
            <a:avLst/>
            <a:gdLst>
              <a:gd name="sw" fmla="*/ 1 w 17745"/>
              <a:gd name="sh" fmla="*/ 1 h 975"/>
              <a:gd name="mins" fmla="min sw sh"/>
              <a:gd name="dsw" fmla="+- 0 sw mins"/>
              <a:gd name="dsh" fmla="+- 0 sh mins"/>
              <a:gd name="p0x0" fmla="*/ 420 w 17745"/>
              <a:gd name="p0y0" fmla="*/ 0 h 975"/>
              <a:gd name="p0x1" fmla="*/ 17325 w 17745"/>
              <a:gd name="p0y1" fmla="*/ 0 h 975"/>
              <a:gd name="p0x2" fmla="*/ 17556 w 17745"/>
              <a:gd name="p0y2" fmla="*/ 0 h 975"/>
              <a:gd name="p0x3" fmla="*/ 17745 w 17745"/>
              <a:gd name="p0y3" fmla="*/ 188 h 975"/>
              <a:gd name="p0x4" fmla="*/ 17745 w 17745"/>
              <a:gd name="p0y4" fmla="*/ 420 h 975"/>
              <a:gd name="p0x5" fmla="*/ 17745 w 17745"/>
              <a:gd name="p0y5" fmla="*/ 555 h 975"/>
              <a:gd name="p0x6" fmla="*/ 17745 w 17745"/>
              <a:gd name="p0y6" fmla="*/ 786 h 975"/>
              <a:gd name="p0x7" fmla="*/ 17556 w 17745"/>
              <a:gd name="p0y7" fmla="*/ 975 h 975"/>
              <a:gd name="p0x8" fmla="*/ 17325 w 17745"/>
              <a:gd name="p0y8" fmla="*/ 975 h 975"/>
              <a:gd name="p0x9" fmla="*/ 420 w 17745"/>
              <a:gd name="p0y9" fmla="*/ 975 h 975"/>
              <a:gd name="p0x10" fmla="*/ 188 w 17745"/>
              <a:gd name="p0y10" fmla="*/ 975 h 975"/>
              <a:gd name="p0x11" fmla="*/ 0 w 17745"/>
              <a:gd name="p0y11" fmla="*/ 786 h 975"/>
              <a:gd name="p0x12" fmla="*/ 0 w 17745"/>
              <a:gd name="p0y12" fmla="*/ 555 h 975"/>
              <a:gd name="p0x13" fmla="*/ 0 w 17745"/>
              <a:gd name="p0y13" fmla="*/ 420 h 975"/>
              <a:gd name="p0x14" fmla="*/ 0 w 17745"/>
              <a:gd name="p0y14" fmla="*/ 188 h 975"/>
              <a:gd name="p0x15" fmla="*/ 188 w 17745"/>
              <a:gd name="p0y15" fmla="*/ 0 h 975"/>
              <a:gd name="p0x16" fmla="*/ 420 w 17745"/>
              <a:gd name="p0y16" fmla="*/ 0 h 9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57225" y="1195388"/>
            <a:ext cx="1087755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松弛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是演员进行创作时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心理和生理上必须具有的状态</a:t>
            </a:r>
            <a:r>
              <a:rPr 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。初学者常因</a:t>
            </a:r>
            <a:r>
              <a:rPr lang="en-US" altLang="zh-CN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FFD85C"/>
                </a:solidFill>
                <a:latin typeface="微软雅黑" panose="020B0503020204020204" charset="-122"/>
                <a:ea typeface="微软雅黑" panose="020B0503020204020204" charset="-122"/>
              </a:rPr>
              <a:t>当众孤独</a:t>
            </a:r>
            <a:r>
              <a:rPr 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而产生紧张，甚至导致演出无法进行。</a:t>
            </a:r>
            <a:endParaRPr lang="zh-CN" altLang="en-US" sz="15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461645" y="1833245"/>
            <a:ext cx="5688965" cy="2314575"/>
          </a:xfrm>
          <a:custGeom>
            <a:avLst/>
            <a:gdLst>
              <a:gd name="sw" fmla="*/ 1 w 8958"/>
              <a:gd name="sh" fmla="*/ 1 h 3645"/>
              <a:gd name="mins" fmla="min sw sh"/>
              <a:gd name="dsw" fmla="+- 0 sw mins"/>
              <a:gd name="dsh" fmla="+- 0 sh mins"/>
              <a:gd name="p0a0dx" fmla="*/ dsw 9266 1"/>
              <a:gd name="p0a0dy" fmla="*/ dsh 3307 1"/>
              <a:gd name="p0x0" fmla="*/ 420 w 8958"/>
              <a:gd name="p0y0" fmla="*/ 0 h 3645"/>
              <a:gd name="p0x1" fmla="*/ 8538 w 8958"/>
              <a:gd name="p0y1" fmla="*/ 0 h 3645"/>
              <a:gd name="p0x2" fmla="*/ 8770 w 8958"/>
              <a:gd name="p0y2" fmla="*/ 0 h 3645"/>
              <a:gd name="p0x3" fmla="*/ 8958 w 8958"/>
              <a:gd name="p0y3" fmla="*/ 188 h 3645"/>
              <a:gd name="p0x4" fmla="*/ 8958 w 8958"/>
              <a:gd name="p0y4" fmla="*/ 420 h 3645"/>
              <a:gd name="p0x5s" fmla="*/ 8958 mins 1"/>
              <a:gd name="p0x5" fmla="+- p0x5s p0a0dx 0"/>
              <a:gd name="p0y5s" fmla="*/ 3225 mins 1"/>
              <a:gd name="p0y5" fmla="+- p0y5s p0a0dy 0"/>
              <a:gd name="p0x6s" fmla="*/ 8958 mins 1"/>
              <a:gd name="p0x6" fmla="+- p0x6s p0a0dx 0"/>
              <a:gd name="p0y6s" fmla="*/ 3456 mins 1"/>
              <a:gd name="p0y6" fmla="+- p0y6s p0a0dy 0"/>
              <a:gd name="p0x7s" fmla="*/ 8770 mins 1"/>
              <a:gd name="p0x7" fmla="+- p0x7s p0a0dx 0"/>
              <a:gd name="p0y7s" fmla="*/ 3645 mins 1"/>
              <a:gd name="p0y7" fmla="+- p0y7s p0a0dy 0"/>
              <a:gd name="p0x8s" fmla="*/ 8538 mins 1"/>
              <a:gd name="p0x8" fmla="+- p0x8s p0a0dx 0"/>
              <a:gd name="p0y8s" fmla="*/ 3645 mins 1"/>
              <a:gd name="p0y8" fmla="+- p0y8s p0a0dy 0"/>
              <a:gd name="p0x9" fmla="*/ 420 w 8958"/>
              <a:gd name="p0y9" fmla="*/ 3645 h 3645"/>
              <a:gd name="p0x10" fmla="*/ 188 w 8958"/>
              <a:gd name="p0y10" fmla="*/ 3645 h 3645"/>
              <a:gd name="p0x11" fmla="*/ 0 w 8958"/>
              <a:gd name="p0y11" fmla="*/ 3456 h 3645"/>
              <a:gd name="p0x12" fmla="*/ 0 w 8958"/>
              <a:gd name="p0y12" fmla="*/ 3225 h 3645"/>
              <a:gd name="p0x13" fmla="*/ 0 w 8958"/>
              <a:gd name="p0y13" fmla="*/ 420 h 3645"/>
              <a:gd name="p0x14" fmla="*/ 0 w 8958"/>
              <a:gd name="p0y14" fmla="*/ 188 h 3645"/>
              <a:gd name="p0x15" fmla="*/ 188 w 8958"/>
              <a:gd name="p0y15" fmla="*/ 0 h 3645"/>
              <a:gd name="p0x16" fmla="*/ 420 w 8958"/>
              <a:gd name="p0y16" fmla="*/ 0 h 3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>
            <p:custDataLst>
              <p:tags r:id="rId6"/>
            </p:custDataLst>
          </p:nvPr>
        </p:nvSpPr>
        <p:spPr>
          <a:xfrm>
            <a:off x="657225" y="1981200"/>
            <a:ext cx="0" cy="299720"/>
          </a:xfrm>
          <a:custGeom>
            <a:avLst/>
            <a:gdLst>
              <a:gd name="sw" fmla="*/ 1 w 299970"/>
              <a:gd name="sh" fmla="*/ 1 h 299497"/>
              <a:gd name="mins" fmla="min sw sh"/>
              <a:gd name="dsw" fmla="+- 0 sw mins"/>
              <a:gd name="dsh" fmla="+- 0 sh mins"/>
              <a:gd name="p0a2dx" fmla="*/ dsw 151020 1"/>
              <a:gd name="p0a2dy" fmla="*/ dsh -146392 1"/>
              <a:gd name="p0a0dx" fmla="*/ dsw -148950 1"/>
              <a:gd name="p0a0dy" fmla="*/ dsh 153105 1"/>
              <a:gd name="p0a1dx" fmla="*/ dsw -148950 1"/>
              <a:gd name="p0a1dy" fmla="*/ dsh -146392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12 mins 1"/>
              <a:gd name="p0y5" fmla="+- p0y5s p0a1dy 0"/>
              <a:gd name="p0x6s" fmla="*/ 0 mins 1"/>
              <a:gd name="p0x6" fmla="+- p0x6s p0a1dx 0"/>
              <a:gd name="p0y6s" fmla="*/ -66678 mins 1"/>
              <a:gd name="p0y6" fmla="+- p0y6s p0a1dy 0"/>
              <a:gd name="p0x7s" fmla="*/ -67150 mins 1"/>
              <a:gd name="p0x7" fmla="+- p0x7s p0a1dx 0"/>
              <a:gd name="p0y7s" fmla="*/ 472 mins 1"/>
              <a:gd name="p0y7" fmla="+- p0y7s p0a1dy 0"/>
              <a:gd name="p0x8s" fmla="*/ -149985 mins 1"/>
              <a:gd name="p0x8" fmla="+- p0x8s p0a1dx 0"/>
              <a:gd name="p0y8s" fmla="*/ 472 mins 1"/>
              <a:gd name="p0y8" fmla="+- p0y8s p0a1dy 0"/>
              <a:gd name="p0x9s" fmla="*/ 149985 mins 1"/>
              <a:gd name="p0x9" fmla="+- p0x9s p0a2dx 0"/>
              <a:gd name="p0y9s" fmla="*/ 472 mins 1"/>
              <a:gd name="p0y9" fmla="+- p0y9s p0a2dy 0"/>
              <a:gd name="p0x10s" fmla="*/ 67150 mins 1"/>
              <a:gd name="p0x10" fmla="+- p0x10s p0a2dx 0"/>
              <a:gd name="p0y10s" fmla="*/ 472 mins 1"/>
              <a:gd name="p0y10" fmla="+- p0y10s p0a2dy 0"/>
              <a:gd name="p0x11s" fmla="*/ 0 mins 1"/>
              <a:gd name="p0x11" fmla="+- p0x11s p0a2dx 0"/>
              <a:gd name="p0y11s" fmla="*/ -66678 mins 1"/>
              <a:gd name="p0y11" fmla="+- p0y11s p0a2dy 0"/>
              <a:gd name="p0x12s" fmla="*/ 0 mins 1"/>
              <a:gd name="p0x12" fmla="+- p0x12s p0a2dx 0"/>
              <a:gd name="p0y12s" fmla="*/ -149512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657225" y="1975485"/>
            <a:ext cx="1860871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36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紧张的典型表现</a:t>
            </a:r>
            <a:endParaRPr b="1" spc="36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657225" y="2338388"/>
            <a:ext cx="529820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当众孤独引发的紧张常表现为：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657225" y="2695575"/>
            <a:ext cx="838200" cy="266700"/>
          </a:xfrm>
          <a:custGeom>
            <a:avLst/>
            <a:gdLst>
              <a:gd name="sw" fmla="*/ 1 w 1320"/>
              <a:gd name="sh" fmla="*/ 1 h 420"/>
              <a:gd name="mins" fmla="min sw sh"/>
              <a:gd name="dsw" fmla="+- 0 sw mins"/>
              <a:gd name="dsh" fmla="+- 0 sh mins"/>
              <a:gd name="p0x0" fmla="*/ 210 w 1320"/>
              <a:gd name="p0y0" fmla="*/ 0 h 420"/>
              <a:gd name="p0x1" fmla="*/ 1110 w 1320"/>
              <a:gd name="p0y1" fmla="*/ 0 h 420"/>
              <a:gd name="p0x2" fmla="*/ 1226 w 1320"/>
              <a:gd name="p0y2" fmla="*/ 0 h 420"/>
              <a:gd name="p0x3" fmla="*/ 1320 w 1320"/>
              <a:gd name="p0y3" fmla="*/ 94 h 420"/>
              <a:gd name="p0x4" fmla="*/ 1320 w 1320"/>
              <a:gd name="p0y4" fmla="*/ 210 h 420"/>
              <a:gd name="p0x5" fmla="*/ 1320 w 1320"/>
              <a:gd name="p0y5" fmla="*/ 325 h 420"/>
              <a:gd name="p0x6" fmla="*/ 1226 w 1320"/>
              <a:gd name="p0y6" fmla="*/ 420 h 420"/>
              <a:gd name="p0x7" fmla="*/ 1110 w 1320"/>
              <a:gd name="p0y7" fmla="*/ 420 h 420"/>
              <a:gd name="p0x8" fmla="*/ 210 w 1320"/>
              <a:gd name="p0y8" fmla="*/ 420 h 420"/>
              <a:gd name="p0x9" fmla="*/ 94 w 1320"/>
              <a:gd name="p0y9" fmla="*/ 420 h 420"/>
              <a:gd name="p0x10" fmla="*/ 0 w 1320"/>
              <a:gd name="p0y10" fmla="*/ 325 h 420"/>
              <a:gd name="p0x11" fmla="*/ 0 w 1320"/>
              <a:gd name="p0y11" fmla="*/ 210 h 420"/>
              <a:gd name="p0x12" fmla="*/ 0 w 1320"/>
              <a:gd name="p0y12" fmla="*/ 94 h 420"/>
              <a:gd name="p0x13" fmla="*/ 94 w 1320"/>
              <a:gd name="p0y13" fmla="*/ 0 h 420"/>
              <a:gd name="p0x14" fmla="*/ 210 w 132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771525" y="2725102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头脑空白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1571625" y="2695575"/>
            <a:ext cx="838200" cy="266700"/>
          </a:xfrm>
          <a:custGeom>
            <a:avLst/>
            <a:gdLst>
              <a:gd name="sw" fmla="*/ 1 w 1320"/>
              <a:gd name="sh" fmla="*/ 1 h 420"/>
              <a:gd name="mins" fmla="min sw sh"/>
              <a:gd name="dsw" fmla="+- 0 sw mins"/>
              <a:gd name="dsh" fmla="+- 0 sh mins"/>
              <a:gd name="p0x0" fmla="*/ 210 w 1320"/>
              <a:gd name="p0y0" fmla="*/ 0 h 420"/>
              <a:gd name="p0x1" fmla="*/ 1110 w 1320"/>
              <a:gd name="p0y1" fmla="*/ 0 h 420"/>
              <a:gd name="p0x2" fmla="*/ 1226 w 1320"/>
              <a:gd name="p0y2" fmla="*/ 0 h 420"/>
              <a:gd name="p0x3" fmla="*/ 1320 w 1320"/>
              <a:gd name="p0y3" fmla="*/ 94 h 420"/>
              <a:gd name="p0x4" fmla="*/ 1320 w 1320"/>
              <a:gd name="p0y4" fmla="*/ 210 h 420"/>
              <a:gd name="p0x5" fmla="*/ 1320 w 1320"/>
              <a:gd name="p0y5" fmla="*/ 325 h 420"/>
              <a:gd name="p0x6" fmla="*/ 1226 w 1320"/>
              <a:gd name="p0y6" fmla="*/ 420 h 420"/>
              <a:gd name="p0x7" fmla="*/ 1110 w 1320"/>
              <a:gd name="p0y7" fmla="*/ 420 h 420"/>
              <a:gd name="p0x8" fmla="*/ 210 w 1320"/>
              <a:gd name="p0y8" fmla="*/ 420 h 420"/>
              <a:gd name="p0x9" fmla="*/ 94 w 1320"/>
              <a:gd name="p0y9" fmla="*/ 420 h 420"/>
              <a:gd name="p0x10" fmla="*/ 0 w 1320"/>
              <a:gd name="p0y10" fmla="*/ 325 h 420"/>
              <a:gd name="p0x11" fmla="*/ 0 w 1320"/>
              <a:gd name="p0y11" fmla="*/ 210 h 420"/>
              <a:gd name="p0x12" fmla="*/ 0 w 1320"/>
              <a:gd name="p0y12" fmla="*/ 94 h 420"/>
              <a:gd name="p0x13" fmla="*/ 94 w 1320"/>
              <a:gd name="p0y13" fmla="*/ 0 h 420"/>
              <a:gd name="p0x14" fmla="*/ 210 w 132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1686001" y="2725102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心跳加速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3"/>
            </p:custDataLst>
          </p:nvPr>
        </p:nvSpPr>
        <p:spPr>
          <a:xfrm>
            <a:off x="2486025" y="2695575"/>
            <a:ext cx="838200" cy="266700"/>
          </a:xfrm>
          <a:custGeom>
            <a:avLst/>
            <a:gdLst>
              <a:gd name="sw" fmla="*/ 1 w 1320"/>
              <a:gd name="sh" fmla="*/ 1 h 420"/>
              <a:gd name="mins" fmla="min sw sh"/>
              <a:gd name="dsw" fmla="+- 0 sw mins"/>
              <a:gd name="dsh" fmla="+- 0 sh mins"/>
              <a:gd name="p0x0" fmla="*/ 210 w 1320"/>
              <a:gd name="p0y0" fmla="*/ 0 h 420"/>
              <a:gd name="p0x1" fmla="*/ 1110 w 1320"/>
              <a:gd name="p0y1" fmla="*/ 0 h 420"/>
              <a:gd name="p0x2" fmla="*/ 1226 w 1320"/>
              <a:gd name="p0y2" fmla="*/ 0 h 420"/>
              <a:gd name="p0x3" fmla="*/ 1320 w 1320"/>
              <a:gd name="p0y3" fmla="*/ 94 h 420"/>
              <a:gd name="p0x4" fmla="*/ 1320 w 1320"/>
              <a:gd name="p0y4" fmla="*/ 210 h 420"/>
              <a:gd name="p0x5" fmla="*/ 1320 w 1320"/>
              <a:gd name="p0y5" fmla="*/ 325 h 420"/>
              <a:gd name="p0x6" fmla="*/ 1226 w 1320"/>
              <a:gd name="p0y6" fmla="*/ 420 h 420"/>
              <a:gd name="p0x7" fmla="*/ 1110 w 1320"/>
              <a:gd name="p0y7" fmla="*/ 420 h 420"/>
              <a:gd name="p0x8" fmla="*/ 210 w 1320"/>
              <a:gd name="p0y8" fmla="*/ 420 h 420"/>
              <a:gd name="p0x9" fmla="*/ 94 w 1320"/>
              <a:gd name="p0y9" fmla="*/ 420 h 420"/>
              <a:gd name="p0x10" fmla="*/ 0 w 1320"/>
              <a:gd name="p0y10" fmla="*/ 325 h 420"/>
              <a:gd name="p0x11" fmla="*/ 0 w 1320"/>
              <a:gd name="p0y11" fmla="*/ 210 h 420"/>
              <a:gd name="p0x12" fmla="*/ 0 w 1320"/>
              <a:gd name="p0y12" fmla="*/ 94 h 420"/>
              <a:gd name="p0x13" fmla="*/ 94 w 1320"/>
              <a:gd name="p0y13" fmla="*/ 0 h 420"/>
              <a:gd name="p0x14" fmla="*/ 210 w 132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2600477" y="2725102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呼吸急促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3400425" y="2695575"/>
            <a:ext cx="838200" cy="266700"/>
          </a:xfrm>
          <a:custGeom>
            <a:avLst/>
            <a:gdLst>
              <a:gd name="sw" fmla="*/ 1 w 1320"/>
              <a:gd name="sh" fmla="*/ 1 h 420"/>
              <a:gd name="mins" fmla="min sw sh"/>
              <a:gd name="dsw" fmla="+- 0 sw mins"/>
              <a:gd name="dsh" fmla="+- 0 sh mins"/>
              <a:gd name="p0x0" fmla="*/ 210 w 1320"/>
              <a:gd name="p0y0" fmla="*/ 0 h 420"/>
              <a:gd name="p0x1" fmla="*/ 1110 w 1320"/>
              <a:gd name="p0y1" fmla="*/ 0 h 420"/>
              <a:gd name="p0x2" fmla="*/ 1226 w 1320"/>
              <a:gd name="p0y2" fmla="*/ 0 h 420"/>
              <a:gd name="p0x3" fmla="*/ 1320 w 1320"/>
              <a:gd name="p0y3" fmla="*/ 94 h 420"/>
              <a:gd name="p0x4" fmla="*/ 1320 w 1320"/>
              <a:gd name="p0y4" fmla="*/ 210 h 420"/>
              <a:gd name="p0x5" fmla="*/ 1320 w 1320"/>
              <a:gd name="p0y5" fmla="*/ 325 h 420"/>
              <a:gd name="p0x6" fmla="*/ 1226 w 1320"/>
              <a:gd name="p0y6" fmla="*/ 420 h 420"/>
              <a:gd name="p0x7" fmla="*/ 1110 w 1320"/>
              <a:gd name="p0y7" fmla="*/ 420 h 420"/>
              <a:gd name="p0x8" fmla="*/ 210 w 1320"/>
              <a:gd name="p0y8" fmla="*/ 420 h 420"/>
              <a:gd name="p0x9" fmla="*/ 94 w 1320"/>
              <a:gd name="p0y9" fmla="*/ 420 h 420"/>
              <a:gd name="p0x10" fmla="*/ 0 w 1320"/>
              <a:gd name="p0y10" fmla="*/ 325 h 420"/>
              <a:gd name="p0x11" fmla="*/ 0 w 1320"/>
              <a:gd name="p0y11" fmla="*/ 210 h 420"/>
              <a:gd name="p0x12" fmla="*/ 0 w 1320"/>
              <a:gd name="p0y12" fmla="*/ 94 h 420"/>
              <a:gd name="p0x13" fmla="*/ 94 w 1320"/>
              <a:gd name="p0y13" fmla="*/ 0 h 420"/>
              <a:gd name="p0x14" fmla="*/ 210 w 132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3514944" y="2725102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声音变调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7"/>
            </p:custDataLst>
          </p:nvPr>
        </p:nvSpPr>
        <p:spPr>
          <a:xfrm>
            <a:off x="4314825" y="2695575"/>
            <a:ext cx="838200" cy="266700"/>
          </a:xfrm>
          <a:custGeom>
            <a:avLst/>
            <a:gdLst>
              <a:gd name="sw" fmla="*/ 1 w 1320"/>
              <a:gd name="sh" fmla="*/ 1 h 420"/>
              <a:gd name="mins" fmla="min sw sh"/>
              <a:gd name="dsw" fmla="+- 0 sw mins"/>
              <a:gd name="dsh" fmla="+- 0 sh mins"/>
              <a:gd name="p0x0" fmla="*/ 210 w 1320"/>
              <a:gd name="p0y0" fmla="*/ 0 h 420"/>
              <a:gd name="p0x1" fmla="*/ 1110 w 1320"/>
              <a:gd name="p0y1" fmla="*/ 0 h 420"/>
              <a:gd name="p0x2" fmla="*/ 1226 w 1320"/>
              <a:gd name="p0y2" fmla="*/ 0 h 420"/>
              <a:gd name="p0x3" fmla="*/ 1320 w 1320"/>
              <a:gd name="p0y3" fmla="*/ 94 h 420"/>
              <a:gd name="p0x4" fmla="*/ 1320 w 1320"/>
              <a:gd name="p0y4" fmla="*/ 210 h 420"/>
              <a:gd name="p0x5" fmla="*/ 1320 w 1320"/>
              <a:gd name="p0y5" fmla="*/ 325 h 420"/>
              <a:gd name="p0x6" fmla="*/ 1226 w 1320"/>
              <a:gd name="p0y6" fmla="*/ 420 h 420"/>
              <a:gd name="p0x7" fmla="*/ 1110 w 1320"/>
              <a:gd name="p0y7" fmla="*/ 420 h 420"/>
              <a:gd name="p0x8" fmla="*/ 210 w 1320"/>
              <a:gd name="p0y8" fmla="*/ 420 h 420"/>
              <a:gd name="p0x9" fmla="*/ 94 w 1320"/>
              <a:gd name="p0y9" fmla="*/ 420 h 420"/>
              <a:gd name="p0x10" fmla="*/ 0 w 1320"/>
              <a:gd name="p0y10" fmla="*/ 325 h 420"/>
              <a:gd name="p0x11" fmla="*/ 0 w 1320"/>
              <a:gd name="p0y11" fmla="*/ 210 h 420"/>
              <a:gd name="p0x12" fmla="*/ 0 w 1320"/>
              <a:gd name="p0y12" fmla="*/ 94 h 420"/>
              <a:gd name="p0x13" fmla="*/ 94 w 1320"/>
              <a:gd name="p0y13" fmla="*/ 0 h 420"/>
              <a:gd name="p0x14" fmla="*/ 210 w 132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4429420" y="2725102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面部痉挛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657225" y="3038475"/>
            <a:ext cx="838200" cy="266700"/>
          </a:xfrm>
          <a:custGeom>
            <a:avLst/>
            <a:gdLst>
              <a:gd name="sw" fmla="*/ 1 w 1320"/>
              <a:gd name="sh" fmla="*/ 1 h 420"/>
              <a:gd name="mins" fmla="min sw sh"/>
              <a:gd name="dsw" fmla="+- 0 sw mins"/>
              <a:gd name="dsh" fmla="+- 0 sh mins"/>
              <a:gd name="p0x0" fmla="*/ 210 w 1320"/>
              <a:gd name="p0y0" fmla="*/ 0 h 420"/>
              <a:gd name="p0x1" fmla="*/ 1110 w 1320"/>
              <a:gd name="p0y1" fmla="*/ 0 h 420"/>
              <a:gd name="p0x2" fmla="*/ 1226 w 1320"/>
              <a:gd name="p0y2" fmla="*/ 0 h 420"/>
              <a:gd name="p0x3" fmla="*/ 1320 w 1320"/>
              <a:gd name="p0y3" fmla="*/ 94 h 420"/>
              <a:gd name="p0x4" fmla="*/ 1320 w 1320"/>
              <a:gd name="p0y4" fmla="*/ 210 h 420"/>
              <a:gd name="p0x5" fmla="*/ 1320 w 1320"/>
              <a:gd name="p0y5" fmla="*/ 325 h 420"/>
              <a:gd name="p0x6" fmla="*/ 1226 w 1320"/>
              <a:gd name="p0y6" fmla="*/ 420 h 420"/>
              <a:gd name="p0x7" fmla="*/ 1110 w 1320"/>
              <a:gd name="p0y7" fmla="*/ 420 h 420"/>
              <a:gd name="p0x8" fmla="*/ 210 w 1320"/>
              <a:gd name="p0y8" fmla="*/ 420 h 420"/>
              <a:gd name="p0x9" fmla="*/ 94 w 1320"/>
              <a:gd name="p0y9" fmla="*/ 420 h 420"/>
              <a:gd name="p0x10" fmla="*/ 0 w 1320"/>
              <a:gd name="p0y10" fmla="*/ 325 h 420"/>
              <a:gd name="p0x11" fmla="*/ 0 w 1320"/>
              <a:gd name="p0y11" fmla="*/ 210 h 420"/>
              <a:gd name="p0x12" fmla="*/ 0 w 1320"/>
              <a:gd name="p0y12" fmla="*/ 94 h 420"/>
              <a:gd name="p0x13" fmla="*/ 94 w 1320"/>
              <a:gd name="p0y13" fmla="*/ 0 h 420"/>
              <a:gd name="p0x14" fmla="*/ 210 w 132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771525" y="3068002"/>
            <a:ext cx="762076" cy="20764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2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全身战栗</a:t>
            </a:r>
            <a:endParaRPr sz="12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657225" y="3381375"/>
            <a:ext cx="5298205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严重时可导致演出无法进行</a:t>
            </a:r>
            <a:endParaRPr sz="1200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2"/>
            </p:custDataLst>
          </p:nvPr>
        </p:nvSpPr>
        <p:spPr>
          <a:xfrm>
            <a:off x="6312535" y="1833245"/>
            <a:ext cx="5417185" cy="2314575"/>
          </a:xfrm>
          <a:custGeom>
            <a:avLst/>
            <a:gdLst>
              <a:gd name="sw" fmla="*/ 1 w 8531"/>
              <a:gd name="sh" fmla="*/ 1 h 3645"/>
              <a:gd name="mins" fmla="min sw sh"/>
              <a:gd name="dsw" fmla="+- 0 sw mins"/>
              <a:gd name="dsh" fmla="+- 0 sh mins"/>
              <a:gd name="p0x0" fmla="*/ 420 w 8531"/>
              <a:gd name="p0y0" fmla="*/ 0 h 3645"/>
              <a:gd name="p0x1" fmla="*/ 8111 w 8531"/>
              <a:gd name="p0y1" fmla="*/ 0 h 3645"/>
              <a:gd name="p0x2" fmla="*/ 8343 w 8531"/>
              <a:gd name="p0y2" fmla="*/ 0 h 3645"/>
              <a:gd name="p0x3" fmla="*/ 8531 w 8531"/>
              <a:gd name="p0y3" fmla="*/ 188 h 3645"/>
              <a:gd name="p0x4" fmla="*/ 8531 w 8531"/>
              <a:gd name="p0y4" fmla="*/ 420 h 3645"/>
              <a:gd name="p0x5" fmla="*/ 8531 w 8531"/>
              <a:gd name="p0y5" fmla="*/ 3225 h 3645"/>
              <a:gd name="p0x6" fmla="*/ 8531 w 8531"/>
              <a:gd name="p0y6" fmla="*/ 3456 h 3645"/>
              <a:gd name="p0x7" fmla="*/ 8343 w 8531"/>
              <a:gd name="p0y7" fmla="*/ 3645 h 3645"/>
              <a:gd name="p0x8" fmla="*/ 8111 w 8531"/>
              <a:gd name="p0y8" fmla="*/ 3645 h 3645"/>
              <a:gd name="p0x9" fmla="*/ 420 w 8531"/>
              <a:gd name="p0y9" fmla="*/ 3645 h 3645"/>
              <a:gd name="p0x10" fmla="*/ 188 w 8531"/>
              <a:gd name="p0y10" fmla="*/ 3645 h 3645"/>
              <a:gd name="p0x11" fmla="*/ 0 w 8531"/>
              <a:gd name="p0y11" fmla="*/ 3456 h 3645"/>
              <a:gd name="p0x12" fmla="*/ 0 w 8531"/>
              <a:gd name="p0y12" fmla="*/ 3225 h 3645"/>
              <a:gd name="p0x13" fmla="*/ 0 w 8531"/>
              <a:gd name="p0y13" fmla="*/ 420 h 3645"/>
              <a:gd name="p0x14" fmla="*/ 0 w 8531"/>
              <a:gd name="p0y14" fmla="*/ 188 h 3645"/>
              <a:gd name="p0x15" fmla="*/ 188 w 8531"/>
              <a:gd name="p0y15" fmla="*/ 0 h 3645"/>
              <a:gd name="p0x16" fmla="*/ 420 w 8531"/>
              <a:gd name="p0y16" fmla="*/ 0 h 364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3"/>
            </p:custDataLst>
          </p:nvPr>
        </p:nvSpPr>
        <p:spPr>
          <a:xfrm>
            <a:off x="6507480" y="1981200"/>
            <a:ext cx="0" cy="299720"/>
          </a:xfrm>
          <a:custGeom>
            <a:avLst/>
            <a:gdLst>
              <a:gd name="sw" fmla="*/ 1 w 299970"/>
              <a:gd name="sh" fmla="*/ 1 h 299497"/>
              <a:gd name="mins" fmla="min sw sh"/>
              <a:gd name="dsw" fmla="+- 0 sw mins"/>
              <a:gd name="dsh" fmla="+- 0 sh mins"/>
              <a:gd name="p0a2dx" fmla="*/ dsw 160233 1"/>
              <a:gd name="p0a2dy" fmla="*/ dsh -146392 1"/>
              <a:gd name="p0a0dx" fmla="*/ dsw -139736 1"/>
              <a:gd name="p0a0dy" fmla="*/ dsh 153105 1"/>
              <a:gd name="p0a1dx" fmla="*/ dsw -139736 1"/>
              <a:gd name="p0a1dy" fmla="*/ dsh -146392 1"/>
              <a:gd name="p0x0s" fmla="*/ 149985 mins 1"/>
              <a:gd name="p0x0" fmla="+- p0x0s p0a2dx 0"/>
              <a:gd name="p0y0s" fmla="*/ 0 mins 1"/>
              <a:gd name="p0y0" fmla="+- p0y0s p0a2dy 0"/>
              <a:gd name="p0x1s" fmla="*/ -149985 mins 1"/>
              <a:gd name="p0x1" fmla="+- p0x1s p0a1dx 0"/>
              <a:gd name="p0y1s" fmla="*/ 0 mins 1"/>
              <a:gd name="p0y1" fmla="+- p0y1s p0a1dy 0"/>
              <a:gd name="p0x2s" fmla="*/ -67150 mins 1"/>
              <a:gd name="p0x2" fmla="+- p0x2s p0a1dx 0"/>
              <a:gd name="p0y2s" fmla="*/ 0 mins 1"/>
              <a:gd name="p0y2" fmla="+- p0y2s p0a1dy 0"/>
              <a:gd name="p0x3s" fmla="*/ 0 mins 1"/>
              <a:gd name="p0x3" fmla="+- p0x3s p0a1dx 0"/>
              <a:gd name="p0y3s" fmla="*/ 67150 mins 1"/>
              <a:gd name="p0y3" fmla="+- p0y3s p0a1dy 0"/>
              <a:gd name="p0x4s" fmla="*/ 0 mins 1"/>
              <a:gd name="p0x4" fmla="+- p0x4s p0a1dx 0"/>
              <a:gd name="p0y4s" fmla="*/ 149985 mins 1"/>
              <a:gd name="p0y4" fmla="+- p0y4s p0a1dy 0"/>
              <a:gd name="p0x5s" fmla="*/ 0 mins 1"/>
              <a:gd name="p0x5" fmla="+- p0x5s p0a1dx 0"/>
              <a:gd name="p0y5s" fmla="*/ -149512 mins 1"/>
              <a:gd name="p0y5" fmla="+- p0y5s p0a1dy 0"/>
              <a:gd name="p0x6s" fmla="*/ 0 mins 1"/>
              <a:gd name="p0x6" fmla="+- p0x6s p0a1dx 0"/>
              <a:gd name="p0y6s" fmla="*/ -66678 mins 1"/>
              <a:gd name="p0y6" fmla="+- p0y6s p0a1dy 0"/>
              <a:gd name="p0x7s" fmla="*/ -67150 mins 1"/>
              <a:gd name="p0x7" fmla="+- p0x7s p0a1dx 0"/>
              <a:gd name="p0y7s" fmla="*/ 472 mins 1"/>
              <a:gd name="p0y7" fmla="+- p0y7s p0a1dy 0"/>
              <a:gd name="p0x8s" fmla="*/ -149985 mins 1"/>
              <a:gd name="p0x8" fmla="+- p0x8s p0a1dx 0"/>
              <a:gd name="p0y8s" fmla="*/ 472 mins 1"/>
              <a:gd name="p0y8" fmla="+- p0y8s p0a1dy 0"/>
              <a:gd name="p0x9s" fmla="*/ 149985 mins 1"/>
              <a:gd name="p0x9" fmla="+- p0x9s p0a2dx 0"/>
              <a:gd name="p0y9s" fmla="*/ 472 mins 1"/>
              <a:gd name="p0y9" fmla="+- p0y9s p0a2dy 0"/>
              <a:gd name="p0x10s" fmla="*/ 67150 mins 1"/>
              <a:gd name="p0x10" fmla="+- p0x10s p0a2dx 0"/>
              <a:gd name="p0y10s" fmla="*/ 472 mins 1"/>
              <a:gd name="p0y10" fmla="+- p0y10s p0a2dy 0"/>
              <a:gd name="p0x11s" fmla="*/ 0 mins 1"/>
              <a:gd name="p0x11" fmla="+- p0x11s p0a2dx 0"/>
              <a:gd name="p0y11s" fmla="*/ -66678 mins 1"/>
              <a:gd name="p0y11" fmla="+- p0y11s p0a2dy 0"/>
              <a:gd name="p0x12s" fmla="*/ 0 mins 1"/>
              <a:gd name="p0x12" fmla="+- p0x12s p0a2dx 0"/>
              <a:gd name="p0y12s" fmla="*/ -149512 mins 1"/>
              <a:gd name="p0y12" fmla="+- p0y12s p0a2dy 0"/>
              <a:gd name="p0x13s" fmla="*/ 0 mins 1"/>
              <a:gd name="p0x13" fmla="+- p0x13s p0a0dx 0"/>
              <a:gd name="p0y13s" fmla="*/ 149985 mins 1"/>
              <a:gd name="p0y13" fmla="+- p0y13s p0a0dy 0"/>
              <a:gd name="p0x14s" fmla="*/ 0 mins 1"/>
              <a:gd name="p0x14" fmla="+- p0x14s p0a0dx 0"/>
              <a:gd name="p0y14s" fmla="*/ 67150 mins 1"/>
              <a:gd name="p0y14" fmla="+- p0y14s p0a0dy 0"/>
              <a:gd name="p0x15s" fmla="*/ 67150 mins 1"/>
              <a:gd name="p0x15" fmla="+- p0x15s p0a0dx 0"/>
              <a:gd name="p0y15s" fmla="*/ 0 mins 1"/>
              <a:gd name="p0y15" fmla="+- p0y15s p0a0dy 0"/>
              <a:gd name="p0x16s" fmla="*/ 149985 mins 1"/>
              <a:gd name="p0x16" fmla="+- p0x16s p0a0dx 0"/>
              <a:gd name="p0y16s" fmla="*/ 0 mins 1"/>
              <a:gd name="p0y16" fmla="+- p0y16s p0a0dy 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4"/>
            </p:custDataLst>
          </p:nvPr>
        </p:nvSpPr>
        <p:spPr>
          <a:xfrm>
            <a:off x="6507880" y="1975485"/>
            <a:ext cx="2327224" cy="31146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b="1" spc="36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紧张的原因多种多样</a:t>
            </a:r>
            <a:endParaRPr b="1" spc="36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6507480" y="23526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>
            <p:custDataLst>
              <p:tags r:id="rId26"/>
            </p:custDataLst>
          </p:nvPr>
        </p:nvSpPr>
        <p:spPr>
          <a:xfrm>
            <a:off x="6593681" y="2382202"/>
            <a:ext cx="247498" cy="20764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>
            <p:custDataLst>
              <p:tags r:id="rId27"/>
            </p:custDataLst>
          </p:nvPr>
        </p:nvSpPr>
        <p:spPr>
          <a:xfrm>
            <a:off x="6850780" y="2352675"/>
            <a:ext cx="196691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当众孤独引起的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畏惧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28"/>
            </p:custDataLst>
          </p:nvPr>
        </p:nvSpPr>
        <p:spPr>
          <a:xfrm>
            <a:off x="6507480" y="26955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>
            <p:custDataLst>
              <p:tags r:id="rId29"/>
            </p:custDataLst>
          </p:nvPr>
        </p:nvSpPr>
        <p:spPr>
          <a:xfrm>
            <a:off x="6593681" y="2725102"/>
            <a:ext cx="247498" cy="20764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30"/>
            </p:custDataLst>
          </p:nvPr>
        </p:nvSpPr>
        <p:spPr>
          <a:xfrm>
            <a:off x="6850780" y="2695575"/>
            <a:ext cx="196691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艺术虚构带来的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困难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1"/>
            </p:custDataLst>
          </p:nvPr>
        </p:nvSpPr>
        <p:spPr>
          <a:xfrm>
            <a:off x="6507480" y="30384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>
            <p:custDataLst>
              <p:tags r:id="rId32"/>
            </p:custDataLst>
          </p:nvPr>
        </p:nvSpPr>
        <p:spPr>
          <a:xfrm>
            <a:off x="6593681" y="3068002"/>
            <a:ext cx="247498" cy="20764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33"/>
            </p:custDataLst>
          </p:nvPr>
        </p:nvSpPr>
        <p:spPr>
          <a:xfrm>
            <a:off x="6850780" y="3038475"/>
            <a:ext cx="158591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创作上缺乏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自信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34"/>
            </p:custDataLst>
          </p:nvPr>
        </p:nvSpPr>
        <p:spPr>
          <a:xfrm>
            <a:off x="6507480" y="33813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>
            <p:custDataLst>
              <p:tags r:id="rId35"/>
            </p:custDataLst>
          </p:nvPr>
        </p:nvSpPr>
        <p:spPr>
          <a:xfrm>
            <a:off x="6593681" y="3410903"/>
            <a:ext cx="247498" cy="20764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36"/>
            </p:custDataLst>
          </p:nvPr>
        </p:nvSpPr>
        <p:spPr>
          <a:xfrm>
            <a:off x="6850780" y="3381375"/>
            <a:ext cx="291941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听到批评后无所适从产生的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局促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7"/>
            </p:custDataLst>
          </p:nvPr>
        </p:nvSpPr>
        <p:spPr>
          <a:xfrm>
            <a:off x="6507480" y="372427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38"/>
            </p:custDataLst>
          </p:nvPr>
        </p:nvSpPr>
        <p:spPr>
          <a:xfrm>
            <a:off x="6593681" y="3753803"/>
            <a:ext cx="247498" cy="20764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04000"/>
              </a:lnSpc>
            </a:pPr>
            <a:r>
              <a:rPr sz="12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sz="1200" b="1">
              <a:solidFill>
                <a:srgbClr val="8C4A0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6850780" y="3724275"/>
            <a:ext cx="3681412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长期不正常的习惯造成的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形体与声音紧张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57200" y="4305300"/>
            <a:ext cx="11277600" cy="2095500"/>
            <a:chOff x="720" y="6780"/>
            <a:chExt cx="17760" cy="3300"/>
          </a:xfrm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grpSpPr>
        <p:sp>
          <p:nvSpPr>
            <p:cNvPr id="42" name="任意多边形 41"/>
            <p:cNvSpPr/>
            <p:nvPr>
              <p:custDataLst>
                <p:tags r:id="rId40"/>
              </p:custDataLst>
            </p:nvPr>
          </p:nvSpPr>
          <p:spPr>
            <a:xfrm>
              <a:off x="720" y="6780"/>
              <a:ext cx="17760" cy="3300"/>
            </a:xfrm>
            <a:custGeom>
              <a:avLst/>
              <a:gdLst>
                <a:gd name="sw" fmla="*/ 1 w 17760"/>
                <a:gd name="sh" fmla="*/ 1 h 3300"/>
                <a:gd name="mins" fmla="min sw sh"/>
                <a:gd name="dsw" fmla="+- 0 sw mins"/>
                <a:gd name="dsh" fmla="+- 0 sh mins"/>
                <a:gd name="p0x0" fmla="*/ 420 w 17760"/>
                <a:gd name="p0y0" fmla="*/ 0 h 3300"/>
                <a:gd name="p0x1" fmla="*/ 17340 w 17760"/>
                <a:gd name="p0y1" fmla="*/ 0 h 3300"/>
                <a:gd name="p0x2" fmla="*/ 17571 w 17760"/>
                <a:gd name="p0y2" fmla="*/ 0 h 3300"/>
                <a:gd name="p0x3" fmla="*/ 17760 w 17760"/>
                <a:gd name="p0y3" fmla="*/ 188 h 3300"/>
                <a:gd name="p0x4" fmla="*/ 17760 w 17760"/>
                <a:gd name="p0y4" fmla="*/ 420 h 3300"/>
                <a:gd name="p0x5" fmla="*/ 17760 w 17760"/>
                <a:gd name="p0y5" fmla="*/ 2880 h 3300"/>
                <a:gd name="p0x6" fmla="*/ 17760 w 17760"/>
                <a:gd name="p0y6" fmla="*/ 3111 h 3300"/>
                <a:gd name="p0x7" fmla="*/ 17571 w 17760"/>
                <a:gd name="p0y7" fmla="*/ 3300 h 3300"/>
                <a:gd name="p0x8" fmla="*/ 17340 w 17760"/>
                <a:gd name="p0y8" fmla="*/ 3300 h 3300"/>
                <a:gd name="p0x9" fmla="*/ 420 w 17760"/>
                <a:gd name="p0y9" fmla="*/ 3300 h 3300"/>
                <a:gd name="p0x10" fmla="*/ 188 w 17760"/>
                <a:gd name="p0y10" fmla="*/ 3300 h 3300"/>
                <a:gd name="p0x11" fmla="*/ 0 w 17760"/>
                <a:gd name="p0y11" fmla="*/ 3111 h 3300"/>
                <a:gd name="p0x12" fmla="*/ 0 w 17760"/>
                <a:gd name="p0y12" fmla="*/ 2880 h 3300"/>
                <a:gd name="p0x13" fmla="*/ 0 w 17760"/>
                <a:gd name="p0y13" fmla="*/ 420 h 3300"/>
                <a:gd name="p0x14" fmla="*/ 0 w 17760"/>
                <a:gd name="p0y14" fmla="*/ 188 h 3300"/>
                <a:gd name="p0x15" fmla="*/ 188 w 17760"/>
                <a:gd name="p0y15" fmla="*/ 0 h 3300"/>
                <a:gd name="p0x16" fmla="*/ 420 w 17760"/>
                <a:gd name="p0y16" fmla="*/ 0 h 330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chemeClr val="accent1">
                <a:lumMod val="4545"/>
                <a:lumOff val="95455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任意多边形 42"/>
            <p:cNvSpPr/>
            <p:nvPr>
              <p:custDataLst>
                <p:tags r:id="rId41"/>
              </p:custDataLst>
            </p:nvPr>
          </p:nvSpPr>
          <p:spPr>
            <a:xfrm>
              <a:off x="1010" y="6780"/>
              <a:ext cx="17346" cy="133"/>
            </a:xfrm>
            <a:custGeom>
              <a:avLst/>
              <a:gdLst>
                <a:gd name="sw" fmla="*/ 1 w 17346"/>
                <a:gd name="sh" fmla="*/ 1 h 133"/>
                <a:gd name="mins" fmla="min sw sh"/>
                <a:gd name="dsw" fmla="+- 0 sw mins"/>
                <a:gd name="dsh" fmla="+- 0 sh mins"/>
                <a:gd name="p0x0" fmla="*/ 129 w 17346"/>
                <a:gd name="p0y0" fmla="*/ 0 h 133"/>
                <a:gd name="p0x1" fmla="*/ 17049 w 17346"/>
                <a:gd name="p0y1" fmla="*/ 0 h 133"/>
                <a:gd name="p0x2" fmla="*/ 17165 w 17346"/>
                <a:gd name="p0y2" fmla="*/ 0 h 133"/>
                <a:gd name="p0x3" fmla="*/ 17270 w 17346"/>
                <a:gd name="p0y3" fmla="*/ 47 h 133"/>
                <a:gd name="p0x4" fmla="*/ 17346 w 17346"/>
                <a:gd name="p0y4" fmla="*/ 123 h 133"/>
                <a:gd name="p0x5" fmla="*/ 17336 w 17346"/>
                <a:gd name="p0y5" fmla="*/ 133 h 133"/>
                <a:gd name="p0x6" fmla="*/ 17263 w 17346"/>
                <a:gd name="p0y6" fmla="*/ 60 h 133"/>
                <a:gd name="p0x7" fmla="*/ 17161 w 17346"/>
                <a:gd name="p0y7" fmla="*/ 15 h 133"/>
                <a:gd name="p0x8" fmla="*/ 17049 w 17346"/>
                <a:gd name="p0y8" fmla="*/ 15 h 133"/>
                <a:gd name="p0x9" fmla="*/ 129 w 17346"/>
                <a:gd name="p0y9" fmla="*/ 15 h 133"/>
                <a:gd name="p0x10" fmla="*/ 91 w 17346"/>
                <a:gd name="p0y10" fmla="*/ 15 h 133"/>
                <a:gd name="p0x11" fmla="*/ 53 w 17346"/>
                <a:gd name="p0y11" fmla="*/ 21 h 133"/>
                <a:gd name="p0x12" fmla="*/ 18 w 17346"/>
                <a:gd name="p0y12" fmla="*/ 34 h 133"/>
                <a:gd name="p0x13" fmla="*/ 0 w 17346"/>
                <a:gd name="p0y13" fmla="*/ 20 h 133"/>
                <a:gd name="p0x14" fmla="*/ 0 w 17346"/>
                <a:gd name="p0y14" fmla="*/ 20 h 133"/>
                <a:gd name="p0x15" fmla="*/ 40 w 17346"/>
                <a:gd name="p0y15" fmla="*/ 7 h 133"/>
                <a:gd name="p0x16" fmla="*/ 84 w 17346"/>
                <a:gd name="p0y16" fmla="*/ 0 h 133"/>
                <a:gd name="p0x17" fmla="*/ 129 w 17346"/>
                <a:gd name="p0y17" fmla="*/ 0 h 13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>
              <p:custDataLst>
                <p:tags r:id="rId42"/>
              </p:custDataLst>
            </p:nvPr>
          </p:nvSpPr>
          <p:spPr>
            <a:xfrm>
              <a:off x="18346" y="6903"/>
              <a:ext cx="134" cy="3053"/>
            </a:xfrm>
            <a:custGeom>
              <a:avLst/>
              <a:gdLst>
                <a:gd name="sw" fmla="*/ 1 w 133"/>
                <a:gd name="sh" fmla="*/ 1 h 3053"/>
                <a:gd name="mins" fmla="min sw sh"/>
                <a:gd name="dsw" fmla="+- 0 sw mins"/>
                <a:gd name="dsh" fmla="+- 0 sh mins"/>
                <a:gd name="p0x0" fmla="*/ 133 w 133"/>
                <a:gd name="p0y0" fmla="*/ 296 h 3053"/>
                <a:gd name="p0x1" fmla="*/ 133 w 133"/>
                <a:gd name="p0y1" fmla="*/ 2756 h 3053"/>
                <a:gd name="p0x2" fmla="*/ 133 w 133"/>
                <a:gd name="p0y2" fmla="*/ 2872 h 3053"/>
                <a:gd name="p0x3" fmla="*/ 86 w 133"/>
                <a:gd name="p0y3" fmla="*/ 2977 h 3053"/>
                <a:gd name="p0x4" fmla="*/ 10 w 133"/>
                <a:gd name="p0y4" fmla="*/ 3053 h 3053"/>
                <a:gd name="p0x5" fmla="*/ 0 w 133"/>
                <a:gd name="p0y5" fmla="*/ 3043 h 3053"/>
                <a:gd name="p0x6" fmla="*/ 73 w 133"/>
                <a:gd name="p0y6" fmla="*/ 2970 h 3053"/>
                <a:gd name="p0x7" fmla="*/ 118 w 133"/>
                <a:gd name="p0y7" fmla="*/ 2868 h 3053"/>
                <a:gd name="p0x8" fmla="*/ 118 w 133"/>
                <a:gd name="p0y8" fmla="*/ 2756 h 3053"/>
                <a:gd name="p0x9" fmla="*/ 118 w 133"/>
                <a:gd name="p0y9" fmla="*/ 296 h 3053"/>
                <a:gd name="p0x10" fmla="*/ 118 w 133"/>
                <a:gd name="p0y10" fmla="*/ 185 h 3053"/>
                <a:gd name="p0x11" fmla="*/ 73 w 133"/>
                <a:gd name="p0y11" fmla="*/ 83 h 3053"/>
                <a:gd name="p0x12" fmla="*/ 0 w 133"/>
                <a:gd name="p0y12" fmla="*/ 10 h 3053"/>
                <a:gd name="p0x13" fmla="*/ 10 w 133"/>
                <a:gd name="p0y13" fmla="*/ 0 h 3053"/>
                <a:gd name="p0x14" fmla="*/ 86 w 133"/>
                <a:gd name="p0y14" fmla="*/ 76 h 3053"/>
                <a:gd name="p0x15" fmla="*/ 133 w 133"/>
                <a:gd name="p0y15" fmla="*/ 181 h 3053"/>
                <a:gd name="p0x16" fmla="*/ 133 w 133"/>
                <a:gd name="p0y16" fmla="*/ 296 h 305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cubicBezTo>
                    <a:pt x="p0x6" y="p0y6"/>
                    <a:pt x="p0x7" y="p0y7"/>
                    <a:pt x="p0x8" y="p0y8"/>
                  </a:cubicBezTo>
                  <a:lnTo>
                    <a:pt x="p0x9" y="p0y9"/>
                  </a:lnTo>
                  <a:cubicBezTo>
                    <a:pt x="p0x10" y="p0y10"/>
                    <a:pt x="p0x11" y="p0y11"/>
                    <a:pt x="p0x12" y="p0y12"/>
                  </a:cubicBezTo>
                  <a:lnTo>
                    <a:pt x="p0x13" y="p0y13"/>
                  </a:lnTo>
                  <a:cubicBezTo>
                    <a:pt x="p0x14" y="p0y14"/>
                    <a:pt x="p0x15" y="p0y15"/>
                    <a:pt x="p0x16" y="p0y16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>
              <p:custDataLst>
                <p:tags r:id="rId43"/>
              </p:custDataLst>
            </p:nvPr>
          </p:nvSpPr>
          <p:spPr>
            <a:xfrm>
              <a:off x="1010" y="9946"/>
              <a:ext cx="17346" cy="134"/>
            </a:xfrm>
            <a:custGeom>
              <a:avLst/>
              <a:gdLst>
                <a:gd name="sw" fmla="*/ 1 w 17346"/>
                <a:gd name="sh" fmla="*/ 1 h 133"/>
                <a:gd name="mins" fmla="min sw sh"/>
                <a:gd name="dsw" fmla="+- 0 sw mins"/>
                <a:gd name="dsh" fmla="+- 0 sh mins"/>
                <a:gd name="p0x0" fmla="*/ 17049 w 17346"/>
                <a:gd name="p0y0" fmla="*/ 133 h 133"/>
                <a:gd name="p0x1" fmla="*/ 129 w 17346"/>
                <a:gd name="p0y1" fmla="*/ 133 h 133"/>
                <a:gd name="p0x2" fmla="*/ 84 w 17346"/>
                <a:gd name="p0y2" fmla="*/ 133 h 133"/>
                <a:gd name="p0x3" fmla="*/ 40 w 17346"/>
                <a:gd name="p0y3" fmla="*/ 126 h 133"/>
                <a:gd name="p0x4" fmla="*/ 0 w 17346"/>
                <a:gd name="p0y4" fmla="*/ 113 h 133"/>
                <a:gd name="p0x5" fmla="*/ 18 w 17346"/>
                <a:gd name="p0y5" fmla="*/ 98 h 133"/>
                <a:gd name="p0x6" fmla="*/ 18 w 17346"/>
                <a:gd name="p0y6" fmla="*/ 98 h 133"/>
                <a:gd name="p0x7" fmla="*/ 53 w 17346"/>
                <a:gd name="p0y7" fmla="*/ 111 h 133"/>
                <a:gd name="p0x8" fmla="*/ 91 w 17346"/>
                <a:gd name="p0y8" fmla="*/ 118 h 133"/>
                <a:gd name="p0x9" fmla="*/ 129 w 17346"/>
                <a:gd name="p0y9" fmla="*/ 118 h 133"/>
                <a:gd name="p0x10" fmla="*/ 17049 w 17346"/>
                <a:gd name="p0y10" fmla="*/ 118 h 133"/>
                <a:gd name="p0x11" fmla="*/ 17161 w 17346"/>
                <a:gd name="p0y11" fmla="*/ 118 h 133"/>
                <a:gd name="p0x12" fmla="*/ 17262 w 17346"/>
                <a:gd name="p0y12" fmla="*/ 73 h 133"/>
                <a:gd name="p0x13" fmla="*/ 17336 w 17346"/>
                <a:gd name="p0y13" fmla="*/ 0 h 133"/>
                <a:gd name="p0x14" fmla="*/ 17346 w 17346"/>
                <a:gd name="p0y14" fmla="*/ 10 h 133"/>
                <a:gd name="p0x15" fmla="*/ 17270 w 17346"/>
                <a:gd name="p0y15" fmla="*/ 86 h 133"/>
                <a:gd name="p0x16" fmla="*/ 17165 w 17346"/>
                <a:gd name="p0y16" fmla="*/ 133 h 133"/>
                <a:gd name="p0x17" fmla="*/ 17049 w 17346"/>
                <a:gd name="p0y17" fmla="*/ 133 h 133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cubicBezTo>
                    <a:pt x="p0x15" y="p0y15"/>
                    <a:pt x="p0x16" y="p0y16"/>
                    <a:pt x="p0x17" y="p0y17"/>
                  </a:cubicBezTo>
                  <a:close/>
                </a:path>
              </a:pathLst>
            </a:custGeom>
            <a:solidFill>
              <a:srgbClr val="DCE9D9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>
              <p:custDataLst>
                <p:tags r:id="rId44"/>
              </p:custDataLst>
            </p:nvPr>
          </p:nvSpPr>
          <p:spPr>
            <a:xfrm>
              <a:off x="720" y="6800"/>
              <a:ext cx="308" cy="3259"/>
            </a:xfrm>
            <a:custGeom>
              <a:avLst/>
              <a:gdLst>
                <a:gd name="sw" fmla="*/ 1 w 308"/>
                <a:gd name="sh" fmla="*/ 1 h 3259"/>
                <a:gd name="mins" fmla="min sw sh"/>
                <a:gd name="dsw" fmla="+- 0 sw mins"/>
                <a:gd name="dsh" fmla="+- 0 sh mins"/>
                <a:gd name="p0x0" fmla="*/ 0 w 308"/>
                <a:gd name="p0y0" fmla="*/ 2859 h 3259"/>
                <a:gd name="p0x1" fmla="*/ 0 w 308"/>
                <a:gd name="p0y1" fmla="*/ 399 h 3259"/>
                <a:gd name="p0x2" fmla="*/ 0 w 308"/>
                <a:gd name="p0y2" fmla="*/ 212 h 3259"/>
                <a:gd name="p0x3" fmla="*/ 121 w 308"/>
                <a:gd name="p0y3" fmla="*/ 54 h 3259"/>
                <a:gd name="p0x4" fmla="*/ 290 w 308"/>
                <a:gd name="p0y4" fmla="*/ 0 h 3259"/>
                <a:gd name="p0x5" fmla="*/ 308 w 308"/>
                <a:gd name="p0y5" fmla="*/ 14 h 3259"/>
                <a:gd name="p0x6" fmla="*/ 308 w 308"/>
                <a:gd name="p0y6" fmla="*/ 14 h 3259"/>
                <a:gd name="p0x7" fmla="*/ 164 w 308"/>
                <a:gd name="p0y7" fmla="*/ 67 h 3259"/>
                <a:gd name="p0x8" fmla="*/ 60 w 308"/>
                <a:gd name="p0y8" fmla="*/ 219 h 3259"/>
                <a:gd name="p0x9" fmla="*/ 60 w 308"/>
                <a:gd name="p0y9" fmla="*/ 399 h 3259"/>
                <a:gd name="p0x10" fmla="*/ 60 w 308"/>
                <a:gd name="p0y10" fmla="*/ 2859 h 3259"/>
                <a:gd name="p0x11" fmla="*/ 60 w 308"/>
                <a:gd name="p0y11" fmla="*/ 3039 h 3259"/>
                <a:gd name="p0x12" fmla="*/ 164 w 308"/>
                <a:gd name="p0y12" fmla="*/ 3192 h 3259"/>
                <a:gd name="p0x13" fmla="*/ 308 w 308"/>
                <a:gd name="p0y13" fmla="*/ 3244 h 3259"/>
                <a:gd name="p0x14" fmla="*/ 290 w 308"/>
                <a:gd name="p0y14" fmla="*/ 3258 h 3259"/>
                <a:gd name="p0x15" fmla="*/ 290 w 308"/>
                <a:gd name="p0y15" fmla="*/ 3259 h 3259"/>
                <a:gd name="p0x16" fmla="*/ 121 w 308"/>
                <a:gd name="p0y16" fmla="*/ 3204 h 3259"/>
                <a:gd name="p0x17" fmla="*/ 0 w 308"/>
                <a:gd name="p0y17" fmla="*/ 3046 h 3259"/>
                <a:gd name="p0x18" fmla="*/ 0 w 308"/>
                <a:gd name="p0y18" fmla="*/ 2859 h 3259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cubicBezTo>
                    <a:pt x="p0x2" y="p0y2"/>
                    <a:pt x="p0x3" y="p0y3"/>
                    <a:pt x="p0x4" y="p0y4"/>
                  </a:cubicBezTo>
                  <a:lnTo>
                    <a:pt x="p0x5" y="p0y5"/>
                  </a:lnTo>
                  <a:lnTo>
                    <a:pt x="p0x6" y="p0y6"/>
                  </a:lnTo>
                  <a:cubicBezTo>
                    <a:pt x="p0x7" y="p0y7"/>
                    <a:pt x="p0x8" y="p0y8"/>
                    <a:pt x="p0x9" y="p0y9"/>
                  </a:cubicBezTo>
                  <a:lnTo>
                    <a:pt x="p0x10" y="p0y10"/>
                  </a:lnTo>
                  <a:cubicBezTo>
                    <a:pt x="p0x11" y="p0y11"/>
                    <a:pt x="p0x12" y="p0y12"/>
                    <a:pt x="p0x13" y="p0y13"/>
                  </a:cubicBezTo>
                  <a:lnTo>
                    <a:pt x="p0x14" y="p0y14"/>
                  </a:lnTo>
                  <a:lnTo>
                    <a:pt x="p0x15" y="p0y15"/>
                  </a:lnTo>
                  <a:cubicBezTo>
                    <a:pt x="p0x16" y="p0y16"/>
                    <a:pt x="p0x17" y="p0y17"/>
                    <a:pt x="p0x18" y="p0y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>
            <p:custDataLst>
              <p:tags r:id="rId45"/>
            </p:custDataLst>
          </p:nvPr>
        </p:nvSpPr>
        <p:spPr>
          <a:xfrm>
            <a:off x="685800" y="5033963"/>
            <a:ext cx="9139238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松弛离不开监督与控制：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演员通过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有意识地自我控制和调整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达到松弛状态，这种能力必须在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长时期有意识的训练中培养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。斯坦尼斯拉夫斯基将其放在专业基础训练的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任意多边形 48"/>
          <p:cNvSpPr/>
          <p:nvPr>
            <p:custDataLst>
              <p:tags r:id="rId46"/>
            </p:custDataLst>
          </p:nvPr>
        </p:nvSpPr>
        <p:spPr>
          <a:xfrm>
            <a:off x="5509895" y="5395595"/>
            <a:ext cx="647700" cy="238125"/>
          </a:xfrm>
          <a:custGeom>
            <a:avLst/>
            <a:gdLst>
              <a:gd name="sw" fmla="*/ 1 w 1020"/>
              <a:gd name="sh" fmla="*/ 1 h 375"/>
              <a:gd name="mins" fmla="min sw sh"/>
              <a:gd name="dsw" fmla="+- 0 sw mins"/>
              <a:gd name="dsh" fmla="+- 0 sh mins"/>
              <a:gd name="p0x0" fmla="*/ 180 w 1020"/>
              <a:gd name="p0y0" fmla="*/ 0 h 375"/>
              <a:gd name="p0x1" fmla="*/ 840 w 1020"/>
              <a:gd name="p0y1" fmla="*/ 0 h 375"/>
              <a:gd name="p0x2" fmla="*/ 939 w 1020"/>
              <a:gd name="p0y2" fmla="*/ 0 h 375"/>
              <a:gd name="p0x3" fmla="*/ 1020 w 1020"/>
              <a:gd name="p0y3" fmla="*/ 80 h 375"/>
              <a:gd name="p0x4" fmla="*/ 1020 w 1020"/>
              <a:gd name="p0y4" fmla="*/ 180 h 375"/>
              <a:gd name="p0x5" fmla="*/ 1020 w 1020"/>
              <a:gd name="p0y5" fmla="*/ 195 h 375"/>
              <a:gd name="p0x6" fmla="*/ 1020 w 1020"/>
              <a:gd name="p0y6" fmla="*/ 294 h 375"/>
              <a:gd name="p0x7" fmla="*/ 939 w 1020"/>
              <a:gd name="p0y7" fmla="*/ 375 h 375"/>
              <a:gd name="p0x8" fmla="*/ 840 w 1020"/>
              <a:gd name="p0y8" fmla="*/ 375 h 375"/>
              <a:gd name="p0x9" fmla="*/ 180 w 1020"/>
              <a:gd name="p0y9" fmla="*/ 375 h 375"/>
              <a:gd name="p0x10" fmla="*/ 80 w 1020"/>
              <a:gd name="p0y10" fmla="*/ 375 h 375"/>
              <a:gd name="p0x11" fmla="*/ 0 w 1020"/>
              <a:gd name="p0y11" fmla="*/ 294 h 375"/>
              <a:gd name="p0x12" fmla="*/ 0 w 1020"/>
              <a:gd name="p0y12" fmla="*/ 195 h 375"/>
              <a:gd name="p0x13" fmla="*/ 0 w 1020"/>
              <a:gd name="p0y13" fmla="*/ 180 h 375"/>
              <a:gd name="p0x14" fmla="*/ 0 w 1020"/>
              <a:gd name="p0y14" fmla="*/ 80 h 375"/>
              <a:gd name="p0x15" fmla="*/ 80 w 1020"/>
              <a:gd name="p0y15" fmla="*/ 0 h 375"/>
              <a:gd name="p0x16" fmla="*/ 180 w 1020"/>
              <a:gd name="p0y16" fmla="*/ 0 h 3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>
            <p:custDataLst>
              <p:tags r:id="rId47"/>
            </p:custDataLst>
          </p:nvPr>
        </p:nvSpPr>
        <p:spPr>
          <a:xfrm>
            <a:off x="5510213" y="5384483"/>
            <a:ext cx="704926" cy="26098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750"/>
              <a:t> </a:t>
            </a: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第一步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48"/>
            </p:custDataLst>
          </p:nvPr>
        </p:nvSpPr>
        <p:spPr>
          <a:xfrm>
            <a:off x="6157989" y="5338763"/>
            <a:ext cx="370031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51"/>
          <p:cNvSpPr/>
          <p:nvPr>
            <p:custDataLst>
              <p:tags r:id="rId49"/>
            </p:custDataLst>
          </p:nvPr>
        </p:nvSpPr>
        <p:spPr>
          <a:xfrm>
            <a:off x="10010140" y="4976495"/>
            <a:ext cx="0" cy="200025"/>
          </a:xfrm>
          <a:custGeom>
            <a:avLst/>
            <a:gdLst>
              <a:gd name="sw" fmla="*/ 1 w 120"/>
              <a:gd name="sh" fmla="*/ 1 h 315"/>
              <a:gd name="mins" fmla="min sw sh"/>
              <a:gd name="dsw" fmla="+- 0 sw mins"/>
              <a:gd name="dsh" fmla="+- 0 sh mins"/>
              <a:gd name="p0x0" fmla="*/ 60 w 120"/>
              <a:gd name="p0y0" fmla="*/ 0 h 315"/>
              <a:gd name="p0x1" fmla="*/ -60 w 120"/>
              <a:gd name="p0y1" fmla="*/ 0 h 315"/>
              <a:gd name="p0x2" fmla="*/ -26 w 120"/>
              <a:gd name="p0y2" fmla="*/ 0 h 315"/>
              <a:gd name="p0x3" fmla="*/ 0 w 120"/>
              <a:gd name="p0y3" fmla="*/ 26 h 315"/>
              <a:gd name="p0x4" fmla="*/ 0 w 120"/>
              <a:gd name="p0y4" fmla="*/ 60 h 315"/>
              <a:gd name="p0x5" fmla="*/ 0 w 120"/>
              <a:gd name="p0y5" fmla="*/ 255 h 315"/>
              <a:gd name="p0x6" fmla="*/ 0 w 120"/>
              <a:gd name="p0y6" fmla="*/ 288 h 315"/>
              <a:gd name="p0x7" fmla="*/ -26 w 120"/>
              <a:gd name="p0y7" fmla="*/ 315 h 315"/>
              <a:gd name="p0x8" fmla="*/ -60 w 120"/>
              <a:gd name="p0y8" fmla="*/ 315 h 315"/>
              <a:gd name="p0x9" fmla="*/ 60 w 120"/>
              <a:gd name="p0y9" fmla="*/ 315 h 315"/>
              <a:gd name="p0x10" fmla="*/ 26 w 120"/>
              <a:gd name="p0y10" fmla="*/ 315 h 315"/>
              <a:gd name="p0x11" fmla="*/ 0 w 120"/>
              <a:gd name="p0y11" fmla="*/ 288 h 315"/>
              <a:gd name="p0x12" fmla="*/ 0 w 120"/>
              <a:gd name="p0y12" fmla="*/ 255 h 315"/>
              <a:gd name="p0x13" fmla="*/ 0 w 120"/>
              <a:gd name="p0y13" fmla="*/ 60 h 315"/>
              <a:gd name="p0x14" fmla="*/ 0 w 120"/>
              <a:gd name="p0y14" fmla="*/ 26 h 315"/>
              <a:gd name="p0x15" fmla="*/ 26 w 120"/>
              <a:gd name="p0y15" fmla="*/ 0 h 315"/>
              <a:gd name="p0x16" fmla="*/ 60 w 120"/>
              <a:gd name="p0y16" fmla="*/ 0 h 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>
            <p:custDataLst>
              <p:tags r:id="rId50"/>
            </p:custDataLst>
          </p:nvPr>
        </p:nvSpPr>
        <p:spPr>
          <a:xfrm>
            <a:off x="10010699" y="4976813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涉及心理因素</a:t>
            </a:r>
            <a:endParaRPr sz="12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51"/>
            </p:custDataLst>
          </p:nvPr>
        </p:nvSpPr>
        <p:spPr>
          <a:xfrm>
            <a:off x="10010140" y="5252720"/>
            <a:ext cx="0" cy="200025"/>
          </a:xfrm>
          <a:custGeom>
            <a:avLst/>
            <a:gdLst>
              <a:gd name="sw" fmla="*/ 1 w 120"/>
              <a:gd name="sh" fmla="*/ 1 h 315"/>
              <a:gd name="mins" fmla="min sw sh"/>
              <a:gd name="dsw" fmla="+- 0 sw mins"/>
              <a:gd name="dsh" fmla="+- 0 sh mins"/>
              <a:gd name="p0x0" fmla="*/ 60 w 120"/>
              <a:gd name="p0y0" fmla="*/ 0 h 315"/>
              <a:gd name="p0x1" fmla="*/ -60 w 120"/>
              <a:gd name="p0y1" fmla="*/ 0 h 315"/>
              <a:gd name="p0x2" fmla="*/ -26 w 120"/>
              <a:gd name="p0y2" fmla="*/ 0 h 315"/>
              <a:gd name="p0x3" fmla="*/ 0 w 120"/>
              <a:gd name="p0y3" fmla="*/ 26 h 315"/>
              <a:gd name="p0x4" fmla="*/ 0 w 120"/>
              <a:gd name="p0y4" fmla="*/ 60 h 315"/>
              <a:gd name="p0x5" fmla="*/ 0 w 120"/>
              <a:gd name="p0y5" fmla="*/ 255 h 315"/>
              <a:gd name="p0x6" fmla="*/ 0 w 120"/>
              <a:gd name="p0y6" fmla="*/ 288 h 315"/>
              <a:gd name="p0x7" fmla="*/ -26 w 120"/>
              <a:gd name="p0y7" fmla="*/ 315 h 315"/>
              <a:gd name="p0x8" fmla="*/ -60 w 120"/>
              <a:gd name="p0y8" fmla="*/ 315 h 315"/>
              <a:gd name="p0x9" fmla="*/ 60 w 120"/>
              <a:gd name="p0y9" fmla="*/ 315 h 315"/>
              <a:gd name="p0x10" fmla="*/ 26 w 120"/>
              <a:gd name="p0y10" fmla="*/ 315 h 315"/>
              <a:gd name="p0x11" fmla="*/ 0 w 120"/>
              <a:gd name="p0y11" fmla="*/ 288 h 315"/>
              <a:gd name="p0x12" fmla="*/ 0 w 120"/>
              <a:gd name="p0y12" fmla="*/ 255 h 315"/>
              <a:gd name="p0x13" fmla="*/ 0 w 120"/>
              <a:gd name="p0y13" fmla="*/ 60 h 315"/>
              <a:gd name="p0x14" fmla="*/ 0 w 120"/>
              <a:gd name="p0y14" fmla="*/ 26 h 315"/>
              <a:gd name="p0x15" fmla="*/ 26 w 120"/>
              <a:gd name="p0y15" fmla="*/ 0 h 315"/>
              <a:gd name="p0x16" fmla="*/ 60 w 120"/>
              <a:gd name="p0y16" fmla="*/ 0 h 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2"/>
            </p:custDataLst>
          </p:nvPr>
        </p:nvSpPr>
        <p:spPr>
          <a:xfrm>
            <a:off x="10010699" y="5253038"/>
            <a:ext cx="10668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涉及生理因素</a:t>
            </a:r>
            <a:endParaRPr sz="12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任意多边形 55"/>
          <p:cNvSpPr/>
          <p:nvPr>
            <p:custDataLst>
              <p:tags r:id="rId53"/>
            </p:custDataLst>
          </p:nvPr>
        </p:nvSpPr>
        <p:spPr>
          <a:xfrm>
            <a:off x="10010140" y="5528945"/>
            <a:ext cx="0" cy="200025"/>
          </a:xfrm>
          <a:custGeom>
            <a:avLst/>
            <a:gdLst>
              <a:gd name="sw" fmla="*/ 1 w 120"/>
              <a:gd name="sh" fmla="*/ 1 h 315"/>
              <a:gd name="mins" fmla="min sw sh"/>
              <a:gd name="dsw" fmla="+- 0 sw mins"/>
              <a:gd name="dsh" fmla="+- 0 sh mins"/>
              <a:gd name="p0x0" fmla="*/ 60 w 120"/>
              <a:gd name="p0y0" fmla="*/ 0 h 315"/>
              <a:gd name="p0x1" fmla="*/ -60 w 120"/>
              <a:gd name="p0y1" fmla="*/ 0 h 315"/>
              <a:gd name="p0x2" fmla="*/ -26 w 120"/>
              <a:gd name="p0y2" fmla="*/ 0 h 315"/>
              <a:gd name="p0x3" fmla="*/ 0 w 120"/>
              <a:gd name="p0y3" fmla="*/ 26 h 315"/>
              <a:gd name="p0x4" fmla="*/ 0 w 120"/>
              <a:gd name="p0y4" fmla="*/ 60 h 315"/>
              <a:gd name="p0x5" fmla="*/ 0 w 120"/>
              <a:gd name="p0y5" fmla="*/ 255 h 315"/>
              <a:gd name="p0x6" fmla="*/ 0 w 120"/>
              <a:gd name="p0y6" fmla="*/ 288 h 315"/>
              <a:gd name="p0x7" fmla="*/ -26 w 120"/>
              <a:gd name="p0y7" fmla="*/ 315 h 315"/>
              <a:gd name="p0x8" fmla="*/ -60 w 120"/>
              <a:gd name="p0y8" fmla="*/ 315 h 315"/>
              <a:gd name="p0x9" fmla="*/ 60 w 120"/>
              <a:gd name="p0y9" fmla="*/ 315 h 315"/>
              <a:gd name="p0x10" fmla="*/ 26 w 120"/>
              <a:gd name="p0y10" fmla="*/ 315 h 315"/>
              <a:gd name="p0x11" fmla="*/ 0 w 120"/>
              <a:gd name="p0y11" fmla="*/ 288 h 315"/>
              <a:gd name="p0x12" fmla="*/ 0 w 120"/>
              <a:gd name="p0y12" fmla="*/ 255 h 315"/>
              <a:gd name="p0x13" fmla="*/ 0 w 120"/>
              <a:gd name="p0y13" fmla="*/ 60 h 315"/>
              <a:gd name="p0x14" fmla="*/ 0 w 120"/>
              <a:gd name="p0y14" fmla="*/ 26 h 315"/>
              <a:gd name="p0x15" fmla="*/ 26 w 120"/>
              <a:gd name="p0y15" fmla="*/ 0 h 315"/>
              <a:gd name="p0x16" fmla="*/ 60 w 120"/>
              <a:gd name="p0y16" fmla="*/ 0 h 3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54"/>
            </p:custDataLst>
          </p:nvPr>
        </p:nvSpPr>
        <p:spPr>
          <a:xfrm>
            <a:off x="10010699" y="5529263"/>
            <a:ext cx="1676476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兼顾两方面的控制练习</a:t>
            </a:r>
            <a:endParaRPr sz="12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47700" y="433388"/>
            <a:ext cx="4572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面部与肢体松弛控制训练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>
            <a:off x="9458960" y="518795"/>
            <a:ext cx="2275840" cy="352425"/>
          </a:xfrm>
          <a:custGeom>
            <a:avLst/>
            <a:gdLst>
              <a:gd name="sw" fmla="*/ 1 w 3583"/>
              <a:gd name="sh" fmla="*/ 1 h 555"/>
              <a:gd name="mins" fmla="min sw sh"/>
              <a:gd name="dsw" fmla="+- 0 sw mins"/>
              <a:gd name="dsh" fmla="+- 0 sh mins"/>
              <a:gd name="p0x0" fmla="*/ 277 w 3583"/>
              <a:gd name="p0y0" fmla="*/ 0 h 555"/>
              <a:gd name="p0x1" fmla="*/ 3305 w 3583"/>
              <a:gd name="p0y1" fmla="*/ 0 h 555"/>
              <a:gd name="p0x2" fmla="*/ 3459 w 3583"/>
              <a:gd name="p0y2" fmla="*/ 0 h 555"/>
              <a:gd name="p0x3" fmla="*/ 3583 w 3583"/>
              <a:gd name="p0y3" fmla="*/ 124 h 555"/>
              <a:gd name="p0x4" fmla="*/ 3583 w 3583"/>
              <a:gd name="p0y4" fmla="*/ 277 h 555"/>
              <a:gd name="p0x5" fmla="*/ 3583 w 3583"/>
              <a:gd name="p0y5" fmla="*/ 430 h 555"/>
              <a:gd name="p0x6" fmla="*/ 3459 w 3583"/>
              <a:gd name="p0y6" fmla="*/ 555 h 555"/>
              <a:gd name="p0x7" fmla="*/ 3305 w 3583"/>
              <a:gd name="p0y7" fmla="*/ 555 h 555"/>
              <a:gd name="p0x8" fmla="*/ 277 w 3583"/>
              <a:gd name="p0y8" fmla="*/ 555 h 555"/>
              <a:gd name="p0x9" fmla="*/ 124 w 3583"/>
              <a:gd name="p0y9" fmla="*/ 555 h 555"/>
              <a:gd name="p0x10" fmla="*/ 0 w 3583"/>
              <a:gd name="p0y10" fmla="*/ 430 h 555"/>
              <a:gd name="p0x11" fmla="*/ 0 w 3583"/>
              <a:gd name="p0y11" fmla="*/ 277 h 555"/>
              <a:gd name="p0x12" fmla="*/ 0 w 3583"/>
              <a:gd name="p0y12" fmla="*/ 124 h 555"/>
              <a:gd name="p0x13" fmla="*/ 124 w 3583"/>
              <a:gd name="p0y13" fmla="*/ 0 h 555"/>
              <a:gd name="p0x14" fmla="*/ 277 w 3583"/>
              <a:gd name="p0y14" fmla="*/ 0 h 5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cubicBezTo>
                  <a:pt x="p0x5" y="p0y5"/>
                  <a:pt x="p0x6" y="p0y6"/>
                  <a:pt x="p0x7" y="p0y7"/>
                </a:cubicBezTo>
                <a:lnTo>
                  <a:pt x="p0x8" y="p0y8"/>
                </a:lnTo>
                <a:cubicBezTo>
                  <a:pt x="p0x9" y="p0y9"/>
                  <a:pt x="p0x10" y="p0y10"/>
                  <a:pt x="p0x11" y="p0y11"/>
                </a:cubicBez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9611840" y="595313"/>
            <a:ext cx="212296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zh-CN" altLang="en-US" sz="1200" b="1" spc="24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游戏化训练</a:t>
            </a:r>
            <a:r>
              <a:rPr lang="en-US" altLang="zh-CN" sz="1200" b="1" spc="24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· </a:t>
            </a:r>
            <a:r>
              <a:rPr lang="zh-CN" altLang="en-US" sz="1200" b="1" spc="24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身体的可塑性</a:t>
            </a:r>
            <a:endParaRPr lang="zh-CN" altLang="en-US" sz="1200" b="1" spc="24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461645" y="1166495"/>
            <a:ext cx="3990975" cy="5229225"/>
          </a:xfrm>
          <a:custGeom>
            <a:avLst/>
            <a:gdLst>
              <a:gd name="sw" fmla="*/ 1 w 6285"/>
              <a:gd name="sh" fmla="*/ 1 h 8235"/>
              <a:gd name="mins" fmla="min sw sh"/>
              <a:gd name="dsw" fmla="+- 0 sw mins"/>
              <a:gd name="dsh" fmla="+- 0 sh mins"/>
              <a:gd name="p0x0" fmla="*/ 420 w 6285"/>
              <a:gd name="p0y0" fmla="*/ 0 h 8235"/>
              <a:gd name="p0x1" fmla="*/ 5865 w 6285"/>
              <a:gd name="p0y1" fmla="*/ 0 h 8235"/>
              <a:gd name="p0x2" fmla="*/ 6096 w 6285"/>
              <a:gd name="p0y2" fmla="*/ 0 h 8235"/>
              <a:gd name="p0x3" fmla="*/ 6285 w 6285"/>
              <a:gd name="p0y3" fmla="*/ 188 h 8235"/>
              <a:gd name="p0x4" fmla="*/ 6285 w 6285"/>
              <a:gd name="p0y4" fmla="*/ 420 h 8235"/>
              <a:gd name="p0x5" fmla="*/ 6285 w 6285"/>
              <a:gd name="p0y5" fmla="*/ 7815 h 8235"/>
              <a:gd name="p0x6" fmla="*/ 6285 w 6285"/>
              <a:gd name="p0y6" fmla="*/ 8046 h 8235"/>
              <a:gd name="p0x7" fmla="*/ 6096 w 6285"/>
              <a:gd name="p0y7" fmla="*/ 8235 h 8235"/>
              <a:gd name="p0x8" fmla="*/ 5865 w 6285"/>
              <a:gd name="p0y8" fmla="*/ 8235 h 8235"/>
              <a:gd name="p0x9" fmla="*/ 420 w 6285"/>
              <a:gd name="p0y9" fmla="*/ 8235 h 8235"/>
              <a:gd name="p0x10" fmla="*/ 188 w 6285"/>
              <a:gd name="p0y10" fmla="*/ 8235 h 8235"/>
              <a:gd name="p0x11" fmla="*/ 0 w 6285"/>
              <a:gd name="p0y11" fmla="*/ 8046 h 8235"/>
              <a:gd name="p0x12" fmla="*/ 0 w 6285"/>
              <a:gd name="p0y12" fmla="*/ 7815 h 8235"/>
              <a:gd name="p0x13" fmla="*/ 0 w 6285"/>
              <a:gd name="p0y13" fmla="*/ 420 h 8235"/>
              <a:gd name="p0x14" fmla="*/ 0 w 6285"/>
              <a:gd name="p0y14" fmla="*/ 188 h 8235"/>
              <a:gd name="p0x15" fmla="*/ 188 w 6285"/>
              <a:gd name="p0y15" fmla="*/ 0 h 8235"/>
              <a:gd name="p0x16" fmla="*/ 420 w 6285"/>
              <a:gd name="p0y16" fmla="*/ 0 h 82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noFill/>
          <a:ln w="9525" cmpd="sng">
            <a:solidFill>
              <a:srgbClr val="DCE9D9"/>
            </a:solidFill>
            <a:prstDash val="solid"/>
          </a:ln>
          <a:effectLst>
            <a:outerShdw blurRad="228600" dist="57150" dir="5399999" algn="ctr" rotWithShape="0">
              <a:srgbClr val="405C4A">
                <a:alpha val="10196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2d907149-9f84-11f1-9dbf-1efedbeae05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" r="7"/>
          <a:stretch>
            <a:fillRect/>
          </a:stretch>
        </p:blipFill>
        <p:spPr>
          <a:xfrm>
            <a:off x="466725" y="1171575"/>
            <a:ext cx="3981450" cy="52197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70" h="8220">
                <a:moveTo>
                  <a:pt x="420" y="0"/>
                </a:moveTo>
                <a:lnTo>
                  <a:pt x="5850" y="0"/>
                </a:lnTo>
                <a:cubicBezTo>
                  <a:pt x="6082" y="0"/>
                  <a:pt x="6270" y="188"/>
                  <a:pt x="6270" y="420"/>
                </a:cubicBezTo>
                <a:lnTo>
                  <a:pt x="6270" y="7800"/>
                </a:lnTo>
                <a:cubicBezTo>
                  <a:pt x="6270" y="8032"/>
                  <a:pt x="6082" y="8220"/>
                  <a:pt x="5850" y="8220"/>
                </a:cubicBezTo>
                <a:lnTo>
                  <a:pt x="420" y="8220"/>
                </a:lnTo>
                <a:cubicBezTo>
                  <a:pt x="188" y="8220"/>
                  <a:pt x="0" y="8032"/>
                  <a:pt x="0" y="7800"/>
                </a:cubicBezTo>
                <a:lnTo>
                  <a:pt x="0" y="420"/>
                </a:lnTo>
                <a:cubicBezTo>
                  <a:pt x="0" y="188"/>
                  <a:pt x="188" y="0"/>
                  <a:pt x="420" y="0"/>
                </a:cubicBezTo>
                <a:close/>
              </a:path>
            </a:pathLst>
          </a:custGeom>
        </p:spPr>
      </p:pic>
      <p:sp>
        <p:nvSpPr>
          <p:cNvPr id="11" name="任意多边形 10"/>
          <p:cNvSpPr/>
          <p:nvPr>
            <p:custDataLst>
              <p:tags r:id="rId8"/>
            </p:custDataLst>
          </p:nvPr>
        </p:nvSpPr>
        <p:spPr>
          <a:xfrm>
            <a:off x="4690745" y="1166495"/>
            <a:ext cx="7038975" cy="2514600"/>
          </a:xfrm>
          <a:custGeom>
            <a:avLst/>
            <a:gdLst>
              <a:gd name="sw" fmla="*/ 1 w 11085"/>
              <a:gd name="sh" fmla="*/ 1 h 3960"/>
              <a:gd name="mins" fmla="min sw sh"/>
              <a:gd name="dsw" fmla="+- 0 sw mins"/>
              <a:gd name="dsh" fmla="+- 0 sh mins"/>
              <a:gd name="p0x0" fmla="*/ 420 w 11085"/>
              <a:gd name="p0y0" fmla="*/ 0 h 3960"/>
              <a:gd name="p0x1" fmla="*/ 10665 w 11085"/>
              <a:gd name="p0y1" fmla="*/ 0 h 3960"/>
              <a:gd name="p0x2" fmla="*/ 10896 w 11085"/>
              <a:gd name="p0y2" fmla="*/ 0 h 3960"/>
              <a:gd name="p0x3" fmla="*/ 11085 w 11085"/>
              <a:gd name="p0y3" fmla="*/ 188 h 3960"/>
              <a:gd name="p0x4" fmla="*/ 11085 w 11085"/>
              <a:gd name="p0y4" fmla="*/ 420 h 3960"/>
              <a:gd name="p0x5" fmla="*/ 11085 w 11085"/>
              <a:gd name="p0y5" fmla="*/ 3540 h 3960"/>
              <a:gd name="p0x6" fmla="*/ 11085 w 11085"/>
              <a:gd name="p0y6" fmla="*/ 3771 h 3960"/>
              <a:gd name="p0x7" fmla="*/ 10896 w 11085"/>
              <a:gd name="p0y7" fmla="*/ 3960 h 3960"/>
              <a:gd name="p0x8" fmla="*/ 10665 w 11085"/>
              <a:gd name="p0y8" fmla="*/ 3960 h 3960"/>
              <a:gd name="p0x9" fmla="*/ 420 w 11085"/>
              <a:gd name="p0y9" fmla="*/ 3960 h 3960"/>
              <a:gd name="p0x10" fmla="*/ 188 w 11085"/>
              <a:gd name="p0y10" fmla="*/ 3960 h 3960"/>
              <a:gd name="p0x11" fmla="*/ 0 w 11085"/>
              <a:gd name="p0y11" fmla="*/ 3771 h 3960"/>
              <a:gd name="p0x12" fmla="*/ 0 w 11085"/>
              <a:gd name="p0y12" fmla="*/ 3540 h 3960"/>
              <a:gd name="p0x13" fmla="*/ 0 w 11085"/>
              <a:gd name="p0y13" fmla="*/ 420 h 3960"/>
              <a:gd name="p0x14" fmla="*/ 0 w 11085"/>
              <a:gd name="p0y14" fmla="*/ 188 h 3960"/>
              <a:gd name="p0x15" fmla="*/ 188 w 11085"/>
              <a:gd name="p0y15" fmla="*/ 0 h 3960"/>
              <a:gd name="p0x16" fmla="*/ 420 w 11085"/>
              <a:gd name="p0y16" fmla="*/ 0 h 39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9"/>
            </p:custDataLst>
          </p:nvPr>
        </p:nvSpPr>
        <p:spPr>
          <a:xfrm>
            <a:off x="4924425" y="14763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19675" y="1571625"/>
            <a:ext cx="304800" cy="304800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5572125" y="1400175"/>
            <a:ext cx="244837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面部松弛</a:t>
            </a:r>
            <a:endParaRPr sz="1200" b="1" spc="72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4"/>
            </p:custDataLst>
          </p:nvPr>
        </p:nvSpPr>
        <p:spPr>
          <a:xfrm>
            <a:off x="5572125" y="1622107"/>
            <a:ext cx="271507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面孔传递「变变变」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16"/>
          <p:cNvSpPr/>
          <p:nvPr>
            <p:custDataLst>
              <p:tags r:id="rId15"/>
            </p:custDataLst>
          </p:nvPr>
        </p:nvSpPr>
        <p:spPr>
          <a:xfrm>
            <a:off x="4924425" y="22193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010226" y="2219353"/>
            <a:ext cx="247497" cy="2609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7"/>
            </p:custDataLst>
          </p:nvPr>
        </p:nvSpPr>
        <p:spPr>
          <a:xfrm>
            <a:off x="5305425" y="2185988"/>
            <a:ext cx="349091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同学们站成一圈，沿圆圈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「传递面孔」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8"/>
            </p:custDataLst>
          </p:nvPr>
        </p:nvSpPr>
        <p:spPr>
          <a:xfrm>
            <a:off x="4924425" y="26384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010226" y="2638453"/>
            <a:ext cx="247497" cy="2609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20"/>
            </p:custDataLst>
          </p:nvPr>
        </p:nvSpPr>
        <p:spPr>
          <a:xfrm>
            <a:off x="5305425" y="2605088"/>
            <a:ext cx="6157913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教师先摆出滑稽表情，缓慢转向右手边同伴；同伴须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准确复制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，并在转传时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转变为新表情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21"/>
            </p:custDataLst>
          </p:nvPr>
        </p:nvSpPr>
        <p:spPr>
          <a:xfrm>
            <a:off x="4924425" y="336232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5010226" y="3362354"/>
            <a:ext cx="247497" cy="2609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5305425" y="3328988"/>
            <a:ext cx="5838825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教师可加入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规定情境</a:t>
            </a:r>
            <a:r>
              <a:rPr 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使游戏主题化；越接近圆圈末端，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难度越大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4"/>
            </p:custDataLst>
          </p:nvPr>
        </p:nvSpPr>
        <p:spPr>
          <a:xfrm>
            <a:off x="4690745" y="3881120"/>
            <a:ext cx="7038975" cy="2514600"/>
          </a:xfrm>
          <a:custGeom>
            <a:avLst/>
            <a:gdLst>
              <a:gd name="sw" fmla="*/ 1 w 11085"/>
              <a:gd name="sh" fmla="*/ 1 h 3960"/>
              <a:gd name="mins" fmla="min sw sh"/>
              <a:gd name="dsw" fmla="+- 0 sw mins"/>
              <a:gd name="dsh" fmla="+- 0 sh mins"/>
              <a:gd name="p0x0" fmla="*/ 420 w 11085"/>
              <a:gd name="p0y0" fmla="*/ 0 h 3960"/>
              <a:gd name="p0x1" fmla="*/ 10665 w 11085"/>
              <a:gd name="p0y1" fmla="*/ 0 h 3960"/>
              <a:gd name="p0x2" fmla="*/ 10896 w 11085"/>
              <a:gd name="p0y2" fmla="*/ 0 h 3960"/>
              <a:gd name="p0x3" fmla="*/ 11085 w 11085"/>
              <a:gd name="p0y3" fmla="*/ 188 h 3960"/>
              <a:gd name="p0x4" fmla="*/ 11085 w 11085"/>
              <a:gd name="p0y4" fmla="*/ 420 h 3960"/>
              <a:gd name="p0x5" fmla="*/ 11085 w 11085"/>
              <a:gd name="p0y5" fmla="*/ 3540 h 3960"/>
              <a:gd name="p0x6" fmla="*/ 11085 w 11085"/>
              <a:gd name="p0y6" fmla="*/ 3771 h 3960"/>
              <a:gd name="p0x7" fmla="*/ 10896 w 11085"/>
              <a:gd name="p0y7" fmla="*/ 3960 h 3960"/>
              <a:gd name="p0x8" fmla="*/ 10665 w 11085"/>
              <a:gd name="p0y8" fmla="*/ 3960 h 3960"/>
              <a:gd name="p0x9" fmla="*/ 420 w 11085"/>
              <a:gd name="p0y9" fmla="*/ 3960 h 3960"/>
              <a:gd name="p0x10" fmla="*/ 188 w 11085"/>
              <a:gd name="p0y10" fmla="*/ 3960 h 3960"/>
              <a:gd name="p0x11" fmla="*/ 0 w 11085"/>
              <a:gd name="p0y11" fmla="*/ 3771 h 3960"/>
              <a:gd name="p0x12" fmla="*/ 0 w 11085"/>
              <a:gd name="p0y12" fmla="*/ 3540 h 3960"/>
              <a:gd name="p0x13" fmla="*/ 0 w 11085"/>
              <a:gd name="p0y13" fmla="*/ 420 h 3960"/>
              <a:gd name="p0x14" fmla="*/ 0 w 11085"/>
              <a:gd name="p0y14" fmla="*/ 188 h 3960"/>
              <a:gd name="p0x15" fmla="*/ 188 w 11085"/>
              <a:gd name="p0y15" fmla="*/ 0 h 3960"/>
              <a:gd name="p0x16" fmla="*/ 420 w 11085"/>
              <a:gd name="p0y16" fmla="*/ 0 h 396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5"/>
            </p:custDataLst>
          </p:nvPr>
        </p:nvSpPr>
        <p:spPr>
          <a:xfrm>
            <a:off x="4924425" y="4191000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019675" y="4286250"/>
            <a:ext cx="304800" cy="304800"/>
          </a:xfrm>
          <a:prstGeom prst="rect">
            <a:avLst/>
          </a:prstGeom>
          <a:noFill/>
        </p:spPr>
      </p:pic>
      <p:sp>
        <p:nvSpPr>
          <p:cNvPr id="30" name="文本框 29"/>
          <p:cNvSpPr txBox="1"/>
          <p:nvPr>
            <p:custDataLst>
              <p:tags r:id="rId29"/>
            </p:custDataLst>
          </p:nvPr>
        </p:nvSpPr>
        <p:spPr>
          <a:xfrm>
            <a:off x="5572125" y="4114800"/>
            <a:ext cx="2448373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 spc="72">
                <a:solidFill>
                  <a:srgbClr val="6BBC3A"/>
                </a:solidFill>
                <a:latin typeface="微软雅黑" panose="020B0503020204020204" charset="-122"/>
                <a:ea typeface="微软雅黑" panose="020B0503020204020204" charset="-122"/>
              </a:rPr>
              <a:t>肢体松弛</a:t>
            </a:r>
            <a:endParaRPr sz="1200" b="1" spc="72">
              <a:solidFill>
                <a:srgbClr val="6BBC3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0"/>
            </p:custDataLst>
          </p:nvPr>
        </p:nvSpPr>
        <p:spPr>
          <a:xfrm>
            <a:off x="5572125" y="4336733"/>
            <a:ext cx="2715073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 spc="42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提线木偶「拉拉拉」</a:t>
            </a:r>
            <a:endParaRPr sz="2100" b="1" spc="42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1"/>
            </p:custDataLst>
          </p:nvPr>
        </p:nvSpPr>
        <p:spPr>
          <a:xfrm>
            <a:off x="4924425" y="49339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>
            <p:custDataLst>
              <p:tags r:id="rId32"/>
            </p:custDataLst>
          </p:nvPr>
        </p:nvSpPr>
        <p:spPr>
          <a:xfrm>
            <a:off x="5010226" y="4933979"/>
            <a:ext cx="247497" cy="2609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33"/>
            </p:custDataLst>
          </p:nvPr>
        </p:nvSpPr>
        <p:spPr>
          <a:xfrm>
            <a:off x="5305425" y="4900613"/>
            <a:ext cx="59055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想象头顶、肘、手腕、指尖、膝、脚踝处均有</a:t>
            </a: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提线</a:t>
            </a:r>
            <a:r>
              <a:rPr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，握于教师手中</a:t>
            </a:r>
            <a:endParaRPr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任意多边形 34"/>
          <p:cNvSpPr/>
          <p:nvPr>
            <p:custDataLst>
              <p:tags r:id="rId34"/>
            </p:custDataLst>
          </p:nvPr>
        </p:nvSpPr>
        <p:spPr>
          <a:xfrm>
            <a:off x="4924425" y="53530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>
            <p:custDataLst>
              <p:tags r:id="rId35"/>
            </p:custDataLst>
          </p:nvPr>
        </p:nvSpPr>
        <p:spPr>
          <a:xfrm>
            <a:off x="5010226" y="5353079"/>
            <a:ext cx="247497" cy="2609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6"/>
            </p:custDataLst>
          </p:nvPr>
        </p:nvSpPr>
        <p:spPr>
          <a:xfrm>
            <a:off x="5305425" y="5319713"/>
            <a:ext cx="6215063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教师依次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「提起」各部位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：肘部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手腕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指尖，直至双臂完全伸直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7"/>
            </p:custDataLst>
          </p:nvPr>
        </p:nvSpPr>
        <p:spPr>
          <a:xfrm>
            <a:off x="4924425" y="5772150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210 w 420"/>
              <a:gd name="p0y0" fmla="*/ 0 h 420"/>
              <a:gd name="p0x1" fmla="*/ 325 w 420"/>
              <a:gd name="p0y1" fmla="*/ 0 h 420"/>
              <a:gd name="p0x2" fmla="*/ 420 w 420"/>
              <a:gd name="p0y2" fmla="*/ 94 h 420"/>
              <a:gd name="p0x3" fmla="*/ 420 w 420"/>
              <a:gd name="p0y3" fmla="*/ 210 h 420"/>
              <a:gd name="p0x4" fmla="*/ 420 w 420"/>
              <a:gd name="p0y4" fmla="*/ 325 h 420"/>
              <a:gd name="p0x5" fmla="*/ 325 w 420"/>
              <a:gd name="p0y5" fmla="*/ 420 h 420"/>
              <a:gd name="p0x6" fmla="*/ 210 w 420"/>
              <a:gd name="p0y6" fmla="*/ 420 h 420"/>
              <a:gd name="p0x7" fmla="*/ 94 w 420"/>
              <a:gd name="p0y7" fmla="*/ 420 h 420"/>
              <a:gd name="p0x8" fmla="*/ 0 w 420"/>
              <a:gd name="p0y8" fmla="*/ 325 h 420"/>
              <a:gd name="p0x9" fmla="*/ 0 w 420"/>
              <a:gd name="p0y9" fmla="*/ 210 h 420"/>
              <a:gd name="p0x10" fmla="*/ 0 w 420"/>
              <a:gd name="p0y10" fmla="*/ 94 h 420"/>
              <a:gd name="p0x11" fmla="*/ 94 w 420"/>
              <a:gd name="p0y11" fmla="*/ 0 h 420"/>
              <a:gd name="p0x12" fmla="*/ 210 w 420"/>
              <a:gd name="p0y12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38"/>
            </p:custDataLst>
          </p:nvPr>
        </p:nvSpPr>
        <p:spPr>
          <a:xfrm>
            <a:off x="5010226" y="5772179"/>
            <a:ext cx="247497" cy="26098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133000"/>
              </a:lnSpc>
            </a:pPr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39"/>
            </p:custDataLst>
          </p:nvPr>
        </p:nvSpPr>
        <p:spPr>
          <a:xfrm>
            <a:off x="5305425" y="5738813"/>
            <a:ext cx="6191250" cy="6334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随后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逐步放松</a:t>
            </a:r>
            <a:r>
              <a:rPr 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：手指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手腕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肘部</a:t>
            </a:r>
            <a:r>
              <a:rPr lang="en-US" altLang="zh-CN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→ </a:t>
            </a:r>
            <a:r>
              <a:rPr lang="zh-CN" altLang="en-US" sz="150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头顶，感受脊椎一节一节放松，直至全身松弛躺倒</a:t>
            </a:r>
            <a:endParaRPr lang="zh-CN" altLang="en-US" sz="150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>
            <a:off x="461645" y="1128395"/>
            <a:ext cx="5553075" cy="1381125"/>
          </a:xfrm>
          <a:custGeom>
            <a:avLst/>
            <a:gdLst>
              <a:gd name="sw" fmla="*/ 1 w 8745"/>
              <a:gd name="sh" fmla="*/ 1 h 2175"/>
              <a:gd name="mins" fmla="min sw sh"/>
              <a:gd name="dsw" fmla="+- 0 sw mins"/>
              <a:gd name="dsh" fmla="+- 0 sh mins"/>
              <a:gd name="p0x0" fmla="*/ 300 w 8745"/>
              <a:gd name="p0y0" fmla="*/ 0 h 2175"/>
              <a:gd name="p0x1" fmla="*/ 8445 w 8745"/>
              <a:gd name="p0y1" fmla="*/ 0 h 2175"/>
              <a:gd name="p0x2" fmla="*/ 8610 w 8745"/>
              <a:gd name="p0y2" fmla="*/ 0 h 2175"/>
              <a:gd name="p0x3" fmla="*/ 8745 w 8745"/>
              <a:gd name="p0y3" fmla="*/ 134 h 2175"/>
              <a:gd name="p0x4" fmla="*/ 8745 w 8745"/>
              <a:gd name="p0y4" fmla="*/ 300 h 2175"/>
              <a:gd name="p0x5" fmla="*/ 8745 w 8745"/>
              <a:gd name="p0y5" fmla="*/ 1875 h 2175"/>
              <a:gd name="p0x6" fmla="*/ 8745 w 8745"/>
              <a:gd name="p0y6" fmla="*/ 2040 h 2175"/>
              <a:gd name="p0x7" fmla="*/ 8610 w 8745"/>
              <a:gd name="p0y7" fmla="*/ 2175 h 2175"/>
              <a:gd name="p0x8" fmla="*/ 8445 w 8745"/>
              <a:gd name="p0y8" fmla="*/ 2175 h 2175"/>
              <a:gd name="p0x9" fmla="*/ 300 w 8745"/>
              <a:gd name="p0y9" fmla="*/ 2175 h 2175"/>
              <a:gd name="p0x10" fmla="*/ 134 w 8745"/>
              <a:gd name="p0y10" fmla="*/ 2175 h 2175"/>
              <a:gd name="p0x11" fmla="*/ 0 w 8745"/>
              <a:gd name="p0y11" fmla="*/ 2040 h 2175"/>
              <a:gd name="p0x12" fmla="*/ 0 w 8745"/>
              <a:gd name="p0y12" fmla="*/ 1875 h 2175"/>
              <a:gd name="p0x13" fmla="*/ 0 w 8745"/>
              <a:gd name="p0y13" fmla="*/ 300 h 2175"/>
              <a:gd name="p0x14" fmla="*/ 0 w 8745"/>
              <a:gd name="p0y14" fmla="*/ 134 h 2175"/>
              <a:gd name="p0x15" fmla="*/ 134 w 8745"/>
              <a:gd name="p0y15" fmla="*/ 0 h 2175"/>
              <a:gd name="p0x16" fmla="*/ 300 w 8745"/>
              <a:gd name="p0y16" fmla="*/ 0 h 21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>
            <a:off x="657225" y="135255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714299" y="1394460"/>
            <a:ext cx="457276" cy="25431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>
              <a:lnSpc>
                <a:spcPct val="83000"/>
              </a:lnSpc>
            </a:pPr>
            <a:r>
              <a:rPr b="1">
                <a:solidFill>
                  <a:srgbClr val="FFFFFF"/>
                </a:solidFill>
                <a:cs typeface="微软雅黑" panose="020B0503020204020204" charset="-122"/>
              </a:rPr>
              <a:t>“</a:t>
            </a:r>
            <a:endParaRPr b="1">
              <a:solidFill>
                <a:srgbClr val="FFFFFF"/>
              </a:solidFill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114425" y="1271588"/>
            <a:ext cx="361950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能把个人的性格、思想与目的最清楚地表现出来的是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动作</a:t>
            </a:r>
            <a:endParaRPr sz="15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5008216" y="1423988"/>
            <a:ext cx="963959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lang="en-US" sz="120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 </a:t>
            </a:r>
            <a:r>
              <a:rPr lang="zh-CN" sz="1200">
                <a:solidFill>
                  <a:srgbClr val="29332A">
                    <a:alpha val="47843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黑格尔</a:t>
            </a:r>
            <a:endParaRPr lang="zh-CN" sz="1200">
              <a:solidFill>
                <a:srgbClr val="29332A">
                  <a:alpha val="47843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657225" y="1862138"/>
            <a:ext cx="516255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戏剧的本质是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动作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，动作需要依靠演员身体各部分的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能量集中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7"/>
            </p:custDataLst>
          </p:nvPr>
        </p:nvSpPr>
        <p:spPr>
          <a:xfrm>
            <a:off x="6176645" y="1128395"/>
            <a:ext cx="5553075" cy="1381125"/>
          </a:xfrm>
          <a:custGeom>
            <a:avLst/>
            <a:gdLst>
              <a:gd name="sw" fmla="*/ 1 w 8745"/>
              <a:gd name="sh" fmla="*/ 1 h 2175"/>
              <a:gd name="mins" fmla="min sw sh"/>
              <a:gd name="dsw" fmla="+- 0 sw mins"/>
              <a:gd name="dsh" fmla="+- 0 sh mins"/>
              <a:gd name="p0x0" fmla="*/ 300 w 8745"/>
              <a:gd name="p0y0" fmla="*/ 0 h 2175"/>
              <a:gd name="p0x1" fmla="*/ 8445 w 8745"/>
              <a:gd name="p0y1" fmla="*/ 0 h 2175"/>
              <a:gd name="p0x2" fmla="*/ 8610 w 8745"/>
              <a:gd name="p0y2" fmla="*/ 0 h 2175"/>
              <a:gd name="p0x3" fmla="*/ 8745 w 8745"/>
              <a:gd name="p0y3" fmla="*/ 134 h 2175"/>
              <a:gd name="p0x4" fmla="*/ 8745 w 8745"/>
              <a:gd name="p0y4" fmla="*/ 300 h 2175"/>
              <a:gd name="p0x5" fmla="*/ 8745 w 8745"/>
              <a:gd name="p0y5" fmla="*/ 1875 h 2175"/>
              <a:gd name="p0x6" fmla="*/ 8745 w 8745"/>
              <a:gd name="p0y6" fmla="*/ 2040 h 2175"/>
              <a:gd name="p0x7" fmla="*/ 8610 w 8745"/>
              <a:gd name="p0y7" fmla="*/ 2175 h 2175"/>
              <a:gd name="p0x8" fmla="*/ 8445 w 8745"/>
              <a:gd name="p0y8" fmla="*/ 2175 h 2175"/>
              <a:gd name="p0x9" fmla="*/ 300 w 8745"/>
              <a:gd name="p0y9" fmla="*/ 2175 h 2175"/>
              <a:gd name="p0x10" fmla="*/ 134 w 8745"/>
              <a:gd name="p0y10" fmla="*/ 2175 h 2175"/>
              <a:gd name="p0x11" fmla="*/ 0 w 8745"/>
              <a:gd name="p0y11" fmla="*/ 2040 h 2175"/>
              <a:gd name="p0x12" fmla="*/ 0 w 8745"/>
              <a:gd name="p0y12" fmla="*/ 1875 h 2175"/>
              <a:gd name="p0x13" fmla="*/ 0 w 8745"/>
              <a:gd name="p0y13" fmla="*/ 300 h 2175"/>
              <a:gd name="p0x14" fmla="*/ 0 w 8745"/>
              <a:gd name="p0y14" fmla="*/ 134 h 2175"/>
              <a:gd name="p0x15" fmla="*/ 134 w 8745"/>
              <a:gd name="p0y15" fmla="*/ 0 h 2175"/>
              <a:gd name="p0x16" fmla="*/ 300 w 8745"/>
              <a:gd name="p0y16" fmla="*/ 0 h 217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EAF4E8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6372225" y="136207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6524625" y="1271588"/>
            <a:ext cx="501015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演员必须全面了解自己的身体，保持</a:t>
            </a:r>
            <a:r>
              <a:rPr sz="15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中立肢体状态</a:t>
            </a:r>
            <a:r>
              <a:rPr 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没有自我行为习惯，才能迅速进入角色。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10"/>
            </p:custDataLst>
          </p:nvPr>
        </p:nvSpPr>
        <p:spPr>
          <a:xfrm>
            <a:off x="6372225" y="191452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6524625" y="1824038"/>
            <a:ext cx="5010150" cy="50006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同时要学会释放吸引观众的能量，控制体内能量流动，与搭档进行</a:t>
            </a:r>
            <a:r>
              <a:rPr sz="1500" b="1">
                <a:solidFill>
                  <a:srgbClr val="8C4A0E"/>
                </a:solidFill>
                <a:latin typeface="微软雅黑" panose="020B0503020204020204" charset="-122"/>
                <a:ea typeface="微软雅黑" panose="020B0503020204020204" charset="-122"/>
              </a:rPr>
              <a:t>能量交流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2"/>
            </p:custDataLst>
          </p:nvPr>
        </p:nvSpPr>
        <p:spPr>
          <a:xfrm>
            <a:off x="457200" y="2667000"/>
            <a:ext cx="11277600" cy="504825"/>
          </a:xfrm>
          <a:custGeom>
            <a:avLst/>
            <a:gdLst>
              <a:gd name="sw" fmla="*/ 1 w 17760"/>
              <a:gd name="sh" fmla="*/ 1 h 795"/>
              <a:gd name="mins" fmla="min sw sh"/>
              <a:gd name="dsw" fmla="+- 0 sw mins"/>
              <a:gd name="dsh" fmla="+- 0 sh mins"/>
              <a:gd name="p0x0" fmla="*/ 180 w 17760"/>
              <a:gd name="p0y0" fmla="*/ 0 h 795"/>
              <a:gd name="p0x1" fmla="*/ 17580 w 17760"/>
              <a:gd name="p0y1" fmla="*/ 0 h 795"/>
              <a:gd name="p0x2" fmla="*/ 17679 w 17760"/>
              <a:gd name="p0y2" fmla="*/ 0 h 795"/>
              <a:gd name="p0x3" fmla="*/ 17760 w 17760"/>
              <a:gd name="p0y3" fmla="*/ 80 h 795"/>
              <a:gd name="p0x4" fmla="*/ 17760 w 17760"/>
              <a:gd name="p0y4" fmla="*/ 180 h 795"/>
              <a:gd name="p0x5" fmla="*/ 17760 w 17760"/>
              <a:gd name="p0y5" fmla="*/ 615 h 795"/>
              <a:gd name="p0x6" fmla="*/ 17760 w 17760"/>
              <a:gd name="p0y6" fmla="*/ 714 h 795"/>
              <a:gd name="p0x7" fmla="*/ 17679 w 17760"/>
              <a:gd name="p0y7" fmla="*/ 795 h 795"/>
              <a:gd name="p0x8" fmla="*/ 17580 w 17760"/>
              <a:gd name="p0y8" fmla="*/ 795 h 795"/>
              <a:gd name="p0x9" fmla="*/ 180 w 17760"/>
              <a:gd name="p0y9" fmla="*/ 795 h 795"/>
              <a:gd name="p0x10" fmla="*/ 80 w 17760"/>
              <a:gd name="p0y10" fmla="*/ 795 h 795"/>
              <a:gd name="p0x11" fmla="*/ 0 w 17760"/>
              <a:gd name="p0y11" fmla="*/ 714 h 795"/>
              <a:gd name="p0x12" fmla="*/ 0 w 17760"/>
              <a:gd name="p0y12" fmla="*/ 615 h 795"/>
              <a:gd name="p0x13" fmla="*/ 0 w 17760"/>
              <a:gd name="p0y13" fmla="*/ 180 h 795"/>
              <a:gd name="p0x14" fmla="*/ 0 w 17760"/>
              <a:gd name="p0y14" fmla="*/ 80 h 795"/>
              <a:gd name="p0x15" fmla="*/ 80 w 17760"/>
              <a:gd name="p0y15" fmla="*/ 0 h 795"/>
              <a:gd name="p0x16" fmla="*/ 180 w 17760"/>
              <a:gd name="p0y16" fmla="*/ 0 h 79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3"/>
            </p:custDataLst>
          </p:nvPr>
        </p:nvSpPr>
        <p:spPr>
          <a:xfrm>
            <a:off x="609600" y="2785745"/>
            <a:ext cx="266700" cy="266700"/>
          </a:xfrm>
          <a:custGeom>
            <a:avLst/>
            <a:gdLst>
              <a:gd name="sw" fmla="*/ 1 w 420"/>
              <a:gd name="sh" fmla="*/ 1 h 420"/>
              <a:gd name="mins" fmla="min sw sh"/>
              <a:gd name="dsw" fmla="+- 0 sw mins"/>
              <a:gd name="dsh" fmla="+- 0 sh mins"/>
              <a:gd name="p0x0" fmla="*/ 180 w 420"/>
              <a:gd name="p0y0" fmla="*/ 0 h 420"/>
              <a:gd name="p0x1" fmla="*/ 240 w 420"/>
              <a:gd name="p0y1" fmla="*/ 0 h 420"/>
              <a:gd name="p0x2" fmla="*/ 339 w 420"/>
              <a:gd name="p0y2" fmla="*/ 0 h 420"/>
              <a:gd name="p0x3" fmla="*/ 420 w 420"/>
              <a:gd name="p0y3" fmla="*/ 80 h 420"/>
              <a:gd name="p0x4" fmla="*/ 420 w 420"/>
              <a:gd name="p0y4" fmla="*/ 180 h 420"/>
              <a:gd name="p0x5" fmla="*/ 420 w 420"/>
              <a:gd name="p0y5" fmla="*/ 240 h 420"/>
              <a:gd name="p0x6" fmla="*/ 420 w 420"/>
              <a:gd name="p0y6" fmla="*/ 339 h 420"/>
              <a:gd name="p0x7" fmla="*/ 339 w 420"/>
              <a:gd name="p0y7" fmla="*/ 420 h 420"/>
              <a:gd name="p0x8" fmla="*/ 240 w 420"/>
              <a:gd name="p0y8" fmla="*/ 420 h 420"/>
              <a:gd name="p0x9" fmla="*/ 180 w 420"/>
              <a:gd name="p0y9" fmla="*/ 420 h 420"/>
              <a:gd name="p0x10" fmla="*/ 80 w 420"/>
              <a:gd name="p0y10" fmla="*/ 420 h 420"/>
              <a:gd name="p0x11" fmla="*/ 0 w 420"/>
              <a:gd name="p0y11" fmla="*/ 339 h 420"/>
              <a:gd name="p0x12" fmla="*/ 0 w 420"/>
              <a:gd name="p0y12" fmla="*/ 240 h 420"/>
              <a:gd name="p0x13" fmla="*/ 0 w 420"/>
              <a:gd name="p0y13" fmla="*/ 180 h 420"/>
              <a:gd name="p0x14" fmla="*/ 0 w 420"/>
              <a:gd name="p0y14" fmla="*/ 80 h 420"/>
              <a:gd name="p0x15" fmla="*/ 80 w 420"/>
              <a:gd name="p0y15" fmla="*/ 0 h 420"/>
              <a:gd name="p0x16" fmla="*/ 180 w 420"/>
              <a:gd name="p0y16" fmla="*/ 0 h 42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66750" y="2842895"/>
            <a:ext cx="152400" cy="152400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>
            <p:custDataLst>
              <p:tags r:id="rId17"/>
            </p:custDataLst>
          </p:nvPr>
        </p:nvSpPr>
        <p:spPr>
          <a:xfrm>
            <a:off x="990600" y="2743200"/>
            <a:ext cx="1898971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 spc="42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放松能量练习</a:t>
            </a:r>
            <a:endParaRPr sz="2100" b="1" spc="42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8"/>
            </p:custDataLst>
          </p:nvPr>
        </p:nvSpPr>
        <p:spPr>
          <a:xfrm>
            <a:off x="466725" y="3333750"/>
            <a:ext cx="5543550" cy="3057525"/>
          </a:xfrm>
          <a:custGeom>
            <a:avLst/>
            <a:gdLst>
              <a:gd name="sw" fmla="*/ 1 w 8730"/>
              <a:gd name="sh" fmla="*/ 1 h 4815"/>
              <a:gd name="mins" fmla="min sw sh"/>
              <a:gd name="dsw" fmla="+- 0 sw mins"/>
              <a:gd name="dsh" fmla="+- 0 sh mins"/>
              <a:gd name="p0x0" fmla="*/ 420 w 8730"/>
              <a:gd name="p0y0" fmla="*/ 0 h 4815"/>
              <a:gd name="p0x1" fmla="*/ 8310 w 8730"/>
              <a:gd name="p0y1" fmla="*/ 0 h 4815"/>
              <a:gd name="p0x2" fmla="*/ 8541 w 8730"/>
              <a:gd name="p0y2" fmla="*/ 0 h 4815"/>
              <a:gd name="p0x3" fmla="*/ 8730 w 8730"/>
              <a:gd name="p0y3" fmla="*/ 188 h 4815"/>
              <a:gd name="p0x4" fmla="*/ 8730 w 8730"/>
              <a:gd name="p0y4" fmla="*/ 420 h 4815"/>
              <a:gd name="p0x5" fmla="*/ 8730 w 8730"/>
              <a:gd name="p0y5" fmla="*/ 4395 h 4815"/>
              <a:gd name="p0x6" fmla="*/ 8730 w 8730"/>
              <a:gd name="p0y6" fmla="*/ 4626 h 4815"/>
              <a:gd name="p0x7" fmla="*/ 8541 w 8730"/>
              <a:gd name="p0y7" fmla="*/ 4815 h 4815"/>
              <a:gd name="p0x8" fmla="*/ 8310 w 8730"/>
              <a:gd name="p0y8" fmla="*/ 4815 h 4815"/>
              <a:gd name="p0x9" fmla="*/ 420 w 8730"/>
              <a:gd name="p0y9" fmla="*/ 4815 h 4815"/>
              <a:gd name="p0x10" fmla="*/ 188 w 8730"/>
              <a:gd name="p0y10" fmla="*/ 4815 h 4815"/>
              <a:gd name="p0x11" fmla="*/ 0 w 8730"/>
              <a:gd name="p0y11" fmla="*/ 4626 h 4815"/>
              <a:gd name="p0x12" fmla="*/ 0 w 8730"/>
              <a:gd name="p0y12" fmla="*/ 4395 h 4815"/>
              <a:gd name="p0x13" fmla="*/ 0 w 8730"/>
              <a:gd name="p0y13" fmla="*/ 420 h 4815"/>
              <a:gd name="p0x14" fmla="*/ 0 w 8730"/>
              <a:gd name="p0y14" fmla="*/ 188 h 4815"/>
              <a:gd name="p0x15" fmla="*/ 188 w 8730"/>
              <a:gd name="p0y15" fmla="*/ 0 h 4815"/>
              <a:gd name="p0x16" fmla="*/ 420 w 8730"/>
              <a:gd name="p0y16" fmla="*/ 0 h 48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19050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19"/>
            </p:custDataLst>
          </p:nvPr>
        </p:nvSpPr>
        <p:spPr>
          <a:xfrm>
            <a:off x="666750" y="35382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743102" y="3609975"/>
            <a:ext cx="342605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1123950" y="3533775"/>
            <a:ext cx="21336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放松站姿与坐姿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>
            <p:custDataLst>
              <p:tags r:id="rId22"/>
            </p:custDataLst>
          </p:nvPr>
        </p:nvSpPr>
        <p:spPr>
          <a:xfrm>
            <a:off x="666750" y="4000500"/>
            <a:ext cx="2514600" cy="704850"/>
          </a:xfrm>
          <a:custGeom>
            <a:avLst/>
            <a:gdLst>
              <a:gd name="sw" fmla="*/ 1 w 3960"/>
              <a:gd name="sh" fmla="*/ 1 h 1110"/>
              <a:gd name="mins" fmla="min sw sh"/>
              <a:gd name="dsw" fmla="+- 0 sw mins"/>
              <a:gd name="dsh" fmla="+- 0 sh mins"/>
              <a:gd name="p0x0" fmla="*/ 180 w 3960"/>
              <a:gd name="p0y0" fmla="*/ 0 h 1110"/>
              <a:gd name="p0x1" fmla="*/ 3780 w 3960"/>
              <a:gd name="p0y1" fmla="*/ 0 h 1110"/>
              <a:gd name="p0x2" fmla="*/ 3879 w 3960"/>
              <a:gd name="p0y2" fmla="*/ 0 h 1110"/>
              <a:gd name="p0x3" fmla="*/ 3960 w 3960"/>
              <a:gd name="p0y3" fmla="*/ 80 h 1110"/>
              <a:gd name="p0x4" fmla="*/ 3960 w 3960"/>
              <a:gd name="p0y4" fmla="*/ 180 h 1110"/>
              <a:gd name="p0x5" fmla="*/ 3960 w 3960"/>
              <a:gd name="p0y5" fmla="*/ 930 h 1110"/>
              <a:gd name="p0x6" fmla="*/ 3960 w 3960"/>
              <a:gd name="p0y6" fmla="*/ 1029 h 1110"/>
              <a:gd name="p0x7" fmla="*/ 3879 w 3960"/>
              <a:gd name="p0y7" fmla="*/ 1110 h 1110"/>
              <a:gd name="p0x8" fmla="*/ 3780 w 3960"/>
              <a:gd name="p0y8" fmla="*/ 1110 h 1110"/>
              <a:gd name="p0x9" fmla="*/ 180 w 3960"/>
              <a:gd name="p0y9" fmla="*/ 1110 h 1110"/>
              <a:gd name="p0x10" fmla="*/ 80 w 3960"/>
              <a:gd name="p0y10" fmla="*/ 1110 h 1110"/>
              <a:gd name="p0x11" fmla="*/ 0 w 3960"/>
              <a:gd name="p0y11" fmla="*/ 1029 h 1110"/>
              <a:gd name="p0x12" fmla="*/ 0 w 3960"/>
              <a:gd name="p0y12" fmla="*/ 930 h 1110"/>
              <a:gd name="p0x13" fmla="*/ 0 w 3960"/>
              <a:gd name="p0y13" fmla="*/ 180 h 1110"/>
              <a:gd name="p0x14" fmla="*/ 0 w 3960"/>
              <a:gd name="p0y14" fmla="*/ 80 h 1110"/>
              <a:gd name="p0x15" fmla="*/ 80 w 3960"/>
              <a:gd name="p0y15" fmla="*/ 0 h 1110"/>
              <a:gd name="p0x16" fmla="*/ 180 w 3960"/>
              <a:gd name="p0y16" fmla="*/ 0 h 11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BDFD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3"/>
            </p:custDataLst>
          </p:nvPr>
        </p:nvSpPr>
        <p:spPr>
          <a:xfrm>
            <a:off x="819150" y="4114800"/>
            <a:ext cx="22098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6E2323"/>
                </a:solidFill>
                <a:latin typeface="微软雅黑" panose="020B0503020204020204" charset="-122"/>
                <a:ea typeface="微软雅黑" panose="020B0503020204020204" charset="-122"/>
              </a:rPr>
              <a:t>紧张时</a:t>
            </a:r>
            <a:endParaRPr sz="1200" b="1">
              <a:solidFill>
                <a:srgbClr val="6E232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4"/>
            </p:custDataLst>
          </p:nvPr>
        </p:nvSpPr>
        <p:spPr>
          <a:xfrm>
            <a:off x="819150" y="4338638"/>
            <a:ext cx="22098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背部绷紧、肩部上抬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5"/>
            </p:custDataLst>
          </p:nvPr>
        </p:nvSpPr>
        <p:spPr>
          <a:xfrm>
            <a:off x="3295650" y="4000500"/>
            <a:ext cx="2514600" cy="704850"/>
          </a:xfrm>
          <a:custGeom>
            <a:avLst/>
            <a:gdLst>
              <a:gd name="sw" fmla="*/ 1 w 3960"/>
              <a:gd name="sh" fmla="*/ 1 h 1110"/>
              <a:gd name="mins" fmla="min sw sh"/>
              <a:gd name="dsw" fmla="+- 0 sw mins"/>
              <a:gd name="dsh" fmla="+- 0 sh mins"/>
              <a:gd name="p0x0" fmla="*/ 180 w 3960"/>
              <a:gd name="p0y0" fmla="*/ 0 h 1110"/>
              <a:gd name="p0x1" fmla="*/ 3780 w 3960"/>
              <a:gd name="p0y1" fmla="*/ 0 h 1110"/>
              <a:gd name="p0x2" fmla="*/ 3879 w 3960"/>
              <a:gd name="p0y2" fmla="*/ 0 h 1110"/>
              <a:gd name="p0x3" fmla="*/ 3960 w 3960"/>
              <a:gd name="p0y3" fmla="*/ 80 h 1110"/>
              <a:gd name="p0x4" fmla="*/ 3960 w 3960"/>
              <a:gd name="p0y4" fmla="*/ 180 h 1110"/>
              <a:gd name="p0x5" fmla="*/ 3960 w 3960"/>
              <a:gd name="p0y5" fmla="*/ 930 h 1110"/>
              <a:gd name="p0x6" fmla="*/ 3960 w 3960"/>
              <a:gd name="p0y6" fmla="*/ 1029 h 1110"/>
              <a:gd name="p0x7" fmla="*/ 3879 w 3960"/>
              <a:gd name="p0y7" fmla="*/ 1110 h 1110"/>
              <a:gd name="p0x8" fmla="*/ 3780 w 3960"/>
              <a:gd name="p0y8" fmla="*/ 1110 h 1110"/>
              <a:gd name="p0x9" fmla="*/ 180 w 3960"/>
              <a:gd name="p0y9" fmla="*/ 1110 h 1110"/>
              <a:gd name="p0x10" fmla="*/ 80 w 3960"/>
              <a:gd name="p0y10" fmla="*/ 1110 h 1110"/>
              <a:gd name="p0x11" fmla="*/ 0 w 3960"/>
              <a:gd name="p0y11" fmla="*/ 1029 h 1110"/>
              <a:gd name="p0x12" fmla="*/ 0 w 3960"/>
              <a:gd name="p0y12" fmla="*/ 930 h 1110"/>
              <a:gd name="p0x13" fmla="*/ 0 w 3960"/>
              <a:gd name="p0y13" fmla="*/ 180 h 1110"/>
              <a:gd name="p0x14" fmla="*/ 0 w 3960"/>
              <a:gd name="p0y14" fmla="*/ 80 h 1110"/>
              <a:gd name="p0x15" fmla="*/ 80 w 3960"/>
              <a:gd name="p0y15" fmla="*/ 0 h 1110"/>
              <a:gd name="p0x16" fmla="*/ 180 w 3960"/>
              <a:gd name="p0y16" fmla="*/ 0 h 11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8939"/>
              <a:lumOff val="81061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>
            <p:custDataLst>
              <p:tags r:id="rId26"/>
            </p:custDataLst>
          </p:nvPr>
        </p:nvSpPr>
        <p:spPr>
          <a:xfrm>
            <a:off x="3448050" y="4114800"/>
            <a:ext cx="2209800" cy="2000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1200" b="1">
                <a:solidFill>
                  <a:srgbClr val="2F5F1C"/>
                </a:solidFill>
                <a:latin typeface="微软雅黑" panose="020B0503020204020204" charset="-122"/>
                <a:ea typeface="微软雅黑" panose="020B0503020204020204" charset="-122"/>
              </a:rPr>
              <a:t>放松时</a:t>
            </a:r>
            <a:endParaRPr sz="1200" b="1">
              <a:solidFill>
                <a:srgbClr val="2F5F1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7"/>
            </p:custDataLst>
          </p:nvPr>
        </p:nvSpPr>
        <p:spPr>
          <a:xfrm>
            <a:off x="3448050" y="4338638"/>
            <a:ext cx="22860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背部呈圆弧形、肩部下压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8"/>
            </p:custDataLst>
          </p:nvPr>
        </p:nvSpPr>
        <p:spPr>
          <a:xfrm>
            <a:off x="666750" y="5724525"/>
            <a:ext cx="5143500" cy="466725"/>
          </a:xfrm>
          <a:custGeom>
            <a:avLst/>
            <a:gdLst>
              <a:gd name="sw" fmla="*/ 1 w 8100"/>
              <a:gd name="sh" fmla="*/ 1 h 735"/>
              <a:gd name="mins" fmla="min sw sh"/>
              <a:gd name="dsw" fmla="+- 0 sw mins"/>
              <a:gd name="dsh" fmla="+- 0 sh mins"/>
              <a:gd name="p0x0" fmla="*/ 180 w 8100"/>
              <a:gd name="p0y0" fmla="*/ 0 h 735"/>
              <a:gd name="p0x1" fmla="*/ 7920 w 8100"/>
              <a:gd name="p0y1" fmla="*/ 0 h 735"/>
              <a:gd name="p0x2" fmla="*/ 8019 w 8100"/>
              <a:gd name="p0y2" fmla="*/ 0 h 735"/>
              <a:gd name="p0x3" fmla="*/ 8100 w 8100"/>
              <a:gd name="p0y3" fmla="*/ 80 h 735"/>
              <a:gd name="p0x4" fmla="*/ 8100 w 8100"/>
              <a:gd name="p0y4" fmla="*/ 180 h 735"/>
              <a:gd name="p0x5" fmla="*/ 8100 w 8100"/>
              <a:gd name="p0y5" fmla="*/ 555 h 735"/>
              <a:gd name="p0x6" fmla="*/ 8100 w 8100"/>
              <a:gd name="p0y6" fmla="*/ 654 h 735"/>
              <a:gd name="p0x7" fmla="*/ 8019 w 8100"/>
              <a:gd name="p0y7" fmla="*/ 735 h 735"/>
              <a:gd name="p0x8" fmla="*/ 7920 w 8100"/>
              <a:gd name="p0y8" fmla="*/ 735 h 735"/>
              <a:gd name="p0x9" fmla="*/ 180 w 8100"/>
              <a:gd name="p0y9" fmla="*/ 735 h 735"/>
              <a:gd name="p0x10" fmla="*/ 80 w 8100"/>
              <a:gd name="p0y10" fmla="*/ 735 h 735"/>
              <a:gd name="p0x11" fmla="*/ 0 w 8100"/>
              <a:gd name="p0y11" fmla="*/ 654 h 735"/>
              <a:gd name="p0x12" fmla="*/ 0 w 8100"/>
              <a:gd name="p0y12" fmla="*/ 555 h 735"/>
              <a:gd name="p0x13" fmla="*/ 0 w 8100"/>
              <a:gd name="p0y13" fmla="*/ 180 h 735"/>
              <a:gd name="p0x14" fmla="*/ 0 w 8100"/>
              <a:gd name="p0y14" fmla="*/ 80 h 735"/>
              <a:gd name="p0x15" fmla="*/ 80 w 8100"/>
              <a:gd name="p0y15" fmla="*/ 0 h 735"/>
              <a:gd name="p0x16" fmla="*/ 180 w 8100"/>
              <a:gd name="p0y16" fmla="*/ 0 h 7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29"/>
            </p:custDataLst>
          </p:nvPr>
        </p:nvSpPr>
        <p:spPr>
          <a:xfrm>
            <a:off x="819150" y="5824538"/>
            <a:ext cx="514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最理想是</a:t>
            </a:r>
            <a:r>
              <a:rPr sz="15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借助骨骼原本的平衡</a:t>
            </a:r>
            <a:r>
              <a:rPr sz="1500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，最小限度使用肌肉力量。</a:t>
            </a:r>
            <a:endParaRPr sz="1500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任意多边形 32"/>
          <p:cNvSpPr/>
          <p:nvPr>
            <p:custDataLst>
              <p:tags r:id="rId30"/>
            </p:custDataLst>
          </p:nvPr>
        </p:nvSpPr>
        <p:spPr>
          <a:xfrm>
            <a:off x="6181725" y="3333750"/>
            <a:ext cx="5543550" cy="3057525"/>
          </a:xfrm>
          <a:custGeom>
            <a:avLst/>
            <a:gdLst>
              <a:gd name="sw" fmla="*/ 1 w 8730"/>
              <a:gd name="sh" fmla="*/ 1 h 4815"/>
              <a:gd name="mins" fmla="min sw sh"/>
              <a:gd name="dsw" fmla="+- 0 sw mins"/>
              <a:gd name="dsh" fmla="+- 0 sh mins"/>
              <a:gd name="p0x0" fmla="*/ 420 w 8730"/>
              <a:gd name="p0y0" fmla="*/ 0 h 4815"/>
              <a:gd name="p0x1" fmla="*/ 8310 w 8730"/>
              <a:gd name="p0y1" fmla="*/ 0 h 4815"/>
              <a:gd name="p0x2" fmla="*/ 8541 w 8730"/>
              <a:gd name="p0y2" fmla="*/ 0 h 4815"/>
              <a:gd name="p0x3" fmla="*/ 8730 w 8730"/>
              <a:gd name="p0y3" fmla="*/ 188 h 4815"/>
              <a:gd name="p0x4" fmla="*/ 8730 w 8730"/>
              <a:gd name="p0y4" fmla="*/ 420 h 4815"/>
              <a:gd name="p0x5" fmla="*/ 8730 w 8730"/>
              <a:gd name="p0y5" fmla="*/ 4395 h 4815"/>
              <a:gd name="p0x6" fmla="*/ 8730 w 8730"/>
              <a:gd name="p0y6" fmla="*/ 4626 h 4815"/>
              <a:gd name="p0x7" fmla="*/ 8541 w 8730"/>
              <a:gd name="p0y7" fmla="*/ 4815 h 4815"/>
              <a:gd name="p0x8" fmla="*/ 8310 w 8730"/>
              <a:gd name="p0y8" fmla="*/ 4815 h 4815"/>
              <a:gd name="p0x9" fmla="*/ 420 w 8730"/>
              <a:gd name="p0y9" fmla="*/ 4815 h 4815"/>
              <a:gd name="p0x10" fmla="*/ 188 w 8730"/>
              <a:gd name="p0y10" fmla="*/ 4815 h 4815"/>
              <a:gd name="p0x11" fmla="*/ 0 w 8730"/>
              <a:gd name="p0y11" fmla="*/ 4626 h 4815"/>
              <a:gd name="p0x12" fmla="*/ 0 w 8730"/>
              <a:gd name="p0y12" fmla="*/ 4395 h 4815"/>
              <a:gd name="p0x13" fmla="*/ 0 w 8730"/>
              <a:gd name="p0y13" fmla="*/ 420 h 4815"/>
              <a:gd name="p0x14" fmla="*/ 0 w 8730"/>
              <a:gd name="p0y14" fmla="*/ 188 h 4815"/>
              <a:gd name="p0x15" fmla="*/ 188 w 8730"/>
              <a:gd name="p0y15" fmla="*/ 0 h 4815"/>
              <a:gd name="p0x16" fmla="*/ 420 w 8730"/>
              <a:gd name="p0y16" fmla="*/ 0 h 481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19050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>
            <p:custDataLst>
              <p:tags r:id="rId31"/>
            </p:custDataLst>
          </p:nvPr>
        </p:nvSpPr>
        <p:spPr>
          <a:xfrm>
            <a:off x="6381750" y="3538220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270 w 540"/>
              <a:gd name="p0y0" fmla="*/ 0 h 540"/>
              <a:gd name="p0x1" fmla="*/ 419 w 540"/>
              <a:gd name="p0y1" fmla="*/ 0 h 540"/>
              <a:gd name="p0x2" fmla="*/ 540 w 540"/>
              <a:gd name="p0y2" fmla="*/ 120 h 540"/>
              <a:gd name="p0x3" fmla="*/ 540 w 540"/>
              <a:gd name="p0y3" fmla="*/ 270 h 540"/>
              <a:gd name="p0x4" fmla="*/ 540 w 540"/>
              <a:gd name="p0y4" fmla="*/ 419 h 540"/>
              <a:gd name="p0x5" fmla="*/ 419 w 540"/>
              <a:gd name="p0y5" fmla="*/ 540 h 540"/>
              <a:gd name="p0x6" fmla="*/ 270 w 540"/>
              <a:gd name="p0y6" fmla="*/ 540 h 540"/>
              <a:gd name="p0x7" fmla="*/ 120 w 540"/>
              <a:gd name="p0y7" fmla="*/ 540 h 540"/>
              <a:gd name="p0x8" fmla="*/ 0 w 540"/>
              <a:gd name="p0y8" fmla="*/ 419 h 540"/>
              <a:gd name="p0x9" fmla="*/ 0 w 540"/>
              <a:gd name="p0y9" fmla="*/ 270 h 540"/>
              <a:gd name="p0x10" fmla="*/ 0 w 540"/>
              <a:gd name="p0y10" fmla="*/ 120 h 540"/>
              <a:gd name="p0x11" fmla="*/ 120 w 540"/>
              <a:gd name="p0y11" fmla="*/ 0 h 540"/>
              <a:gd name="p0x12" fmla="*/ 270 w 540"/>
              <a:gd name="p0y12" fmla="*/ 0 h 54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2"/>
            </p:custDataLst>
          </p:nvPr>
        </p:nvSpPr>
        <p:spPr>
          <a:xfrm>
            <a:off x="6458102" y="3609975"/>
            <a:ext cx="342605" cy="2000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 algn="l"/>
            <a:r>
              <a:rPr sz="1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sz="1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>
            <p:custDataLst>
              <p:tags r:id="rId33"/>
            </p:custDataLst>
          </p:nvPr>
        </p:nvSpPr>
        <p:spPr>
          <a:xfrm>
            <a:off x="6838950" y="3533775"/>
            <a:ext cx="1333500" cy="35242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/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笑脸练习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34"/>
            </p:custDataLst>
          </p:nvPr>
        </p:nvSpPr>
        <p:spPr>
          <a:xfrm>
            <a:off x="6381750" y="3986213"/>
            <a:ext cx="514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保持</a:t>
            </a:r>
            <a:r>
              <a:rPr sz="15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柔软舒展</a:t>
            </a: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的表情：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 37"/>
          <p:cNvSpPr/>
          <p:nvPr>
            <p:custDataLst>
              <p:tags r:id="rId35"/>
            </p:custDataLst>
          </p:nvPr>
        </p:nvSpPr>
        <p:spPr>
          <a:xfrm>
            <a:off x="6381750" y="4443095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410325" y="4471670"/>
            <a:ext cx="76200" cy="76200"/>
          </a:xfrm>
          <a:prstGeom prst="rect">
            <a:avLst/>
          </a:prstGeom>
          <a:noFill/>
        </p:spPr>
      </p:pic>
      <p:sp>
        <p:nvSpPr>
          <p:cNvPr id="41" name="文本框 40"/>
          <p:cNvSpPr txBox="1"/>
          <p:nvPr>
            <p:custDataLst>
              <p:tags r:id="rId39"/>
            </p:custDataLst>
          </p:nvPr>
        </p:nvSpPr>
        <p:spPr>
          <a:xfrm>
            <a:off x="6591300" y="4376738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眼睛睁大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41"/>
          <p:cNvSpPr/>
          <p:nvPr>
            <p:custDataLst>
              <p:tags r:id="rId40"/>
            </p:custDataLst>
          </p:nvPr>
        </p:nvSpPr>
        <p:spPr>
          <a:xfrm>
            <a:off x="6381750" y="475742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410325" y="4785995"/>
            <a:ext cx="76200" cy="76200"/>
          </a:xfrm>
          <a:prstGeom prst="rect">
            <a:avLst/>
          </a:prstGeom>
          <a:noFill/>
        </p:spPr>
      </p:pic>
      <p:sp>
        <p:nvSpPr>
          <p:cNvPr id="45" name="文本框 44"/>
          <p:cNvSpPr txBox="1"/>
          <p:nvPr>
            <p:custDataLst>
              <p:tags r:id="rId42"/>
            </p:custDataLst>
          </p:nvPr>
        </p:nvSpPr>
        <p:spPr>
          <a:xfrm>
            <a:off x="6591300" y="4691063"/>
            <a:ext cx="1636214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嘴巴呈“</a:t>
            </a:r>
            <a:r>
              <a:rPr lang="en-US" altLang="zh-CN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</a:t>
            </a:r>
            <a:r>
              <a:rPr lang="zh-CN" altLang="en-US"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”口型</a:t>
            </a:r>
            <a:endParaRPr lang="zh-CN" altLang="en-US"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6" name="任意多边形 45"/>
          <p:cNvSpPr/>
          <p:nvPr>
            <p:custDataLst>
              <p:tags r:id="rId43"/>
            </p:custDataLst>
          </p:nvPr>
        </p:nvSpPr>
        <p:spPr>
          <a:xfrm>
            <a:off x="6381750" y="5071745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410325" y="5100320"/>
            <a:ext cx="76200" cy="76200"/>
          </a:xfrm>
          <a:prstGeom prst="rect">
            <a:avLst/>
          </a:prstGeom>
          <a:noFill/>
        </p:spPr>
      </p:pic>
      <p:sp>
        <p:nvSpPr>
          <p:cNvPr id="49" name="文本框 48"/>
          <p:cNvSpPr txBox="1"/>
          <p:nvPr>
            <p:custDataLst>
              <p:tags r:id="rId45"/>
            </p:custDataLst>
          </p:nvPr>
        </p:nvSpPr>
        <p:spPr>
          <a:xfrm>
            <a:off x="6591300" y="5005388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打开喉咙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49"/>
          <p:cNvSpPr/>
          <p:nvPr>
            <p:custDataLst>
              <p:tags r:id="rId46"/>
            </p:custDataLst>
          </p:nvPr>
        </p:nvSpPr>
        <p:spPr>
          <a:xfrm>
            <a:off x="6381750" y="538607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>
            <p:custDataLst>
              <p:tags r:id="rId47"/>
            </p:custDataLst>
          </p:nvPr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410325" y="5414645"/>
            <a:ext cx="76200" cy="76200"/>
          </a:xfrm>
          <a:prstGeom prst="rect">
            <a:avLst/>
          </a:prstGeom>
          <a:noFill/>
        </p:spPr>
      </p:pic>
      <p:sp>
        <p:nvSpPr>
          <p:cNvPr id="53" name="文本框 52"/>
          <p:cNvSpPr txBox="1"/>
          <p:nvPr>
            <p:custDataLst>
              <p:tags r:id="rId48"/>
            </p:custDataLst>
          </p:nvPr>
        </p:nvSpPr>
        <p:spPr>
          <a:xfrm>
            <a:off x="6591300" y="5319713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舒展眉毛</a:t>
            </a:r>
            <a:endParaRPr sz="1500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3"/>
          <p:cNvSpPr/>
          <p:nvPr>
            <p:custDataLst>
              <p:tags r:id="rId49"/>
            </p:custDataLst>
          </p:nvPr>
        </p:nvSpPr>
        <p:spPr>
          <a:xfrm>
            <a:off x="6381750" y="5724525"/>
            <a:ext cx="5143500" cy="466725"/>
          </a:xfrm>
          <a:custGeom>
            <a:avLst/>
            <a:gdLst>
              <a:gd name="sw" fmla="*/ 1 w 8100"/>
              <a:gd name="sh" fmla="*/ 1 h 735"/>
              <a:gd name="mins" fmla="min sw sh"/>
              <a:gd name="dsw" fmla="+- 0 sw mins"/>
              <a:gd name="dsh" fmla="+- 0 sh mins"/>
              <a:gd name="p0x0" fmla="*/ 180 w 8100"/>
              <a:gd name="p0y0" fmla="*/ 0 h 735"/>
              <a:gd name="p0x1" fmla="*/ 7920 w 8100"/>
              <a:gd name="p0y1" fmla="*/ 0 h 735"/>
              <a:gd name="p0x2" fmla="*/ 8019 w 8100"/>
              <a:gd name="p0y2" fmla="*/ 0 h 735"/>
              <a:gd name="p0x3" fmla="*/ 8100 w 8100"/>
              <a:gd name="p0y3" fmla="*/ 80 h 735"/>
              <a:gd name="p0x4" fmla="*/ 8100 w 8100"/>
              <a:gd name="p0y4" fmla="*/ 180 h 735"/>
              <a:gd name="p0x5" fmla="*/ 8100 w 8100"/>
              <a:gd name="p0y5" fmla="*/ 555 h 735"/>
              <a:gd name="p0x6" fmla="*/ 8100 w 8100"/>
              <a:gd name="p0y6" fmla="*/ 654 h 735"/>
              <a:gd name="p0x7" fmla="*/ 8019 w 8100"/>
              <a:gd name="p0y7" fmla="*/ 735 h 735"/>
              <a:gd name="p0x8" fmla="*/ 7920 w 8100"/>
              <a:gd name="p0y8" fmla="*/ 735 h 735"/>
              <a:gd name="p0x9" fmla="*/ 180 w 8100"/>
              <a:gd name="p0y9" fmla="*/ 735 h 735"/>
              <a:gd name="p0x10" fmla="*/ 80 w 8100"/>
              <a:gd name="p0y10" fmla="*/ 735 h 735"/>
              <a:gd name="p0x11" fmla="*/ 0 w 8100"/>
              <a:gd name="p0y11" fmla="*/ 654 h 735"/>
              <a:gd name="p0x12" fmla="*/ 0 w 8100"/>
              <a:gd name="p0y12" fmla="*/ 555 h 735"/>
              <a:gd name="p0x13" fmla="*/ 0 w 8100"/>
              <a:gd name="p0y13" fmla="*/ 180 h 735"/>
              <a:gd name="p0x14" fmla="*/ 0 w 8100"/>
              <a:gd name="p0y14" fmla="*/ 80 h 735"/>
              <a:gd name="p0x15" fmla="*/ 80 w 8100"/>
              <a:gd name="p0y15" fmla="*/ 0 h 735"/>
              <a:gd name="p0x16" fmla="*/ 180 w 8100"/>
              <a:gd name="p0y16" fmla="*/ 0 h 7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>
            <p:custDataLst>
              <p:tags r:id="rId50"/>
            </p:custDataLst>
          </p:nvPr>
        </p:nvSpPr>
        <p:spPr>
          <a:xfrm>
            <a:off x="6534150" y="5824538"/>
            <a:ext cx="48387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配合</a:t>
            </a:r>
            <a:r>
              <a:rPr sz="15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深呼吸</a:t>
            </a:r>
            <a:r>
              <a:rPr sz="150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与气声“</a:t>
            </a:r>
            <a:r>
              <a:rPr sz="1500" b="1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</a:rPr>
              <a:t>哈</a:t>
            </a:r>
            <a:r>
              <a:rPr sz="1500">
                <a:solidFill>
                  <a:srgbClr val="287B7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”。</a:t>
            </a:r>
            <a:endParaRPr sz="1500">
              <a:solidFill>
                <a:srgbClr val="287B7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任意多边形 2"/>
          <p:cNvSpPr/>
          <p:nvPr>
            <p:custDataLst>
              <p:tags r:id="rId5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52"/>
            </p:custDataLst>
          </p:nvPr>
        </p:nvSpPr>
        <p:spPr>
          <a:xfrm>
            <a:off x="609600" y="433388"/>
            <a:ext cx="7239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释放身体能量：身体是演员最主要的工具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540000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4572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交换能量与集团能量训练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a0ae091a-9f84-11f1-864f-8ada686acca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" r="4"/>
          <a:stretch>
            <a:fillRect/>
          </a:stretch>
        </p:blipFill>
        <p:spPr>
          <a:xfrm>
            <a:off x="457200" y="1085850"/>
            <a:ext cx="2857500" cy="53149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500" h="8370">
                <a:moveTo>
                  <a:pt x="300" y="0"/>
                </a:moveTo>
                <a:lnTo>
                  <a:pt x="4200" y="0"/>
                </a:lnTo>
                <a:cubicBezTo>
                  <a:pt x="4366" y="0"/>
                  <a:pt x="4500" y="134"/>
                  <a:pt x="4500" y="300"/>
                </a:cubicBezTo>
                <a:lnTo>
                  <a:pt x="4500" y="8070"/>
                </a:lnTo>
                <a:cubicBezTo>
                  <a:pt x="4500" y="8236"/>
                  <a:pt x="4366" y="8370"/>
                  <a:pt x="4200" y="8370"/>
                </a:cubicBezTo>
                <a:lnTo>
                  <a:pt x="300" y="8370"/>
                </a:lnTo>
                <a:cubicBezTo>
                  <a:pt x="134" y="8370"/>
                  <a:pt x="0" y="8236"/>
                  <a:pt x="0" y="8070"/>
                </a:cubicBezTo>
                <a:lnTo>
                  <a:pt x="0" y="300"/>
                </a:lnTo>
                <a:cubicBezTo>
                  <a:pt x="0" y="134"/>
                  <a:pt x="134" y="0"/>
                  <a:pt x="300" y="0"/>
                </a:cubicBezTo>
                <a:close/>
              </a:path>
            </a:pathLst>
          </a:custGeom>
        </p:spPr>
      </p:pic>
      <p:sp>
        <p:nvSpPr>
          <p:cNvPr id="8" name="任意多边形 7"/>
          <p:cNvSpPr/>
          <p:nvPr>
            <p:custDataLst>
              <p:tags r:id="rId5"/>
            </p:custDataLst>
          </p:nvPr>
        </p:nvSpPr>
        <p:spPr>
          <a:xfrm>
            <a:off x="3509645" y="1090295"/>
            <a:ext cx="4010025" cy="5305425"/>
          </a:xfrm>
          <a:custGeom>
            <a:avLst/>
            <a:gdLst>
              <a:gd name="sw" fmla="*/ 1 w 6315"/>
              <a:gd name="sh" fmla="*/ 1 h 8355"/>
              <a:gd name="mins" fmla="min sw sh"/>
              <a:gd name="dsw" fmla="+- 0 sw mins"/>
              <a:gd name="dsh" fmla="+- 0 sh mins"/>
              <a:gd name="p0x0" fmla="*/ 420 w 6315"/>
              <a:gd name="p0y0" fmla="*/ 0 h 8355"/>
              <a:gd name="p0x1" fmla="*/ 5895 w 6315"/>
              <a:gd name="p0y1" fmla="*/ 0 h 8355"/>
              <a:gd name="p0x2" fmla="*/ 6126 w 6315"/>
              <a:gd name="p0y2" fmla="*/ 0 h 8355"/>
              <a:gd name="p0x3" fmla="*/ 6315 w 6315"/>
              <a:gd name="p0y3" fmla="*/ 188 h 8355"/>
              <a:gd name="p0x4" fmla="*/ 6315 w 6315"/>
              <a:gd name="p0y4" fmla="*/ 420 h 8355"/>
              <a:gd name="p0x5" fmla="*/ 6315 w 6315"/>
              <a:gd name="p0y5" fmla="*/ 7935 h 8355"/>
              <a:gd name="p0x6" fmla="*/ 6315 w 6315"/>
              <a:gd name="p0y6" fmla="*/ 8166 h 8355"/>
              <a:gd name="p0x7" fmla="*/ 6126 w 6315"/>
              <a:gd name="p0y7" fmla="*/ 8355 h 8355"/>
              <a:gd name="p0x8" fmla="*/ 5895 w 6315"/>
              <a:gd name="p0y8" fmla="*/ 8355 h 8355"/>
              <a:gd name="p0x9" fmla="*/ 420 w 6315"/>
              <a:gd name="p0y9" fmla="*/ 8355 h 8355"/>
              <a:gd name="p0x10" fmla="*/ 188 w 6315"/>
              <a:gd name="p0y10" fmla="*/ 8355 h 8355"/>
              <a:gd name="p0x11" fmla="*/ 0 w 6315"/>
              <a:gd name="p0y11" fmla="*/ 8166 h 8355"/>
              <a:gd name="p0x12" fmla="*/ 0 w 6315"/>
              <a:gd name="p0y12" fmla="*/ 7935 h 8355"/>
              <a:gd name="p0x13" fmla="*/ 0 w 6315"/>
              <a:gd name="p0y13" fmla="*/ 420 h 8355"/>
              <a:gd name="p0x14" fmla="*/ 0 w 6315"/>
              <a:gd name="p0y14" fmla="*/ 188 h 8355"/>
              <a:gd name="p0x15" fmla="*/ 188 w 6315"/>
              <a:gd name="p0y15" fmla="*/ 0 h 8355"/>
              <a:gd name="p0x16" fmla="*/ 420 w 6315"/>
              <a:gd name="p0y16" fmla="*/ 0 h 8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667125" y="1247775"/>
            <a:ext cx="3695700" cy="542925"/>
            <a:chOff x="5775" y="1965"/>
            <a:chExt cx="5820" cy="855"/>
          </a:xfrm>
        </p:grpSpPr>
        <p:sp>
          <p:nvSpPr>
            <p:cNvPr id="9" name="任意多边形 8"/>
            <p:cNvSpPr/>
            <p:nvPr>
              <p:custDataLst>
                <p:tags r:id="rId6"/>
              </p:custDataLst>
            </p:nvPr>
          </p:nvSpPr>
          <p:spPr>
            <a:xfrm>
              <a:off x="5775" y="1965"/>
              <a:ext cx="5820" cy="855"/>
            </a:xfrm>
            <a:custGeom>
              <a:avLst/>
              <a:gdLst>
                <a:gd name="sw" fmla="*/ 1 w 5820"/>
                <a:gd name="sh" fmla="*/ 1 h 855"/>
                <a:gd name="mins" fmla="min sw sh"/>
                <a:gd name="dsw" fmla="+- 0 sw mins"/>
                <a:gd name="dsh" fmla="+- 0 sh mins"/>
                <a:gd name="p0x0" fmla="*/ 0 w 5820"/>
                <a:gd name="p0y0" fmla="*/ 0 h 855"/>
                <a:gd name="p0x1" fmla="*/ 5820 w 5820"/>
                <a:gd name="p0y1" fmla="*/ 0 h 855"/>
                <a:gd name="p0x2" fmla="*/ 5820 w 5820"/>
                <a:gd name="p0y2" fmla="*/ 855 h 855"/>
                <a:gd name="p0x3" fmla="*/ 0 w 5820"/>
                <a:gd name="p0y3" fmla="*/ 855 h 855"/>
                <a:gd name="p0x4" fmla="*/ 0 w 5820"/>
                <a:gd name="p0y4" fmla="*/ 0 h 85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>
              <p:custDataLst>
                <p:tags r:id="rId7"/>
              </p:custDataLst>
            </p:nvPr>
          </p:nvSpPr>
          <p:spPr>
            <a:xfrm>
              <a:off x="5775" y="2790"/>
              <a:ext cx="5820" cy="30"/>
            </a:xfrm>
            <a:custGeom>
              <a:avLst/>
              <a:gdLst>
                <a:gd name="sw" fmla="*/ 1 w 5820"/>
                <a:gd name="sh" fmla="*/ 1 h 30"/>
                <a:gd name="mins" fmla="min sw sh"/>
                <a:gd name="dsw" fmla="+- 0 sw mins"/>
                <a:gd name="dsh" fmla="+- 0 sh mins"/>
                <a:gd name="p0x0" fmla="*/ 5820 w 5820"/>
                <a:gd name="p0y0" fmla="*/ 30 h 30"/>
                <a:gd name="p0x1" fmla="*/ 0 w 5820"/>
                <a:gd name="p0y1" fmla="*/ 30 h 30"/>
                <a:gd name="p0x2" fmla="*/ 0 w 5820"/>
                <a:gd name="p0y2" fmla="*/ 0 h 30"/>
                <a:gd name="p0x3" fmla="*/ 5820 w 5820"/>
                <a:gd name="p0y3" fmla="*/ 0 h 30"/>
                <a:gd name="p0x4" fmla="*/ 5820 w 582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>
                <a:lumMod val="22727"/>
                <a:lumOff val="77273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>
            <p:custDataLst>
              <p:tags r:id="rId8"/>
            </p:custDataLst>
          </p:nvPr>
        </p:nvSpPr>
        <p:spPr>
          <a:xfrm>
            <a:off x="3667125" y="12807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33800" y="1347470"/>
            <a:ext cx="209550" cy="209550"/>
          </a:xfrm>
          <a:prstGeom prst="rect">
            <a:avLst/>
          </a:prstGeom>
          <a:noFill/>
        </p:spPr>
      </p:pic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4124325" y="1231582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交换能量练习</a:t>
            </a:r>
            <a:endParaRPr sz="21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15"/>
          <p:cNvSpPr/>
          <p:nvPr>
            <p:custDataLst>
              <p:tags r:id="rId13"/>
            </p:custDataLst>
          </p:nvPr>
        </p:nvSpPr>
        <p:spPr>
          <a:xfrm>
            <a:off x="3671570" y="1909445"/>
            <a:ext cx="3686175" cy="1224915"/>
          </a:xfrm>
          <a:custGeom>
            <a:avLst/>
            <a:gdLst>
              <a:gd name="sw" fmla="*/ 1 w 5805"/>
              <a:gd name="sh" fmla="*/ 1 h 1928"/>
              <a:gd name="mins" fmla="min sw sh"/>
              <a:gd name="dsw" fmla="+- 0 sw mins"/>
              <a:gd name="dsh" fmla="+- 0 sh mins"/>
              <a:gd name="p0x0" fmla="*/ 180 w 5805"/>
              <a:gd name="p0y0" fmla="*/ 0 h 1928"/>
              <a:gd name="p0x1" fmla="*/ 5625 w 5805"/>
              <a:gd name="p0y1" fmla="*/ 0 h 1928"/>
              <a:gd name="p0x2" fmla="*/ 5724 w 5805"/>
              <a:gd name="p0y2" fmla="*/ 0 h 1928"/>
              <a:gd name="p0x3" fmla="*/ 5805 w 5805"/>
              <a:gd name="p0y3" fmla="*/ 80 h 1928"/>
              <a:gd name="p0x4" fmla="*/ 5805 w 5805"/>
              <a:gd name="p0y4" fmla="*/ 180 h 1928"/>
              <a:gd name="p0x5" fmla="*/ 5805 w 5805"/>
              <a:gd name="p0y5" fmla="*/ 1748 h 1928"/>
              <a:gd name="p0x6" fmla="*/ 5805 w 5805"/>
              <a:gd name="p0y6" fmla="*/ 1848 h 1928"/>
              <a:gd name="p0x7" fmla="*/ 5724 w 5805"/>
              <a:gd name="p0y7" fmla="*/ 1928 h 1928"/>
              <a:gd name="p0x8" fmla="*/ 5625 w 5805"/>
              <a:gd name="p0y8" fmla="*/ 1928 h 1928"/>
              <a:gd name="p0x9" fmla="*/ 180 w 5805"/>
              <a:gd name="p0y9" fmla="*/ 1928 h 1928"/>
              <a:gd name="p0x10" fmla="*/ 80 w 5805"/>
              <a:gd name="p0y10" fmla="*/ 1928 h 1928"/>
              <a:gd name="p0x11" fmla="*/ 0 w 5805"/>
              <a:gd name="p0y11" fmla="*/ 1848 h 1928"/>
              <a:gd name="p0x12" fmla="*/ 0 w 5805"/>
              <a:gd name="p0y12" fmla="*/ 1748 h 1928"/>
              <a:gd name="p0x13" fmla="*/ 0 w 5805"/>
              <a:gd name="p0y13" fmla="*/ 180 h 1928"/>
              <a:gd name="p0x14" fmla="*/ 0 w 5805"/>
              <a:gd name="p0y14" fmla="*/ 80 h 1928"/>
              <a:gd name="p0x15" fmla="*/ 80 w 5805"/>
              <a:gd name="p0y15" fmla="*/ 0 h 1928"/>
              <a:gd name="p0x16" fmla="*/ 180 w 5805"/>
              <a:gd name="p0y16" fmla="*/ 0 h 1928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>
            <p:custDataLst>
              <p:tags r:id="rId14"/>
            </p:custDataLst>
          </p:nvPr>
        </p:nvSpPr>
        <p:spPr>
          <a:xfrm>
            <a:off x="3790950" y="201930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19525" y="2047875"/>
            <a:ext cx="76200" cy="76200"/>
          </a:xfrm>
          <a:prstGeom prst="rect">
            <a:avLst/>
          </a:prstGeom>
          <a:noFill/>
        </p:spPr>
      </p:pic>
      <p:sp>
        <p:nvSpPr>
          <p:cNvPr id="20" name="文本框 19"/>
          <p:cNvSpPr txBox="1"/>
          <p:nvPr>
            <p:custDataLst>
              <p:tags r:id="rId18"/>
            </p:custDataLst>
          </p:nvPr>
        </p:nvSpPr>
        <p:spPr>
          <a:xfrm>
            <a:off x="4000500" y="1975009"/>
            <a:ext cx="3238500" cy="108580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牵引拉伸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：两人面对面牵右手前半部分，左手上扬绕头顶向后画半圆，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b="1" spc="27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抬起时吸气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b="1" spc="27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打开时呼气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lang="zh-CN"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并发</a:t>
            </a:r>
            <a:r>
              <a:rPr lang="en-US" altLang="zh-CN"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哈</a:t>
            </a:r>
            <a:r>
              <a:rPr lang="en-US" altLang="zh-CN"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声。背部骨骼上下平稳舒展，保持向下用力踩地</a:t>
            </a:r>
            <a:endParaRPr lang="zh-CN" altLang="en-US" sz="1350" spc="27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9"/>
            </p:custDataLst>
          </p:nvPr>
        </p:nvSpPr>
        <p:spPr>
          <a:xfrm>
            <a:off x="3671570" y="3724910"/>
            <a:ext cx="3686175" cy="958850"/>
          </a:xfrm>
          <a:custGeom>
            <a:avLst/>
            <a:gdLst>
              <a:gd name="sw" fmla="*/ 1 w 5805"/>
              <a:gd name="sh" fmla="*/ 1 h 1510"/>
              <a:gd name="mins" fmla="min sw sh"/>
              <a:gd name="dsw" fmla="+- 0 sw mins"/>
              <a:gd name="dsh" fmla="+- 0 sh mins"/>
              <a:gd name="p0x0" fmla="*/ 180 w 5805"/>
              <a:gd name="p0y0" fmla="*/ 0 h 1510"/>
              <a:gd name="p0x1" fmla="*/ 5625 w 5805"/>
              <a:gd name="p0y1" fmla="*/ 0 h 1510"/>
              <a:gd name="p0x2" fmla="*/ 5724 w 5805"/>
              <a:gd name="p0y2" fmla="*/ 0 h 1510"/>
              <a:gd name="p0x3" fmla="*/ 5805 w 5805"/>
              <a:gd name="p0y3" fmla="*/ 80 h 1510"/>
              <a:gd name="p0x4" fmla="*/ 5805 w 5805"/>
              <a:gd name="p0y4" fmla="*/ 180 h 1510"/>
              <a:gd name="p0x5" fmla="*/ 5805 w 5805"/>
              <a:gd name="p0y5" fmla="*/ 1330 h 1510"/>
              <a:gd name="p0x6" fmla="*/ 5805 w 5805"/>
              <a:gd name="p0y6" fmla="*/ 1429 h 1510"/>
              <a:gd name="p0x7" fmla="*/ 5724 w 5805"/>
              <a:gd name="p0y7" fmla="*/ 1510 h 1510"/>
              <a:gd name="p0x8" fmla="*/ 5625 w 5805"/>
              <a:gd name="p0y8" fmla="*/ 1510 h 1510"/>
              <a:gd name="p0x9" fmla="*/ 180 w 5805"/>
              <a:gd name="p0y9" fmla="*/ 1510 h 1510"/>
              <a:gd name="p0x10" fmla="*/ 80 w 5805"/>
              <a:gd name="p0y10" fmla="*/ 1510 h 1510"/>
              <a:gd name="p0x11" fmla="*/ 0 w 5805"/>
              <a:gd name="p0y11" fmla="*/ 1429 h 1510"/>
              <a:gd name="p0x12" fmla="*/ 0 w 5805"/>
              <a:gd name="p0y12" fmla="*/ 1330 h 1510"/>
              <a:gd name="p0x13" fmla="*/ 0 w 5805"/>
              <a:gd name="p0y13" fmla="*/ 180 h 1510"/>
              <a:gd name="p0x14" fmla="*/ 0 w 5805"/>
              <a:gd name="p0y14" fmla="*/ 80 h 1510"/>
              <a:gd name="p0x15" fmla="*/ 80 w 5805"/>
              <a:gd name="p0y15" fmla="*/ 0 h 1510"/>
              <a:gd name="p0x16" fmla="*/ 180 w 5805"/>
              <a:gd name="p0y16" fmla="*/ 0 h 15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>
            <p:custDataLst>
              <p:tags r:id="rId20"/>
            </p:custDataLst>
          </p:nvPr>
        </p:nvSpPr>
        <p:spPr>
          <a:xfrm>
            <a:off x="3790950" y="3834765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19525" y="3863340"/>
            <a:ext cx="76200" cy="76200"/>
          </a:xfrm>
          <a:prstGeom prst="rect">
            <a:avLst/>
          </a:prstGeom>
          <a:noFill/>
        </p:spPr>
      </p:pic>
      <p:sp>
        <p:nvSpPr>
          <p:cNvPr id="25" name="文本框 24"/>
          <p:cNvSpPr txBox="1"/>
          <p:nvPr>
            <p:custDataLst>
              <p:tags r:id="rId22"/>
            </p:custDataLst>
          </p:nvPr>
        </p:nvSpPr>
        <p:spPr>
          <a:xfrm>
            <a:off x="4000500" y="3790493"/>
            <a:ext cx="3238500" cy="8200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阻止前进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：后方双手扶住前进者腰部，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b="1" spc="27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以均等力相互制衡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，让对方一点点向前挪动，产生成就感</a:t>
            </a:r>
            <a:endParaRPr sz="1350" spc="27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25"/>
          <p:cNvSpPr/>
          <p:nvPr>
            <p:custDataLst>
              <p:tags r:id="rId23"/>
            </p:custDataLst>
          </p:nvPr>
        </p:nvSpPr>
        <p:spPr>
          <a:xfrm>
            <a:off x="3671570" y="5274945"/>
            <a:ext cx="3686175" cy="958850"/>
          </a:xfrm>
          <a:custGeom>
            <a:avLst/>
            <a:gdLst>
              <a:gd name="sw" fmla="*/ 1 w 5805"/>
              <a:gd name="sh" fmla="*/ 1 h 1510"/>
              <a:gd name="mins" fmla="min sw sh"/>
              <a:gd name="dsw" fmla="+- 0 sw mins"/>
              <a:gd name="dsh" fmla="+- 0 sh mins"/>
              <a:gd name="p0x0" fmla="*/ 180 w 5805"/>
              <a:gd name="p0y0" fmla="*/ 0 h 1510"/>
              <a:gd name="p0x1" fmla="*/ 5625 w 5805"/>
              <a:gd name="p0y1" fmla="*/ 0 h 1510"/>
              <a:gd name="p0x2" fmla="*/ 5724 w 5805"/>
              <a:gd name="p0y2" fmla="*/ 0 h 1510"/>
              <a:gd name="p0x3" fmla="*/ 5805 w 5805"/>
              <a:gd name="p0y3" fmla="*/ 80 h 1510"/>
              <a:gd name="p0x4" fmla="*/ 5805 w 5805"/>
              <a:gd name="p0y4" fmla="*/ 180 h 1510"/>
              <a:gd name="p0x5" fmla="*/ 5805 w 5805"/>
              <a:gd name="p0y5" fmla="*/ 1330 h 1510"/>
              <a:gd name="p0x6" fmla="*/ 5805 w 5805"/>
              <a:gd name="p0y6" fmla="*/ 1429 h 1510"/>
              <a:gd name="p0x7" fmla="*/ 5724 w 5805"/>
              <a:gd name="p0y7" fmla="*/ 1510 h 1510"/>
              <a:gd name="p0x8" fmla="*/ 5625 w 5805"/>
              <a:gd name="p0y8" fmla="*/ 1510 h 1510"/>
              <a:gd name="p0x9" fmla="*/ 180 w 5805"/>
              <a:gd name="p0y9" fmla="*/ 1510 h 1510"/>
              <a:gd name="p0x10" fmla="*/ 80 w 5805"/>
              <a:gd name="p0y10" fmla="*/ 1510 h 1510"/>
              <a:gd name="p0x11" fmla="*/ 0 w 5805"/>
              <a:gd name="p0y11" fmla="*/ 1429 h 1510"/>
              <a:gd name="p0x12" fmla="*/ 0 w 5805"/>
              <a:gd name="p0y12" fmla="*/ 1330 h 1510"/>
              <a:gd name="p0x13" fmla="*/ 0 w 5805"/>
              <a:gd name="p0y13" fmla="*/ 180 h 1510"/>
              <a:gd name="p0x14" fmla="*/ 0 w 5805"/>
              <a:gd name="p0y14" fmla="*/ 80 h 1510"/>
              <a:gd name="p0x15" fmla="*/ 80 w 5805"/>
              <a:gd name="p0y15" fmla="*/ 0 h 1510"/>
              <a:gd name="p0x16" fmla="*/ 180 w 5805"/>
              <a:gd name="p0y16" fmla="*/ 0 h 15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>
            <p:custDataLst>
              <p:tags r:id="rId24"/>
            </p:custDataLst>
          </p:nvPr>
        </p:nvSpPr>
        <p:spPr>
          <a:xfrm>
            <a:off x="3790950" y="5384165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819525" y="5412740"/>
            <a:ext cx="76200" cy="76200"/>
          </a:xfrm>
          <a:prstGeom prst="rect">
            <a:avLst/>
          </a:prstGeom>
          <a:noFill/>
        </p:spPr>
      </p:pic>
      <p:sp>
        <p:nvSpPr>
          <p:cNvPr id="30" name="文本框 29"/>
          <p:cNvSpPr txBox="1"/>
          <p:nvPr>
            <p:custDataLst>
              <p:tags r:id="rId26"/>
            </p:custDataLst>
          </p:nvPr>
        </p:nvSpPr>
        <p:spPr>
          <a:xfrm>
            <a:off x="4000500" y="5340239"/>
            <a:ext cx="3238500" cy="8200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贴背互推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：后背完全紧贴，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b="1" spc="27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吸气后保持吐气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同时用力靠过去，原地踏步或挥动双臂，最大限度活动身体</a:t>
            </a:r>
            <a:endParaRPr sz="1350" spc="27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任意多边形 30"/>
          <p:cNvSpPr/>
          <p:nvPr>
            <p:custDataLst>
              <p:tags r:id="rId27"/>
            </p:custDataLst>
          </p:nvPr>
        </p:nvSpPr>
        <p:spPr>
          <a:xfrm>
            <a:off x="7719695" y="1090295"/>
            <a:ext cx="4010025" cy="5305425"/>
          </a:xfrm>
          <a:custGeom>
            <a:avLst/>
            <a:gdLst>
              <a:gd name="sw" fmla="*/ 1 w 6315"/>
              <a:gd name="sh" fmla="*/ 1 h 8355"/>
              <a:gd name="mins" fmla="min sw sh"/>
              <a:gd name="dsw" fmla="+- 0 sw mins"/>
              <a:gd name="dsh" fmla="+- 0 sh mins"/>
              <a:gd name="p0x0" fmla="*/ 420 w 6315"/>
              <a:gd name="p0y0" fmla="*/ 0 h 8355"/>
              <a:gd name="p0x1" fmla="*/ 5895 w 6315"/>
              <a:gd name="p0y1" fmla="*/ 0 h 8355"/>
              <a:gd name="p0x2" fmla="*/ 6126 w 6315"/>
              <a:gd name="p0y2" fmla="*/ 0 h 8355"/>
              <a:gd name="p0x3" fmla="*/ 6315 w 6315"/>
              <a:gd name="p0y3" fmla="*/ 188 h 8355"/>
              <a:gd name="p0x4" fmla="*/ 6315 w 6315"/>
              <a:gd name="p0y4" fmla="*/ 420 h 8355"/>
              <a:gd name="p0x5" fmla="*/ 6315 w 6315"/>
              <a:gd name="p0y5" fmla="*/ 7935 h 8355"/>
              <a:gd name="p0x6" fmla="*/ 6315 w 6315"/>
              <a:gd name="p0y6" fmla="*/ 8166 h 8355"/>
              <a:gd name="p0x7" fmla="*/ 6126 w 6315"/>
              <a:gd name="p0y7" fmla="*/ 8355 h 8355"/>
              <a:gd name="p0x8" fmla="*/ 5895 w 6315"/>
              <a:gd name="p0y8" fmla="*/ 8355 h 8355"/>
              <a:gd name="p0x9" fmla="*/ 420 w 6315"/>
              <a:gd name="p0y9" fmla="*/ 8355 h 8355"/>
              <a:gd name="p0x10" fmla="*/ 188 w 6315"/>
              <a:gd name="p0y10" fmla="*/ 8355 h 8355"/>
              <a:gd name="p0x11" fmla="*/ 0 w 6315"/>
              <a:gd name="p0y11" fmla="*/ 8166 h 8355"/>
              <a:gd name="p0x12" fmla="*/ 0 w 6315"/>
              <a:gd name="p0y12" fmla="*/ 7935 h 8355"/>
              <a:gd name="p0x13" fmla="*/ 0 w 6315"/>
              <a:gd name="p0y13" fmla="*/ 420 h 8355"/>
              <a:gd name="p0x14" fmla="*/ 0 w 6315"/>
              <a:gd name="p0y14" fmla="*/ 188 h 8355"/>
              <a:gd name="p0x15" fmla="*/ 188 w 6315"/>
              <a:gd name="p0y15" fmla="*/ 0 h 8355"/>
              <a:gd name="p0x16" fmla="*/ 420 w 6315"/>
              <a:gd name="p0y16" fmla="*/ 0 h 835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7877175" y="1247775"/>
            <a:ext cx="3695700" cy="542925"/>
            <a:chOff x="12405" y="1965"/>
            <a:chExt cx="5820" cy="855"/>
          </a:xfrm>
        </p:grpSpPr>
        <p:sp>
          <p:nvSpPr>
            <p:cNvPr id="32" name="任意多边形 31"/>
            <p:cNvSpPr/>
            <p:nvPr>
              <p:custDataLst>
                <p:tags r:id="rId28"/>
              </p:custDataLst>
            </p:nvPr>
          </p:nvSpPr>
          <p:spPr>
            <a:xfrm>
              <a:off x="12405" y="1965"/>
              <a:ext cx="5820" cy="855"/>
            </a:xfrm>
            <a:custGeom>
              <a:avLst/>
              <a:gdLst>
                <a:gd name="sw" fmla="*/ 1 w 5820"/>
                <a:gd name="sh" fmla="*/ 1 h 855"/>
                <a:gd name="mins" fmla="min sw sh"/>
                <a:gd name="dsw" fmla="+- 0 sw mins"/>
                <a:gd name="dsh" fmla="+- 0 sh mins"/>
                <a:gd name="p0x0" fmla="*/ 0 w 5820"/>
                <a:gd name="p0y0" fmla="*/ 0 h 855"/>
                <a:gd name="p0x1" fmla="*/ 5820 w 5820"/>
                <a:gd name="p0y1" fmla="*/ 0 h 855"/>
                <a:gd name="p0x2" fmla="*/ 5820 w 5820"/>
                <a:gd name="p0y2" fmla="*/ 855 h 855"/>
                <a:gd name="p0x3" fmla="*/ 0 w 5820"/>
                <a:gd name="p0y3" fmla="*/ 855 h 855"/>
                <a:gd name="p0x4" fmla="*/ 0 w 5820"/>
                <a:gd name="p0y4" fmla="*/ 0 h 855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>
              <p:custDataLst>
                <p:tags r:id="rId29"/>
              </p:custDataLst>
            </p:nvPr>
          </p:nvSpPr>
          <p:spPr>
            <a:xfrm>
              <a:off x="12405" y="2790"/>
              <a:ext cx="5820" cy="30"/>
            </a:xfrm>
            <a:custGeom>
              <a:avLst/>
              <a:gdLst>
                <a:gd name="sw" fmla="*/ 1 w 5820"/>
                <a:gd name="sh" fmla="*/ 1 h 30"/>
                <a:gd name="mins" fmla="min sw sh"/>
                <a:gd name="dsw" fmla="+- 0 sw mins"/>
                <a:gd name="dsh" fmla="+- 0 sh mins"/>
                <a:gd name="p0x0" fmla="*/ 5820 w 5820"/>
                <a:gd name="p0y0" fmla="*/ 30 h 30"/>
                <a:gd name="p0x1" fmla="*/ 0 w 5820"/>
                <a:gd name="p0y1" fmla="*/ 30 h 30"/>
                <a:gd name="p0x2" fmla="*/ 0 w 5820"/>
                <a:gd name="p0y2" fmla="*/ 0 h 30"/>
                <a:gd name="p0x3" fmla="*/ 5820 w 5820"/>
                <a:gd name="p0y3" fmla="*/ 0 h 30"/>
                <a:gd name="p0x4" fmla="*/ 5820 w 5820"/>
                <a:gd name="p0y4" fmla="*/ 30 h 30"/>
              </a:gdLst>
              <a:ahLst/>
              <a:cxnLst/>
              <a:pathLst>
                <a:path>
                  <a:moveTo>
                    <a:pt x="p0x0" y="p0y0"/>
                  </a:moveTo>
                  <a:lnTo>
                    <a:pt x="p0x1" y="p0y1"/>
                  </a:lnTo>
                  <a:lnTo>
                    <a:pt x="p0x2" y="p0y2"/>
                  </a:lnTo>
                  <a:lnTo>
                    <a:pt x="p0x3" y="p0y3"/>
                  </a:lnTo>
                  <a:lnTo>
                    <a:pt x="p0x4" y="p0y4"/>
                  </a:lnTo>
                  <a:close/>
                </a:path>
              </a:pathLst>
            </a:custGeom>
            <a:solidFill>
              <a:schemeClr val="accent1">
                <a:lumMod val="22727"/>
                <a:lumOff val="77273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5" name="任意多边形 34"/>
          <p:cNvSpPr/>
          <p:nvPr>
            <p:custDataLst>
              <p:tags r:id="rId30"/>
            </p:custDataLst>
          </p:nvPr>
        </p:nvSpPr>
        <p:spPr>
          <a:xfrm>
            <a:off x="7877175" y="1280795"/>
            <a:ext cx="342900" cy="342900"/>
          </a:xfrm>
          <a:custGeom>
            <a:avLst/>
            <a:gdLst>
              <a:gd name="sw" fmla="*/ 1 w 540"/>
              <a:gd name="sh" fmla="*/ 1 h 540"/>
              <a:gd name="mins" fmla="min sw sh"/>
              <a:gd name="dsw" fmla="+- 0 sw mins"/>
              <a:gd name="dsh" fmla="+- 0 sh mins"/>
              <a:gd name="p0x0" fmla="*/ 180 w 540"/>
              <a:gd name="p0y0" fmla="*/ 0 h 540"/>
              <a:gd name="p0x1" fmla="*/ 360 w 540"/>
              <a:gd name="p0y1" fmla="*/ 0 h 540"/>
              <a:gd name="p0x2" fmla="*/ 459 w 540"/>
              <a:gd name="p0y2" fmla="*/ 0 h 540"/>
              <a:gd name="p0x3" fmla="*/ 540 w 540"/>
              <a:gd name="p0y3" fmla="*/ 80 h 540"/>
              <a:gd name="p0x4" fmla="*/ 540 w 540"/>
              <a:gd name="p0y4" fmla="*/ 180 h 540"/>
              <a:gd name="p0x5" fmla="*/ 540 w 540"/>
              <a:gd name="p0y5" fmla="*/ 360 h 540"/>
              <a:gd name="p0x6" fmla="*/ 540 w 540"/>
              <a:gd name="p0y6" fmla="*/ 459 h 540"/>
              <a:gd name="p0x7" fmla="*/ 459 w 540"/>
              <a:gd name="p0y7" fmla="*/ 540 h 540"/>
              <a:gd name="p0x8" fmla="*/ 360 w 540"/>
              <a:gd name="p0y8" fmla="*/ 540 h 540"/>
              <a:gd name="p0x9" fmla="*/ 180 w 540"/>
              <a:gd name="p0y9" fmla="*/ 540 h 540"/>
              <a:gd name="p0x10" fmla="*/ 80 w 540"/>
              <a:gd name="p0y10" fmla="*/ 540 h 540"/>
              <a:gd name="p0x11" fmla="*/ 0 w 540"/>
              <a:gd name="p0y11" fmla="*/ 459 h 540"/>
              <a:gd name="p0x12" fmla="*/ 0 w 540"/>
              <a:gd name="p0y12" fmla="*/ 360 h 540"/>
              <a:gd name="p0x13" fmla="*/ 0 w 540"/>
              <a:gd name="p0y13" fmla="*/ 180 h 540"/>
              <a:gd name="p0x14" fmla="*/ 0 w 540"/>
              <a:gd name="p0y14" fmla="*/ 80 h 540"/>
              <a:gd name="p0x15" fmla="*/ 80 w 540"/>
              <a:gd name="p0y15" fmla="*/ 0 h 540"/>
              <a:gd name="p0x16" fmla="*/ 180 w 540"/>
              <a:gd name="p0y16" fmla="*/ 0 h 54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76423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1"/>
            </p:custDataLst>
          </p:nvPr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943850" y="1347470"/>
            <a:ext cx="209550" cy="209550"/>
          </a:xfrm>
          <a:prstGeom prst="rect">
            <a:avLst/>
          </a:prstGeom>
          <a:noFill/>
        </p:spPr>
      </p:pic>
      <p:sp>
        <p:nvSpPr>
          <p:cNvPr id="38" name="文本框 37"/>
          <p:cNvSpPr txBox="1"/>
          <p:nvPr>
            <p:custDataLst>
              <p:tags r:id="rId34"/>
            </p:custDataLst>
          </p:nvPr>
        </p:nvSpPr>
        <p:spPr>
          <a:xfrm>
            <a:off x="8334375" y="1231582"/>
            <a:ext cx="18669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集团能量练习</a:t>
            </a:r>
            <a:endParaRPr sz="2100" b="1">
              <a:solidFill>
                <a:srgbClr val="3C6E2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35"/>
            </p:custDataLst>
          </p:nvPr>
        </p:nvSpPr>
        <p:spPr>
          <a:xfrm>
            <a:off x="7881620" y="1909445"/>
            <a:ext cx="3686175" cy="958850"/>
          </a:xfrm>
          <a:custGeom>
            <a:avLst/>
            <a:gdLst>
              <a:gd name="sw" fmla="*/ 1 w 5805"/>
              <a:gd name="sh" fmla="*/ 1 h 1510"/>
              <a:gd name="mins" fmla="min sw sh"/>
              <a:gd name="dsw" fmla="+- 0 sw mins"/>
              <a:gd name="dsh" fmla="+- 0 sh mins"/>
              <a:gd name="p0x0" fmla="*/ 180 w 5805"/>
              <a:gd name="p0y0" fmla="*/ 0 h 1510"/>
              <a:gd name="p0x1" fmla="*/ 5625 w 5805"/>
              <a:gd name="p0y1" fmla="*/ 0 h 1510"/>
              <a:gd name="p0x2" fmla="*/ 5724 w 5805"/>
              <a:gd name="p0y2" fmla="*/ 0 h 1510"/>
              <a:gd name="p0x3" fmla="*/ 5805 w 5805"/>
              <a:gd name="p0y3" fmla="*/ 80 h 1510"/>
              <a:gd name="p0x4" fmla="*/ 5805 w 5805"/>
              <a:gd name="p0y4" fmla="*/ 180 h 1510"/>
              <a:gd name="p0x5" fmla="*/ 5805 w 5805"/>
              <a:gd name="p0y5" fmla="*/ 1330 h 1510"/>
              <a:gd name="p0x6" fmla="*/ 5805 w 5805"/>
              <a:gd name="p0y6" fmla="*/ 1429 h 1510"/>
              <a:gd name="p0x7" fmla="*/ 5724 w 5805"/>
              <a:gd name="p0y7" fmla="*/ 1510 h 1510"/>
              <a:gd name="p0x8" fmla="*/ 5625 w 5805"/>
              <a:gd name="p0y8" fmla="*/ 1510 h 1510"/>
              <a:gd name="p0x9" fmla="*/ 180 w 5805"/>
              <a:gd name="p0y9" fmla="*/ 1510 h 1510"/>
              <a:gd name="p0x10" fmla="*/ 80 w 5805"/>
              <a:gd name="p0y10" fmla="*/ 1510 h 1510"/>
              <a:gd name="p0x11" fmla="*/ 0 w 5805"/>
              <a:gd name="p0y11" fmla="*/ 1429 h 1510"/>
              <a:gd name="p0x12" fmla="*/ 0 w 5805"/>
              <a:gd name="p0y12" fmla="*/ 1330 h 1510"/>
              <a:gd name="p0x13" fmla="*/ 0 w 5805"/>
              <a:gd name="p0y13" fmla="*/ 180 h 1510"/>
              <a:gd name="p0x14" fmla="*/ 0 w 5805"/>
              <a:gd name="p0y14" fmla="*/ 80 h 1510"/>
              <a:gd name="p0x15" fmla="*/ 80 w 5805"/>
              <a:gd name="p0y15" fmla="*/ 0 h 1510"/>
              <a:gd name="p0x16" fmla="*/ 180 w 5805"/>
              <a:gd name="p0y16" fmla="*/ 0 h 151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>
            <p:custDataLst>
              <p:tags r:id="rId36"/>
            </p:custDataLst>
          </p:nvPr>
        </p:nvSpPr>
        <p:spPr>
          <a:xfrm>
            <a:off x="8001000" y="201930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29575" y="2047875"/>
            <a:ext cx="76200" cy="76200"/>
          </a:xfrm>
          <a:prstGeom prst="rect">
            <a:avLst/>
          </a:prstGeom>
          <a:noFill/>
        </p:spPr>
      </p:pic>
      <p:sp>
        <p:nvSpPr>
          <p:cNvPr id="43" name="文本框 42"/>
          <p:cNvSpPr txBox="1"/>
          <p:nvPr>
            <p:custDataLst>
              <p:tags r:id="rId38"/>
            </p:custDataLst>
          </p:nvPr>
        </p:nvSpPr>
        <p:spPr>
          <a:xfrm>
            <a:off x="8210550" y="1975009"/>
            <a:ext cx="3238500" cy="8200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投球练习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：围成圆形，圆心者按节奏投球，接球者投回，形成节奏后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b="1" spc="27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喊名字交换位置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，球不能掉落</a:t>
            </a:r>
            <a:endParaRPr sz="1350" spc="27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43"/>
          <p:cNvSpPr/>
          <p:nvPr>
            <p:custDataLst>
              <p:tags r:id="rId39"/>
            </p:custDataLst>
          </p:nvPr>
        </p:nvSpPr>
        <p:spPr>
          <a:xfrm>
            <a:off x="7881620" y="5540375"/>
            <a:ext cx="3686175" cy="693420"/>
          </a:xfrm>
          <a:custGeom>
            <a:avLst/>
            <a:gdLst>
              <a:gd name="sw" fmla="*/ 1 w 5805"/>
              <a:gd name="sh" fmla="*/ 1 h 1091"/>
              <a:gd name="mins" fmla="min sw sh"/>
              <a:gd name="dsw" fmla="+- 0 sw mins"/>
              <a:gd name="dsh" fmla="+- 0 sh mins"/>
              <a:gd name="p0x0" fmla="*/ 180 w 5805"/>
              <a:gd name="p0y0" fmla="*/ 0 h 1091"/>
              <a:gd name="p0x1" fmla="*/ 5625 w 5805"/>
              <a:gd name="p0y1" fmla="*/ 0 h 1091"/>
              <a:gd name="p0x2" fmla="*/ 5724 w 5805"/>
              <a:gd name="p0y2" fmla="*/ 0 h 1091"/>
              <a:gd name="p0x3" fmla="*/ 5805 w 5805"/>
              <a:gd name="p0y3" fmla="*/ 80 h 1091"/>
              <a:gd name="p0x4" fmla="*/ 5805 w 5805"/>
              <a:gd name="p0y4" fmla="*/ 180 h 1091"/>
              <a:gd name="p0x5" fmla="*/ 5805 w 5805"/>
              <a:gd name="p0y5" fmla="*/ 911 h 1091"/>
              <a:gd name="p0x6" fmla="*/ 5805 w 5805"/>
              <a:gd name="p0y6" fmla="*/ 1011 h 1091"/>
              <a:gd name="p0x7" fmla="*/ 5724 w 5805"/>
              <a:gd name="p0y7" fmla="*/ 1091 h 1091"/>
              <a:gd name="p0x8" fmla="*/ 5625 w 5805"/>
              <a:gd name="p0y8" fmla="*/ 1091 h 1091"/>
              <a:gd name="p0x9" fmla="*/ 180 w 5805"/>
              <a:gd name="p0y9" fmla="*/ 1091 h 1091"/>
              <a:gd name="p0x10" fmla="*/ 80 w 5805"/>
              <a:gd name="p0y10" fmla="*/ 1091 h 1091"/>
              <a:gd name="p0x11" fmla="*/ 0 w 5805"/>
              <a:gd name="p0y11" fmla="*/ 1011 h 1091"/>
              <a:gd name="p0x12" fmla="*/ 0 w 5805"/>
              <a:gd name="p0y12" fmla="*/ 911 h 1091"/>
              <a:gd name="p0x13" fmla="*/ 0 w 5805"/>
              <a:gd name="p0y13" fmla="*/ 180 h 1091"/>
              <a:gd name="p0x14" fmla="*/ 0 w 5805"/>
              <a:gd name="p0y14" fmla="*/ 80 h 1091"/>
              <a:gd name="p0x15" fmla="*/ 80 w 5805"/>
              <a:gd name="p0y15" fmla="*/ 0 h 1091"/>
              <a:gd name="p0x16" fmla="*/ 180 w 5805"/>
              <a:gd name="p0y16" fmla="*/ 0 h 1091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>
            <p:custDataLst>
              <p:tags r:id="rId40"/>
            </p:custDataLst>
          </p:nvPr>
        </p:nvSpPr>
        <p:spPr>
          <a:xfrm>
            <a:off x="8001000" y="5650230"/>
            <a:ext cx="133350" cy="133350"/>
          </a:xfrm>
          <a:custGeom>
            <a:avLst/>
            <a:gdLst>
              <a:gd name="sw" fmla="*/ 1 w 210"/>
              <a:gd name="sh" fmla="*/ 1 h 210"/>
              <a:gd name="mins" fmla="min sw sh"/>
              <a:gd name="dsw" fmla="+- 0 sw mins"/>
              <a:gd name="dsh" fmla="+- 0 sh mins"/>
              <a:gd name="p0x0" fmla="*/ 105 w 210"/>
              <a:gd name="p0y0" fmla="*/ 0 h 210"/>
              <a:gd name="p0x1" fmla="*/ 162 w 210"/>
              <a:gd name="p0y1" fmla="*/ 0 h 210"/>
              <a:gd name="p0x2" fmla="*/ 210 w 210"/>
              <a:gd name="p0y2" fmla="*/ 47 h 210"/>
              <a:gd name="p0x3" fmla="*/ 210 w 210"/>
              <a:gd name="p0y3" fmla="*/ 105 h 210"/>
              <a:gd name="p0x4" fmla="*/ 210 w 210"/>
              <a:gd name="p0y4" fmla="*/ 162 h 210"/>
              <a:gd name="p0x5" fmla="*/ 162 w 210"/>
              <a:gd name="p0y5" fmla="*/ 210 h 210"/>
              <a:gd name="p0x6" fmla="*/ 105 w 210"/>
              <a:gd name="p0y6" fmla="*/ 210 h 210"/>
              <a:gd name="p0x7" fmla="*/ 47 w 210"/>
              <a:gd name="p0y7" fmla="*/ 210 h 210"/>
              <a:gd name="p0x8" fmla="*/ 0 w 210"/>
              <a:gd name="p0y8" fmla="*/ 162 h 210"/>
              <a:gd name="p0x9" fmla="*/ 0 w 210"/>
              <a:gd name="p0y9" fmla="*/ 105 h 210"/>
              <a:gd name="p0x10" fmla="*/ 0 w 210"/>
              <a:gd name="p0y10" fmla="*/ 47 h 210"/>
              <a:gd name="p0x11" fmla="*/ 47 w 210"/>
              <a:gd name="p0y11" fmla="*/ 0 h 210"/>
              <a:gd name="p0x12" fmla="*/ 105 w 210"/>
              <a:gd name="p0y12" fmla="*/ 0 h 21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29575" y="5678805"/>
            <a:ext cx="76200" cy="76200"/>
          </a:xfrm>
          <a:prstGeom prst="rect">
            <a:avLst/>
          </a:prstGeom>
          <a:noFill/>
        </p:spPr>
      </p:pic>
      <p:sp>
        <p:nvSpPr>
          <p:cNvPr id="48" name="文本框 47"/>
          <p:cNvSpPr txBox="1"/>
          <p:nvPr>
            <p:custDataLst>
              <p:tags r:id="rId42"/>
            </p:custDataLst>
          </p:nvPr>
        </p:nvSpPr>
        <p:spPr>
          <a:xfrm>
            <a:off x="8210550" y="5605968"/>
            <a:ext cx="3238500" cy="55433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29000"/>
              </a:lnSpc>
            </a:pPr>
            <a:r>
              <a:rPr sz="1350" b="1" spc="27">
                <a:solidFill>
                  <a:srgbClr val="3C6E21"/>
                </a:solidFill>
                <a:latin typeface="微软雅黑" panose="020B0503020204020204" charset="-122"/>
                <a:ea typeface="微软雅黑" panose="020B0503020204020204" charset="-122"/>
              </a:rPr>
              <a:t>夸夸练习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：广阔空间内跑动传球，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b="1" spc="27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喊出同伴名字并夸奖</a:t>
            </a:r>
            <a:r>
              <a:rPr sz="225">
                <a:highlight>
                  <a:srgbClr val="E6F6DA"/>
                </a:highlight>
              </a:rPr>
              <a:t> </a:t>
            </a:r>
            <a:r>
              <a:rPr sz="1350" spc="27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，被夸者必须给予回馈</a:t>
            </a:r>
            <a:endParaRPr sz="1350" spc="27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>
            <a:off x="457200" y="561975"/>
            <a:ext cx="38100" cy="266700"/>
          </a:xfrm>
          <a:custGeom>
            <a:avLst/>
            <a:gdLst>
              <a:gd name="sw" fmla="*/ 1 w 60"/>
              <a:gd name="sh" fmla="*/ 1 h 420"/>
              <a:gd name="mins" fmla="min sw sh"/>
              <a:gd name="dsw" fmla="+- 0 sw mins"/>
              <a:gd name="dsh" fmla="+- 0 sh mins"/>
              <a:gd name="p0x0" fmla="*/ 30 w 60"/>
              <a:gd name="p0y0" fmla="*/ 0 h 420"/>
              <a:gd name="p0x1" fmla="*/ 46 w 60"/>
              <a:gd name="p0y1" fmla="*/ 0 h 420"/>
              <a:gd name="p0x2" fmla="*/ 60 w 60"/>
              <a:gd name="p0y2" fmla="*/ 13 h 420"/>
              <a:gd name="p0x3" fmla="*/ 60 w 60"/>
              <a:gd name="p0y3" fmla="*/ 30 h 420"/>
              <a:gd name="p0x4" fmla="*/ 60 w 60"/>
              <a:gd name="p0y4" fmla="*/ 390 h 420"/>
              <a:gd name="p0x5" fmla="*/ 60 w 60"/>
              <a:gd name="p0y5" fmla="*/ 406 h 420"/>
              <a:gd name="p0x6" fmla="*/ 46 w 60"/>
              <a:gd name="p0y6" fmla="*/ 420 h 420"/>
              <a:gd name="p0x7" fmla="*/ 30 w 60"/>
              <a:gd name="p0y7" fmla="*/ 420 h 420"/>
              <a:gd name="p0x8" fmla="*/ 13 w 60"/>
              <a:gd name="p0y8" fmla="*/ 420 h 420"/>
              <a:gd name="p0x9" fmla="*/ 0 w 60"/>
              <a:gd name="p0y9" fmla="*/ 406 h 420"/>
              <a:gd name="p0x10" fmla="*/ 0 w 60"/>
              <a:gd name="p0y10" fmla="*/ 390 h 420"/>
              <a:gd name="p0x11" fmla="*/ 0 w 60"/>
              <a:gd name="p0y11" fmla="*/ 30 h 420"/>
              <a:gd name="p0x12" fmla="*/ 0 w 60"/>
              <a:gd name="p0y12" fmla="*/ 13 h 420"/>
              <a:gd name="p0x13" fmla="*/ 13 w 60"/>
              <a:gd name="p0y13" fmla="*/ 0 h 420"/>
              <a:gd name="p0x14" fmla="*/ 30 w 60"/>
              <a:gd name="p0y14" fmla="*/ 0 h 4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lnTo>
                  <a:pt x="p0x4" y="p0y4"/>
                </a:lnTo>
                <a:cubicBezTo>
                  <a:pt x="p0x5" y="p0y5"/>
                  <a:pt x="p0x6" y="p0y6"/>
                  <a:pt x="p0x7" y="p0y7"/>
                </a:cubicBezTo>
                <a:cubicBezTo>
                  <a:pt x="p0x8" y="p0y8"/>
                  <a:pt x="p0x9" y="p0y9"/>
                  <a:pt x="p0x10" y="p0y10"/>
                </a:cubicBezTo>
                <a:lnTo>
                  <a:pt x="p0x11" y="p0y11"/>
                </a:lnTo>
                <a:cubicBezTo>
                  <a:pt x="p0x12" y="p0y12"/>
                  <a:pt x="p0x13" y="p0y13"/>
                  <a:pt x="p0x14" y="p0y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09600" y="433388"/>
            <a:ext cx="5334000" cy="5191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30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感知训练：触碰、眼睛与听力</a:t>
            </a:r>
            <a:endParaRPr sz="30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57200" y="1033463"/>
            <a:ext cx="11277600" cy="3286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感知是感觉与知觉的统一</a:t>
            </a:r>
            <a:r>
              <a:rPr lang="en-US" altLang="zh-CN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500" spc="3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感觉反映属性，知觉整合为整体；感知力与生俱来，强弱可后天培养。</a:t>
            </a:r>
            <a:endParaRPr lang="zh-CN" altLang="en-US" sz="1500" spc="3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461645" y="1547495"/>
            <a:ext cx="3622675" cy="4848225"/>
          </a:xfrm>
          <a:custGeom>
            <a:avLst/>
            <a:gdLst>
              <a:gd name="sw" fmla="*/ 1 w 5705"/>
              <a:gd name="sh" fmla="*/ 1 h 7635"/>
              <a:gd name="mins" fmla="min sw sh"/>
              <a:gd name="dsw" fmla="+- 0 sw mins"/>
              <a:gd name="dsh" fmla="+- 0 sh mins"/>
              <a:gd name="p0x0" fmla="*/ 420 w 5705"/>
              <a:gd name="p0y0" fmla="*/ 0 h 7635"/>
              <a:gd name="p0x1" fmla="*/ 5285 w 5705"/>
              <a:gd name="p0y1" fmla="*/ 0 h 7635"/>
              <a:gd name="p0x2" fmla="*/ 5516 w 5705"/>
              <a:gd name="p0y2" fmla="*/ 0 h 7635"/>
              <a:gd name="p0x3" fmla="*/ 5705 w 5705"/>
              <a:gd name="p0y3" fmla="*/ 188 h 7635"/>
              <a:gd name="p0x4" fmla="*/ 5705 w 5705"/>
              <a:gd name="p0y4" fmla="*/ 420 h 7635"/>
              <a:gd name="p0x5" fmla="*/ 5705 w 5705"/>
              <a:gd name="p0y5" fmla="*/ 7215 h 7635"/>
              <a:gd name="p0x6" fmla="*/ 5705 w 5705"/>
              <a:gd name="p0y6" fmla="*/ 7446 h 7635"/>
              <a:gd name="p0x7" fmla="*/ 5516 w 5705"/>
              <a:gd name="p0y7" fmla="*/ 7635 h 7635"/>
              <a:gd name="p0x8" fmla="*/ 5285 w 5705"/>
              <a:gd name="p0y8" fmla="*/ 7635 h 7635"/>
              <a:gd name="p0x9" fmla="*/ 420 w 5705"/>
              <a:gd name="p0y9" fmla="*/ 7635 h 7635"/>
              <a:gd name="p0x10" fmla="*/ 188 w 5705"/>
              <a:gd name="p0y10" fmla="*/ 7635 h 7635"/>
              <a:gd name="p0x11" fmla="*/ 0 w 5705"/>
              <a:gd name="p0y11" fmla="*/ 7446 h 7635"/>
              <a:gd name="p0x12" fmla="*/ 0 w 5705"/>
              <a:gd name="p0y12" fmla="*/ 7215 h 7635"/>
              <a:gd name="p0x13" fmla="*/ 0 w 5705"/>
              <a:gd name="p0y13" fmla="*/ 420 h 7635"/>
              <a:gd name="p0x14" fmla="*/ 0 w 5705"/>
              <a:gd name="p0y14" fmla="*/ 188 h 7635"/>
              <a:gd name="p0x15" fmla="*/ 188 w 5705"/>
              <a:gd name="p0y15" fmla="*/ 0 h 7635"/>
              <a:gd name="p0x16" fmla="*/ 420 w 5705"/>
              <a:gd name="p0y16" fmla="*/ 0 h 76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>
            <a:off x="695325" y="17811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17424"/>
              <a:lumOff val="82576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0575" y="1876425"/>
            <a:ext cx="304800" cy="304800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304925" y="18459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触碰感知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0"/>
          <p:cNvSpPr/>
          <p:nvPr>
            <p:custDataLst>
              <p:tags r:id="rId10"/>
            </p:custDataLst>
          </p:nvPr>
        </p:nvSpPr>
        <p:spPr>
          <a:xfrm>
            <a:off x="699770" y="2433320"/>
            <a:ext cx="3146425" cy="1781175"/>
          </a:xfrm>
          <a:custGeom>
            <a:avLst/>
            <a:gdLst>
              <a:gd name="sw" fmla="*/ 1 w 4955"/>
              <a:gd name="sh" fmla="*/ 1 h 2805"/>
              <a:gd name="mins" fmla="min sw sh"/>
              <a:gd name="dsw" fmla="+- 0 sw mins"/>
              <a:gd name="dsh" fmla="+- 0 sh mins"/>
              <a:gd name="p0x0" fmla="*/ 300 w 4955"/>
              <a:gd name="p0y0" fmla="*/ 0 h 2805"/>
              <a:gd name="p0x1" fmla="*/ 4655 w 4955"/>
              <a:gd name="p0y1" fmla="*/ 0 h 2805"/>
              <a:gd name="p0x2" fmla="*/ 4820 w 4955"/>
              <a:gd name="p0y2" fmla="*/ 0 h 2805"/>
              <a:gd name="p0x3" fmla="*/ 4955 w 4955"/>
              <a:gd name="p0y3" fmla="*/ 134 h 2805"/>
              <a:gd name="p0x4" fmla="*/ 4955 w 4955"/>
              <a:gd name="p0y4" fmla="*/ 300 h 2805"/>
              <a:gd name="p0x5" fmla="*/ 4955 w 4955"/>
              <a:gd name="p0y5" fmla="*/ 2505 h 2805"/>
              <a:gd name="p0x6" fmla="*/ 4955 w 4955"/>
              <a:gd name="p0y6" fmla="*/ 2670 h 2805"/>
              <a:gd name="p0x7" fmla="*/ 4820 w 4955"/>
              <a:gd name="p0y7" fmla="*/ 2805 h 2805"/>
              <a:gd name="p0x8" fmla="*/ 4655 w 4955"/>
              <a:gd name="p0y8" fmla="*/ 2805 h 2805"/>
              <a:gd name="p0x9" fmla="*/ 300 w 4955"/>
              <a:gd name="p0y9" fmla="*/ 2805 h 2805"/>
              <a:gd name="p0x10" fmla="*/ 134 w 4955"/>
              <a:gd name="p0y10" fmla="*/ 2805 h 2805"/>
              <a:gd name="p0x11" fmla="*/ 0 w 4955"/>
              <a:gd name="p0y11" fmla="*/ 2670 h 2805"/>
              <a:gd name="p0x12" fmla="*/ 0 w 4955"/>
              <a:gd name="p0y12" fmla="*/ 2505 h 2805"/>
              <a:gd name="p0x13" fmla="*/ 0 w 4955"/>
              <a:gd name="p0y13" fmla="*/ 300 h 2805"/>
              <a:gd name="p0x14" fmla="*/ 0 w 4955"/>
              <a:gd name="p0y14" fmla="*/ 134 h 2805"/>
              <a:gd name="p0x15" fmla="*/ 134 w 4955"/>
              <a:gd name="p0y15" fmla="*/ 0 h 2805"/>
              <a:gd name="p0x16" fmla="*/ 300 w 4955"/>
              <a:gd name="p0y16" fmla="*/ 0 h 28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>
            <p:custDataLst>
              <p:tags r:id="rId11"/>
            </p:custDataLst>
          </p:nvPr>
        </p:nvSpPr>
        <p:spPr>
          <a:xfrm>
            <a:off x="895350" y="297370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1047750" y="2878484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伸手练习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895350" y="3191856"/>
            <a:ext cx="2755925" cy="57147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以髋关节启动，柔软操作背部，完成虚拟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触碰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14"/>
            </p:custDataLst>
          </p:nvPr>
        </p:nvSpPr>
        <p:spPr>
          <a:xfrm>
            <a:off x="699770" y="4376420"/>
            <a:ext cx="3146425" cy="1781175"/>
          </a:xfrm>
          <a:custGeom>
            <a:avLst/>
            <a:gdLst>
              <a:gd name="sw" fmla="*/ 1 w 4955"/>
              <a:gd name="sh" fmla="*/ 1 h 2805"/>
              <a:gd name="mins" fmla="min sw sh"/>
              <a:gd name="dsw" fmla="+- 0 sw mins"/>
              <a:gd name="dsh" fmla="+- 0 sh mins"/>
              <a:gd name="p0x0" fmla="*/ 300 w 4955"/>
              <a:gd name="p0y0" fmla="*/ 0 h 2805"/>
              <a:gd name="p0x1" fmla="*/ 4655 w 4955"/>
              <a:gd name="p0y1" fmla="*/ 0 h 2805"/>
              <a:gd name="p0x2" fmla="*/ 4820 w 4955"/>
              <a:gd name="p0y2" fmla="*/ 0 h 2805"/>
              <a:gd name="p0x3" fmla="*/ 4955 w 4955"/>
              <a:gd name="p0y3" fmla="*/ 134 h 2805"/>
              <a:gd name="p0x4" fmla="*/ 4955 w 4955"/>
              <a:gd name="p0y4" fmla="*/ 300 h 2805"/>
              <a:gd name="p0x5" fmla="*/ 4955 w 4955"/>
              <a:gd name="p0y5" fmla="*/ 2505 h 2805"/>
              <a:gd name="p0x6" fmla="*/ 4955 w 4955"/>
              <a:gd name="p0y6" fmla="*/ 2670 h 2805"/>
              <a:gd name="p0x7" fmla="*/ 4820 w 4955"/>
              <a:gd name="p0y7" fmla="*/ 2805 h 2805"/>
              <a:gd name="p0x8" fmla="*/ 4655 w 4955"/>
              <a:gd name="p0y8" fmla="*/ 2805 h 2805"/>
              <a:gd name="p0x9" fmla="*/ 300 w 4955"/>
              <a:gd name="p0y9" fmla="*/ 2805 h 2805"/>
              <a:gd name="p0x10" fmla="*/ 134 w 4955"/>
              <a:gd name="p0y10" fmla="*/ 2805 h 2805"/>
              <a:gd name="p0x11" fmla="*/ 0 w 4955"/>
              <a:gd name="p0y11" fmla="*/ 2670 h 2805"/>
              <a:gd name="p0x12" fmla="*/ 0 w 4955"/>
              <a:gd name="p0y12" fmla="*/ 2505 h 2805"/>
              <a:gd name="p0x13" fmla="*/ 0 w 4955"/>
              <a:gd name="p0y13" fmla="*/ 300 h 2805"/>
              <a:gd name="p0x14" fmla="*/ 0 w 4955"/>
              <a:gd name="p0y14" fmla="*/ 134 h 2805"/>
              <a:gd name="p0x15" fmla="*/ 134 w 4955"/>
              <a:gd name="p0y15" fmla="*/ 0 h 2805"/>
              <a:gd name="p0x16" fmla="*/ 300 w 4955"/>
              <a:gd name="p0y16" fmla="*/ 0 h 28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>
            <p:custDataLst>
              <p:tags r:id="rId15"/>
            </p:custDataLst>
          </p:nvPr>
        </p:nvSpPr>
        <p:spPr>
          <a:xfrm>
            <a:off x="895350" y="491680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1047750" y="4821584"/>
            <a:ext cx="1107205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lang="en-US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温度</a:t>
            </a:r>
            <a:r>
              <a:rPr lang="en-US" altLang="zh-CN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训练</a:t>
            </a:r>
            <a:endParaRPr lang="zh-CN" altLang="en-US"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895350" y="5134956"/>
            <a:ext cx="2755925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手部触摸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00">
                <a:highlight>
                  <a:srgbClr val="E6F6DA"/>
                </a:highlight>
              </a:rPr>
              <a:t> </a:t>
            </a:r>
            <a:r>
              <a:rPr sz="1350" b="1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-20℃</a:t>
            </a:r>
            <a:r>
              <a:rPr sz="300">
                <a:highlight>
                  <a:srgbClr val="E6F6DA"/>
                </a:highlight>
              </a:rPr>
              <a:t> </a:t>
            </a: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00">
                <a:highlight>
                  <a:srgbClr val="E6F6DA"/>
                </a:highlight>
              </a:rPr>
              <a:t> </a:t>
            </a:r>
            <a:r>
              <a:rPr sz="1350" b="1">
                <a:solidFill>
                  <a:srgbClr val="3C6E21"/>
                </a:solidFill>
                <a:highlight>
                  <a:srgbClr val="E6F6DA"/>
                </a:highlight>
                <a:latin typeface="微软雅黑" panose="020B0503020204020204" charset="-122"/>
                <a:ea typeface="微软雅黑" panose="020B0503020204020204" charset="-122"/>
              </a:rPr>
              <a:t>40℃</a:t>
            </a:r>
            <a:r>
              <a:rPr sz="300">
                <a:highlight>
                  <a:srgbClr val="E6F6DA"/>
                </a:highlight>
              </a:rPr>
              <a:t> </a:t>
            </a:r>
            <a:r>
              <a:rPr 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梯度变化，身体感受环境刺激</a:t>
            </a:r>
            <a:endParaRPr lang="zh-CN" altLang="en-US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多边形 18"/>
          <p:cNvSpPr/>
          <p:nvPr>
            <p:custDataLst>
              <p:tags r:id="rId18"/>
            </p:custDataLst>
          </p:nvPr>
        </p:nvSpPr>
        <p:spPr>
          <a:xfrm>
            <a:off x="4284345" y="1547495"/>
            <a:ext cx="3622675" cy="4848225"/>
          </a:xfrm>
          <a:custGeom>
            <a:avLst/>
            <a:gdLst>
              <a:gd name="sw" fmla="*/ 1 w 5705"/>
              <a:gd name="sh" fmla="*/ 1 h 7635"/>
              <a:gd name="mins" fmla="min sw sh"/>
              <a:gd name="dsw" fmla="+- 0 sw mins"/>
              <a:gd name="dsh" fmla="+- 0 sh mins"/>
              <a:gd name="p0x0" fmla="*/ 420 w 5705"/>
              <a:gd name="p0y0" fmla="*/ 0 h 7635"/>
              <a:gd name="p0x1" fmla="*/ 5285 w 5705"/>
              <a:gd name="p0y1" fmla="*/ 0 h 7635"/>
              <a:gd name="p0x2" fmla="*/ 5516 w 5705"/>
              <a:gd name="p0y2" fmla="*/ 0 h 7635"/>
              <a:gd name="p0x3" fmla="*/ 5705 w 5705"/>
              <a:gd name="p0y3" fmla="*/ 188 h 7635"/>
              <a:gd name="p0x4" fmla="*/ 5705 w 5705"/>
              <a:gd name="p0y4" fmla="*/ 420 h 7635"/>
              <a:gd name="p0x5" fmla="*/ 5705 w 5705"/>
              <a:gd name="p0y5" fmla="*/ 7215 h 7635"/>
              <a:gd name="p0x6" fmla="*/ 5705 w 5705"/>
              <a:gd name="p0y6" fmla="*/ 7446 h 7635"/>
              <a:gd name="p0x7" fmla="*/ 5516 w 5705"/>
              <a:gd name="p0y7" fmla="*/ 7635 h 7635"/>
              <a:gd name="p0x8" fmla="*/ 5285 w 5705"/>
              <a:gd name="p0y8" fmla="*/ 7635 h 7635"/>
              <a:gd name="p0x9" fmla="*/ 420 w 5705"/>
              <a:gd name="p0y9" fmla="*/ 7635 h 7635"/>
              <a:gd name="p0x10" fmla="*/ 188 w 5705"/>
              <a:gd name="p0y10" fmla="*/ 7635 h 7635"/>
              <a:gd name="p0x11" fmla="*/ 0 w 5705"/>
              <a:gd name="p0y11" fmla="*/ 7446 h 7635"/>
              <a:gd name="p0x12" fmla="*/ 0 w 5705"/>
              <a:gd name="p0y12" fmla="*/ 7215 h 7635"/>
              <a:gd name="p0x13" fmla="*/ 0 w 5705"/>
              <a:gd name="p0y13" fmla="*/ 420 h 7635"/>
              <a:gd name="p0x14" fmla="*/ 0 w 5705"/>
              <a:gd name="p0y14" fmla="*/ 188 h 7635"/>
              <a:gd name="p0x15" fmla="*/ 188 w 5705"/>
              <a:gd name="p0y15" fmla="*/ 0 h 7635"/>
              <a:gd name="p0x16" fmla="*/ 420 w 5705"/>
              <a:gd name="p0y16" fmla="*/ 0 h 76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>
            <p:custDataLst>
              <p:tags r:id="rId19"/>
            </p:custDataLst>
          </p:nvPr>
        </p:nvSpPr>
        <p:spPr>
          <a:xfrm>
            <a:off x="4518025" y="17811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2">
              <a:lumMod val="19616"/>
              <a:lumOff val="80384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613275" y="1876425"/>
            <a:ext cx="304800" cy="304800"/>
          </a:xfrm>
          <a:prstGeom prst="rect">
            <a:avLst/>
          </a:prstGeom>
          <a:noFill/>
        </p:spPr>
      </p:pic>
      <p:sp>
        <p:nvSpPr>
          <p:cNvPr id="23" name="文本框 22"/>
          <p:cNvSpPr txBox="1"/>
          <p:nvPr>
            <p:custDataLst>
              <p:tags r:id="rId23"/>
            </p:custDataLst>
          </p:nvPr>
        </p:nvSpPr>
        <p:spPr>
          <a:xfrm>
            <a:off x="5127651" y="18459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眼睛感知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24"/>
            </p:custDataLst>
          </p:nvPr>
        </p:nvSpPr>
        <p:spPr>
          <a:xfrm>
            <a:off x="4522470" y="2433320"/>
            <a:ext cx="3146425" cy="1781175"/>
          </a:xfrm>
          <a:custGeom>
            <a:avLst/>
            <a:gdLst>
              <a:gd name="sw" fmla="*/ 1 w 4955"/>
              <a:gd name="sh" fmla="*/ 1 h 2805"/>
              <a:gd name="mins" fmla="min sw sh"/>
              <a:gd name="dsw" fmla="+- 0 sw mins"/>
              <a:gd name="dsh" fmla="+- 0 sh mins"/>
              <a:gd name="p0x0" fmla="*/ 300 w 4955"/>
              <a:gd name="p0y0" fmla="*/ 0 h 2805"/>
              <a:gd name="p0x1" fmla="*/ 4655 w 4955"/>
              <a:gd name="p0y1" fmla="*/ 0 h 2805"/>
              <a:gd name="p0x2" fmla="*/ 4820 w 4955"/>
              <a:gd name="p0y2" fmla="*/ 0 h 2805"/>
              <a:gd name="p0x3" fmla="*/ 4955 w 4955"/>
              <a:gd name="p0y3" fmla="*/ 134 h 2805"/>
              <a:gd name="p0x4" fmla="*/ 4955 w 4955"/>
              <a:gd name="p0y4" fmla="*/ 300 h 2805"/>
              <a:gd name="p0x5" fmla="*/ 4955 w 4955"/>
              <a:gd name="p0y5" fmla="*/ 2505 h 2805"/>
              <a:gd name="p0x6" fmla="*/ 4955 w 4955"/>
              <a:gd name="p0y6" fmla="*/ 2670 h 2805"/>
              <a:gd name="p0x7" fmla="*/ 4820 w 4955"/>
              <a:gd name="p0y7" fmla="*/ 2805 h 2805"/>
              <a:gd name="p0x8" fmla="*/ 4655 w 4955"/>
              <a:gd name="p0y8" fmla="*/ 2805 h 2805"/>
              <a:gd name="p0x9" fmla="*/ 300 w 4955"/>
              <a:gd name="p0y9" fmla="*/ 2805 h 2805"/>
              <a:gd name="p0x10" fmla="*/ 134 w 4955"/>
              <a:gd name="p0y10" fmla="*/ 2805 h 2805"/>
              <a:gd name="p0x11" fmla="*/ 0 w 4955"/>
              <a:gd name="p0y11" fmla="*/ 2670 h 2805"/>
              <a:gd name="p0x12" fmla="*/ 0 w 4955"/>
              <a:gd name="p0y12" fmla="*/ 2505 h 2805"/>
              <a:gd name="p0x13" fmla="*/ 0 w 4955"/>
              <a:gd name="p0y13" fmla="*/ 300 h 2805"/>
              <a:gd name="p0x14" fmla="*/ 0 w 4955"/>
              <a:gd name="p0y14" fmla="*/ 134 h 2805"/>
              <a:gd name="p0x15" fmla="*/ 134 w 4955"/>
              <a:gd name="p0y15" fmla="*/ 0 h 2805"/>
              <a:gd name="p0x16" fmla="*/ 300 w 4955"/>
              <a:gd name="p0y16" fmla="*/ 0 h 28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>
            <p:custDataLst>
              <p:tags r:id="rId25"/>
            </p:custDataLst>
          </p:nvPr>
        </p:nvSpPr>
        <p:spPr>
          <a:xfrm>
            <a:off x="4718050" y="311086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>
            <p:custDataLst>
              <p:tags r:id="rId26"/>
            </p:custDataLst>
          </p:nvPr>
        </p:nvSpPr>
        <p:spPr>
          <a:xfrm>
            <a:off x="4870476" y="3015634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眼神互动交流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7"/>
            </p:custDataLst>
          </p:nvPr>
        </p:nvSpPr>
        <p:spPr>
          <a:xfrm>
            <a:off x="4718076" y="3329006"/>
            <a:ext cx="27559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对视计时，以拥抱完成连接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任意多边形 27"/>
          <p:cNvSpPr/>
          <p:nvPr>
            <p:custDataLst>
              <p:tags r:id="rId28"/>
            </p:custDataLst>
          </p:nvPr>
        </p:nvSpPr>
        <p:spPr>
          <a:xfrm>
            <a:off x="4522470" y="4376420"/>
            <a:ext cx="3146425" cy="1781175"/>
          </a:xfrm>
          <a:custGeom>
            <a:avLst/>
            <a:gdLst>
              <a:gd name="sw" fmla="*/ 1 w 4955"/>
              <a:gd name="sh" fmla="*/ 1 h 2805"/>
              <a:gd name="mins" fmla="min sw sh"/>
              <a:gd name="dsw" fmla="+- 0 sw mins"/>
              <a:gd name="dsh" fmla="+- 0 sh mins"/>
              <a:gd name="p0x0" fmla="*/ 300 w 4955"/>
              <a:gd name="p0y0" fmla="*/ 0 h 2805"/>
              <a:gd name="p0x1" fmla="*/ 4655 w 4955"/>
              <a:gd name="p0y1" fmla="*/ 0 h 2805"/>
              <a:gd name="p0x2" fmla="*/ 4820 w 4955"/>
              <a:gd name="p0y2" fmla="*/ 0 h 2805"/>
              <a:gd name="p0x3" fmla="*/ 4955 w 4955"/>
              <a:gd name="p0y3" fmla="*/ 134 h 2805"/>
              <a:gd name="p0x4" fmla="*/ 4955 w 4955"/>
              <a:gd name="p0y4" fmla="*/ 300 h 2805"/>
              <a:gd name="p0x5" fmla="*/ 4955 w 4955"/>
              <a:gd name="p0y5" fmla="*/ 2505 h 2805"/>
              <a:gd name="p0x6" fmla="*/ 4955 w 4955"/>
              <a:gd name="p0y6" fmla="*/ 2670 h 2805"/>
              <a:gd name="p0x7" fmla="*/ 4820 w 4955"/>
              <a:gd name="p0y7" fmla="*/ 2805 h 2805"/>
              <a:gd name="p0x8" fmla="*/ 4655 w 4955"/>
              <a:gd name="p0y8" fmla="*/ 2805 h 2805"/>
              <a:gd name="p0x9" fmla="*/ 300 w 4955"/>
              <a:gd name="p0y9" fmla="*/ 2805 h 2805"/>
              <a:gd name="p0x10" fmla="*/ 134 w 4955"/>
              <a:gd name="p0y10" fmla="*/ 2805 h 2805"/>
              <a:gd name="p0x11" fmla="*/ 0 w 4955"/>
              <a:gd name="p0y11" fmla="*/ 2670 h 2805"/>
              <a:gd name="p0x12" fmla="*/ 0 w 4955"/>
              <a:gd name="p0y12" fmla="*/ 2505 h 2805"/>
              <a:gd name="p0x13" fmla="*/ 0 w 4955"/>
              <a:gd name="p0y13" fmla="*/ 300 h 2805"/>
              <a:gd name="p0x14" fmla="*/ 0 w 4955"/>
              <a:gd name="p0y14" fmla="*/ 134 h 2805"/>
              <a:gd name="p0x15" fmla="*/ 134 w 4955"/>
              <a:gd name="p0y15" fmla="*/ 0 h 2805"/>
              <a:gd name="p0x16" fmla="*/ 300 w 4955"/>
              <a:gd name="p0y16" fmla="*/ 0 h 28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>
            <p:custDataLst>
              <p:tags r:id="rId29"/>
            </p:custDataLst>
          </p:nvPr>
        </p:nvSpPr>
        <p:spPr>
          <a:xfrm>
            <a:off x="4718050" y="491680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>
            <p:custDataLst>
              <p:tags r:id="rId30"/>
            </p:custDataLst>
          </p:nvPr>
        </p:nvSpPr>
        <p:spPr>
          <a:xfrm>
            <a:off x="4870476" y="4821584"/>
            <a:ext cx="952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眼部活动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31"/>
            </p:custDataLst>
          </p:nvPr>
        </p:nvSpPr>
        <p:spPr>
          <a:xfrm>
            <a:off x="4718076" y="5134956"/>
            <a:ext cx="2793882" cy="57147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从平视到瞪视再到放松，探索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00">
                <a:highlight>
                  <a:srgbClr val="FFE9D6"/>
                </a:highlight>
              </a:rPr>
              <a:t> </a:t>
            </a:r>
            <a:r>
              <a:rPr lang="en-US" sz="1350" b="1">
                <a:solidFill>
                  <a:srgbClr val="8C4A0E"/>
                </a:solidFill>
                <a:highlight>
                  <a:srgbClr val="FFE9D6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sz="1350" b="1">
                <a:solidFill>
                  <a:srgbClr val="8C4A0E"/>
                </a:solidFill>
                <a:highlight>
                  <a:srgbClr val="FFE9D6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</a:t>
            </a:r>
            <a:endParaRPr lang="zh-CN" altLang="en-US" sz="1350" b="1">
              <a:solidFill>
                <a:srgbClr val="8C4A0E"/>
              </a:solidFill>
              <a:highlight>
                <a:srgbClr val="FFE9D6"/>
              </a:highligh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33000"/>
              </a:lnSpc>
            </a:pPr>
            <a:r>
              <a:rPr lang="en-US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情感色彩的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</a:t>
            </a:r>
            <a:r>
              <a:rPr lang="en-US" altLang="zh-CN"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endParaRPr lang="en-US" altLang="zh-CN"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任意多边形 31"/>
          <p:cNvSpPr/>
          <p:nvPr>
            <p:custDataLst>
              <p:tags r:id="rId32"/>
            </p:custDataLst>
          </p:nvPr>
        </p:nvSpPr>
        <p:spPr>
          <a:xfrm>
            <a:off x="8107045" y="1547495"/>
            <a:ext cx="3622675" cy="4848225"/>
          </a:xfrm>
          <a:custGeom>
            <a:avLst/>
            <a:gdLst>
              <a:gd name="sw" fmla="*/ 1 w 5705"/>
              <a:gd name="sh" fmla="*/ 1 h 7635"/>
              <a:gd name="mins" fmla="min sw sh"/>
              <a:gd name="dsw" fmla="+- 0 sw mins"/>
              <a:gd name="dsh" fmla="+- 0 sh mins"/>
              <a:gd name="p0x0" fmla="*/ 420 w 5705"/>
              <a:gd name="p0y0" fmla="*/ 0 h 7635"/>
              <a:gd name="p0x1" fmla="*/ 5285 w 5705"/>
              <a:gd name="p0y1" fmla="*/ 0 h 7635"/>
              <a:gd name="p0x2" fmla="*/ 5516 w 5705"/>
              <a:gd name="p0y2" fmla="*/ 0 h 7635"/>
              <a:gd name="p0x3" fmla="*/ 5705 w 5705"/>
              <a:gd name="p0y3" fmla="*/ 188 h 7635"/>
              <a:gd name="p0x4" fmla="*/ 5705 w 5705"/>
              <a:gd name="p0y4" fmla="*/ 420 h 7635"/>
              <a:gd name="p0x5" fmla="*/ 5705 w 5705"/>
              <a:gd name="p0y5" fmla="*/ 7215 h 7635"/>
              <a:gd name="p0x6" fmla="*/ 5705 w 5705"/>
              <a:gd name="p0y6" fmla="*/ 7446 h 7635"/>
              <a:gd name="p0x7" fmla="*/ 5516 w 5705"/>
              <a:gd name="p0y7" fmla="*/ 7635 h 7635"/>
              <a:gd name="p0x8" fmla="*/ 5285 w 5705"/>
              <a:gd name="p0y8" fmla="*/ 7635 h 7635"/>
              <a:gd name="p0x9" fmla="*/ 420 w 5705"/>
              <a:gd name="p0y9" fmla="*/ 7635 h 7635"/>
              <a:gd name="p0x10" fmla="*/ 188 w 5705"/>
              <a:gd name="p0y10" fmla="*/ 7635 h 7635"/>
              <a:gd name="p0x11" fmla="*/ 0 w 5705"/>
              <a:gd name="p0y11" fmla="*/ 7446 h 7635"/>
              <a:gd name="p0x12" fmla="*/ 0 w 5705"/>
              <a:gd name="p0y12" fmla="*/ 7215 h 7635"/>
              <a:gd name="p0x13" fmla="*/ 0 w 5705"/>
              <a:gd name="p0y13" fmla="*/ 420 h 7635"/>
              <a:gd name="p0x14" fmla="*/ 0 w 5705"/>
              <a:gd name="p0y14" fmla="*/ 188 h 7635"/>
              <a:gd name="p0x15" fmla="*/ 188 w 5705"/>
              <a:gd name="p0y15" fmla="*/ 0 h 7635"/>
              <a:gd name="p0x16" fmla="*/ 420 w 5705"/>
              <a:gd name="p0y16" fmla="*/ 0 h 763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1">
              <a:lumMod val="4545"/>
              <a:lumOff val="95455"/>
            </a:schemeClr>
          </a:solidFill>
          <a:ln w="9525" cmpd="sng">
            <a:solidFill>
              <a:srgbClr val="DCE9D9"/>
            </a:solidFill>
            <a:prstDash val="solid"/>
          </a:ln>
          <a:effectLst>
            <a:outerShdw blurRad="85725" dist="19050" dir="5399999" algn="ctr" rotWithShape="0">
              <a:srgbClr val="405C4A">
                <a:alpha val="7843"/>
              </a:srgb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>
            <p:custDataLst>
              <p:tags r:id="rId33"/>
            </p:custDataLst>
          </p:nvPr>
        </p:nvSpPr>
        <p:spPr>
          <a:xfrm>
            <a:off x="8340725" y="1781175"/>
            <a:ext cx="495300" cy="495300"/>
          </a:xfrm>
          <a:custGeom>
            <a:avLst/>
            <a:gdLst>
              <a:gd name="sw" fmla="*/ 1 w 780"/>
              <a:gd name="sh" fmla="*/ 1 h 780"/>
              <a:gd name="mins" fmla="min sw sh"/>
              <a:gd name="dsw" fmla="+- 0 sw mins"/>
              <a:gd name="dsh" fmla="+- 0 sh mins"/>
              <a:gd name="p0x0" fmla="*/ 300 w 780"/>
              <a:gd name="p0y0" fmla="*/ 0 h 780"/>
              <a:gd name="p0x1" fmla="*/ 480 w 780"/>
              <a:gd name="p0y1" fmla="*/ 0 h 780"/>
              <a:gd name="p0x2" fmla="*/ 645 w 780"/>
              <a:gd name="p0y2" fmla="*/ 0 h 780"/>
              <a:gd name="p0x3" fmla="*/ 780 w 780"/>
              <a:gd name="p0y3" fmla="*/ 134 h 780"/>
              <a:gd name="p0x4" fmla="*/ 780 w 780"/>
              <a:gd name="p0y4" fmla="*/ 300 h 780"/>
              <a:gd name="p0x5" fmla="*/ 780 w 780"/>
              <a:gd name="p0y5" fmla="*/ 480 h 780"/>
              <a:gd name="p0x6" fmla="*/ 780 w 780"/>
              <a:gd name="p0y6" fmla="*/ 645 h 780"/>
              <a:gd name="p0x7" fmla="*/ 645 w 780"/>
              <a:gd name="p0y7" fmla="*/ 780 h 780"/>
              <a:gd name="p0x8" fmla="*/ 480 w 780"/>
              <a:gd name="p0y8" fmla="*/ 780 h 780"/>
              <a:gd name="p0x9" fmla="*/ 300 w 780"/>
              <a:gd name="p0y9" fmla="*/ 780 h 780"/>
              <a:gd name="p0x10" fmla="*/ 134 w 780"/>
              <a:gd name="p0y10" fmla="*/ 780 h 780"/>
              <a:gd name="p0x11" fmla="*/ 0 w 780"/>
              <a:gd name="p0y11" fmla="*/ 645 h 780"/>
              <a:gd name="p0x12" fmla="*/ 0 w 780"/>
              <a:gd name="p0y12" fmla="*/ 480 h 780"/>
              <a:gd name="p0x13" fmla="*/ 0 w 780"/>
              <a:gd name="p0y13" fmla="*/ 300 h 780"/>
              <a:gd name="p0x14" fmla="*/ 0 w 780"/>
              <a:gd name="p0y14" fmla="*/ 134 h 780"/>
              <a:gd name="p0x15" fmla="*/ 134 w 780"/>
              <a:gd name="p0y15" fmla="*/ 0 h 780"/>
              <a:gd name="p0x16" fmla="*/ 300 w 780"/>
              <a:gd name="p0y16" fmla="*/ 0 h 780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chemeClr val="accent3">
              <a:lumMod val="17255"/>
              <a:lumOff val="82745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34"/>
            </p:custDataLst>
          </p:nvPr>
        </p:nvPicPr>
        <p:blipFill>
          <a:blip r:embed="rId35">
            <a:extLs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8435975" y="1876425"/>
            <a:ext cx="304800" cy="304800"/>
          </a:xfrm>
          <a:prstGeom prst="rect">
            <a:avLst/>
          </a:prstGeom>
          <a:noFill/>
        </p:spPr>
      </p:pic>
      <p:sp>
        <p:nvSpPr>
          <p:cNvPr id="36" name="文本框 35"/>
          <p:cNvSpPr txBox="1"/>
          <p:nvPr>
            <p:custDataLst>
              <p:tags r:id="rId37"/>
            </p:custDataLst>
          </p:nvPr>
        </p:nvSpPr>
        <p:spPr>
          <a:xfrm>
            <a:off x="8950376" y="1845945"/>
            <a:ext cx="1333500" cy="3657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21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听力感知</a:t>
            </a:r>
            <a:endParaRPr sz="21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38"/>
            </p:custDataLst>
          </p:nvPr>
        </p:nvSpPr>
        <p:spPr>
          <a:xfrm>
            <a:off x="8345170" y="2433320"/>
            <a:ext cx="3146425" cy="1781175"/>
          </a:xfrm>
          <a:custGeom>
            <a:avLst/>
            <a:gdLst>
              <a:gd name="sw" fmla="*/ 1 w 4955"/>
              <a:gd name="sh" fmla="*/ 1 h 2805"/>
              <a:gd name="mins" fmla="min sw sh"/>
              <a:gd name="dsw" fmla="+- 0 sw mins"/>
              <a:gd name="dsh" fmla="+- 0 sh mins"/>
              <a:gd name="p0x0" fmla="*/ 300 w 4955"/>
              <a:gd name="p0y0" fmla="*/ 0 h 2805"/>
              <a:gd name="p0x1" fmla="*/ 4655 w 4955"/>
              <a:gd name="p0y1" fmla="*/ 0 h 2805"/>
              <a:gd name="p0x2" fmla="*/ 4820 w 4955"/>
              <a:gd name="p0y2" fmla="*/ 0 h 2805"/>
              <a:gd name="p0x3" fmla="*/ 4955 w 4955"/>
              <a:gd name="p0y3" fmla="*/ 134 h 2805"/>
              <a:gd name="p0x4" fmla="*/ 4955 w 4955"/>
              <a:gd name="p0y4" fmla="*/ 300 h 2805"/>
              <a:gd name="p0x5" fmla="*/ 4955 w 4955"/>
              <a:gd name="p0y5" fmla="*/ 2505 h 2805"/>
              <a:gd name="p0x6" fmla="*/ 4955 w 4955"/>
              <a:gd name="p0y6" fmla="*/ 2670 h 2805"/>
              <a:gd name="p0x7" fmla="*/ 4820 w 4955"/>
              <a:gd name="p0y7" fmla="*/ 2805 h 2805"/>
              <a:gd name="p0x8" fmla="*/ 4655 w 4955"/>
              <a:gd name="p0y8" fmla="*/ 2805 h 2805"/>
              <a:gd name="p0x9" fmla="*/ 300 w 4955"/>
              <a:gd name="p0y9" fmla="*/ 2805 h 2805"/>
              <a:gd name="p0x10" fmla="*/ 134 w 4955"/>
              <a:gd name="p0y10" fmla="*/ 2805 h 2805"/>
              <a:gd name="p0x11" fmla="*/ 0 w 4955"/>
              <a:gd name="p0y11" fmla="*/ 2670 h 2805"/>
              <a:gd name="p0x12" fmla="*/ 0 w 4955"/>
              <a:gd name="p0y12" fmla="*/ 2505 h 2805"/>
              <a:gd name="p0x13" fmla="*/ 0 w 4955"/>
              <a:gd name="p0y13" fmla="*/ 300 h 2805"/>
              <a:gd name="p0x14" fmla="*/ 0 w 4955"/>
              <a:gd name="p0y14" fmla="*/ 134 h 2805"/>
              <a:gd name="p0x15" fmla="*/ 134 w 4955"/>
              <a:gd name="p0y15" fmla="*/ 0 h 2805"/>
              <a:gd name="p0x16" fmla="*/ 300 w 4955"/>
              <a:gd name="p0y16" fmla="*/ 0 h 28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>
            <p:custDataLst>
              <p:tags r:id="rId39"/>
            </p:custDataLst>
          </p:nvPr>
        </p:nvSpPr>
        <p:spPr>
          <a:xfrm>
            <a:off x="8540750" y="311086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>
            <p:custDataLst>
              <p:tags r:id="rId40"/>
            </p:custDataLst>
          </p:nvPr>
        </p:nvSpPr>
        <p:spPr>
          <a:xfrm>
            <a:off x="8693201" y="3015634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情境音频聆听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41"/>
            </p:custDataLst>
          </p:nvPr>
        </p:nvSpPr>
        <p:spPr>
          <a:xfrm>
            <a:off x="8540801" y="3329006"/>
            <a:ext cx="27559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哭声、风声、雨声、枪炮声等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42"/>
            </p:custDataLst>
          </p:nvPr>
        </p:nvSpPr>
        <p:spPr>
          <a:xfrm>
            <a:off x="8345170" y="4376420"/>
            <a:ext cx="3146425" cy="1781175"/>
          </a:xfrm>
          <a:custGeom>
            <a:avLst/>
            <a:gdLst>
              <a:gd name="sw" fmla="*/ 1 w 4955"/>
              <a:gd name="sh" fmla="*/ 1 h 2805"/>
              <a:gd name="mins" fmla="min sw sh"/>
              <a:gd name="dsw" fmla="+- 0 sw mins"/>
              <a:gd name="dsh" fmla="+- 0 sh mins"/>
              <a:gd name="p0x0" fmla="*/ 300 w 4955"/>
              <a:gd name="p0y0" fmla="*/ 0 h 2805"/>
              <a:gd name="p0x1" fmla="*/ 4655 w 4955"/>
              <a:gd name="p0y1" fmla="*/ 0 h 2805"/>
              <a:gd name="p0x2" fmla="*/ 4820 w 4955"/>
              <a:gd name="p0y2" fmla="*/ 0 h 2805"/>
              <a:gd name="p0x3" fmla="*/ 4955 w 4955"/>
              <a:gd name="p0y3" fmla="*/ 134 h 2805"/>
              <a:gd name="p0x4" fmla="*/ 4955 w 4955"/>
              <a:gd name="p0y4" fmla="*/ 300 h 2805"/>
              <a:gd name="p0x5" fmla="*/ 4955 w 4955"/>
              <a:gd name="p0y5" fmla="*/ 2505 h 2805"/>
              <a:gd name="p0x6" fmla="*/ 4955 w 4955"/>
              <a:gd name="p0y6" fmla="*/ 2670 h 2805"/>
              <a:gd name="p0x7" fmla="*/ 4820 w 4955"/>
              <a:gd name="p0y7" fmla="*/ 2805 h 2805"/>
              <a:gd name="p0x8" fmla="*/ 4655 w 4955"/>
              <a:gd name="p0y8" fmla="*/ 2805 h 2805"/>
              <a:gd name="p0x9" fmla="*/ 300 w 4955"/>
              <a:gd name="p0y9" fmla="*/ 2805 h 2805"/>
              <a:gd name="p0x10" fmla="*/ 134 w 4955"/>
              <a:gd name="p0y10" fmla="*/ 2805 h 2805"/>
              <a:gd name="p0x11" fmla="*/ 0 w 4955"/>
              <a:gd name="p0y11" fmla="*/ 2670 h 2805"/>
              <a:gd name="p0x12" fmla="*/ 0 w 4955"/>
              <a:gd name="p0y12" fmla="*/ 2505 h 2805"/>
              <a:gd name="p0x13" fmla="*/ 0 w 4955"/>
              <a:gd name="p0y13" fmla="*/ 300 h 2805"/>
              <a:gd name="p0x14" fmla="*/ 0 w 4955"/>
              <a:gd name="p0y14" fmla="*/ 134 h 2805"/>
              <a:gd name="p0x15" fmla="*/ 134 w 4955"/>
              <a:gd name="p0y15" fmla="*/ 0 h 2805"/>
              <a:gd name="p0x16" fmla="*/ 300 w 4955"/>
              <a:gd name="p0y16" fmla="*/ 0 h 2805"/>
            </a:gdLst>
            <a:ahLst/>
            <a:cxnLst/>
            <a:pathLst>
              <a:path>
                <a:moveTo>
                  <a:pt x="p0x0" y="p0y0"/>
                </a:moveTo>
                <a:lnTo>
                  <a:pt x="p0x1" y="p0y1"/>
                </a:lnTo>
                <a:cubicBezTo>
                  <a:pt x="p0x2" y="p0y2"/>
                  <a:pt x="p0x3" y="p0y3"/>
                  <a:pt x="p0x4" y="p0y4"/>
                </a:cubicBezTo>
                <a:lnTo>
                  <a:pt x="p0x5" y="p0y5"/>
                </a:lnTo>
                <a:cubicBezTo>
                  <a:pt x="p0x6" y="p0y6"/>
                  <a:pt x="p0x7" y="p0y7"/>
                  <a:pt x="p0x8" y="p0y8"/>
                </a:cubicBezTo>
                <a:lnTo>
                  <a:pt x="p0x9" y="p0y9"/>
                </a:lnTo>
                <a:cubicBezTo>
                  <a:pt x="p0x10" y="p0y10"/>
                  <a:pt x="p0x11" y="p0y11"/>
                  <a:pt x="p0x12" y="p0y12"/>
                </a:cubicBezTo>
                <a:lnTo>
                  <a:pt x="p0x13" y="p0y13"/>
                </a:lnTo>
                <a:cubicBezTo>
                  <a:pt x="p0x14" y="p0y14"/>
                  <a:pt x="p0x15" y="p0y15"/>
                  <a:pt x="p0x16" y="p0y16"/>
                </a:cubicBezTo>
                <a:close/>
              </a:path>
            </a:pathLst>
          </a:custGeom>
          <a:solidFill>
            <a:srgbClr val="FFFFFF"/>
          </a:solidFill>
          <a:ln w="9525" cmpd="sng">
            <a:solidFill>
              <a:srgbClr val="EAF4E8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>
            <p:custDataLst>
              <p:tags r:id="rId43"/>
            </p:custDataLst>
          </p:nvPr>
        </p:nvSpPr>
        <p:spPr>
          <a:xfrm>
            <a:off x="8540750" y="5053965"/>
            <a:ext cx="76200" cy="76200"/>
          </a:xfrm>
          <a:custGeom>
            <a:avLst/>
            <a:gdLst>
              <a:gd name="sw" fmla="*/ 1 w 120"/>
              <a:gd name="sh" fmla="*/ 1 h 120"/>
              <a:gd name="mins" fmla="min sw sh"/>
              <a:gd name="dsw" fmla="+- 0 sw mins"/>
              <a:gd name="dsh" fmla="+- 0 sh mins"/>
              <a:gd name="p0x0" fmla="*/ 60 w 120"/>
              <a:gd name="p0y0" fmla="*/ 0 h 120"/>
              <a:gd name="p0x1" fmla="*/ 93 w 120"/>
              <a:gd name="p0y1" fmla="*/ 0 h 120"/>
              <a:gd name="p0x2" fmla="*/ 120 w 120"/>
              <a:gd name="p0y2" fmla="*/ 26 h 120"/>
              <a:gd name="p0x3" fmla="*/ 120 w 120"/>
              <a:gd name="p0y3" fmla="*/ 60 h 120"/>
              <a:gd name="p0x4" fmla="*/ 120 w 120"/>
              <a:gd name="p0y4" fmla="*/ 93 h 120"/>
              <a:gd name="p0x5" fmla="*/ 93 w 120"/>
              <a:gd name="p0y5" fmla="*/ 120 h 120"/>
              <a:gd name="p0x6" fmla="*/ 60 w 120"/>
              <a:gd name="p0y6" fmla="*/ 120 h 120"/>
              <a:gd name="p0x7" fmla="*/ 26 w 120"/>
              <a:gd name="p0y7" fmla="*/ 120 h 120"/>
              <a:gd name="p0x8" fmla="*/ 0 w 120"/>
              <a:gd name="p0y8" fmla="*/ 93 h 120"/>
              <a:gd name="p0x9" fmla="*/ 0 w 120"/>
              <a:gd name="p0y9" fmla="*/ 60 h 120"/>
              <a:gd name="p0x10" fmla="*/ 0 w 120"/>
              <a:gd name="p0y10" fmla="*/ 26 h 120"/>
              <a:gd name="p0x11" fmla="*/ 26 w 120"/>
              <a:gd name="p0y11" fmla="*/ 0 h 120"/>
              <a:gd name="p0x12" fmla="*/ 60 w 120"/>
              <a:gd name="p0y12" fmla="*/ 0 h 120"/>
            </a:gdLst>
            <a:ahLst/>
            <a:cxnLst/>
            <a:pathLst>
              <a:path>
                <a:moveTo>
                  <a:pt x="p0x0" y="p0y0"/>
                </a:moveTo>
                <a:cubicBezTo>
                  <a:pt x="p0x1" y="p0y1"/>
                  <a:pt x="p0x2" y="p0y2"/>
                  <a:pt x="p0x3" y="p0y3"/>
                </a:cubicBezTo>
                <a:cubicBezTo>
                  <a:pt x="p0x4" y="p0y4"/>
                  <a:pt x="p0x5" y="p0y5"/>
                  <a:pt x="p0x6" y="p0y6"/>
                </a:cubicBezTo>
                <a:cubicBezTo>
                  <a:pt x="p0x7" y="p0y7"/>
                  <a:pt x="p0x8" y="p0y8"/>
                  <a:pt x="p0x9" y="p0y9"/>
                </a:cubicBezTo>
                <a:cubicBezTo>
                  <a:pt x="p0x10" y="p0y10"/>
                  <a:pt x="p0x11" y="p0y11"/>
                  <a:pt x="p0x12" y="p0y1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>
            <p:custDataLst>
              <p:tags r:id="rId44"/>
            </p:custDataLst>
          </p:nvPr>
        </p:nvSpPr>
        <p:spPr>
          <a:xfrm>
            <a:off x="8693201" y="4958734"/>
            <a:ext cx="1333500" cy="26193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04000"/>
              </a:lnSpc>
            </a:pPr>
            <a:r>
              <a:rPr sz="1500" b="1">
                <a:solidFill>
                  <a:srgbClr val="29332A"/>
                </a:solidFill>
                <a:latin typeface="微软雅黑" panose="020B0503020204020204" charset="-122"/>
                <a:ea typeface="微软雅黑" panose="020B0503020204020204" charset="-122"/>
              </a:rPr>
              <a:t>情绪记忆调动</a:t>
            </a:r>
            <a:endParaRPr sz="1500" b="1">
              <a:solidFill>
                <a:srgbClr val="29332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45"/>
            </p:custDataLst>
          </p:nvPr>
        </p:nvSpPr>
        <p:spPr>
          <a:xfrm>
            <a:off x="8540801" y="5272106"/>
            <a:ext cx="2755925" cy="29718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 algn="l">
              <a:lnSpc>
                <a:spcPct val="133000"/>
              </a:lnSpc>
            </a:pPr>
            <a:r>
              <a:rPr sz="1350">
                <a:solidFill>
                  <a:srgbClr val="29332A">
                    <a:alpha val="72157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以动作反应表演声音引发的联想</a:t>
            </a:r>
            <a:endParaRPr sz="1350">
              <a:solidFill>
                <a:srgbClr val="29332A">
                  <a:alpha val="72157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1"/>
  <p:tag name="KSO_WM_UNIT_LAYERLEVEL" val="1"/>
  <p:tag name="KSO_WM_TAG_VERSION" val="3.0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00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3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3_2"/>
  <p:tag name="KSO_WM_UNIT_LAYERLEVEL" val="1_1_1"/>
  <p:tag name="KSO_WM_TAG_VERSION" val="3.0"/>
</p:tagLst>
</file>

<file path=ppt/tags/tag100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0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0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0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0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0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0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0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0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1.xml><?xml version="1.0" encoding="utf-8"?>
<p:tagLst xmlns:p="http://schemas.openxmlformats.org/presentationml/2006/main">
  <p:tag name="KSO_WM_BEAUTIFY_FLAG" val="#wm#"/>
  <p:tag name="KSO_WM_FIGMA_FLAG" val="#fgm#"/>
  <p:tag name="KSO_WM_UNIT_INDEX" val="1_3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3_1"/>
  <p:tag name="KSO_WM_UNIT_LAYERLEVEL" val="1_1_1"/>
  <p:tag name="KSO_WM_TAG_VERSION" val="3.0"/>
</p:tagLst>
</file>

<file path=ppt/tags/tag101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1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1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1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1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1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1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1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1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2.xml><?xml version="1.0" encoding="utf-8"?>
<p:tagLst xmlns:p="http://schemas.openxmlformats.org/presentationml/2006/main">
  <p:tag name="KSO_WM_BEAUTIFY_FLAG" val="#wm#"/>
  <p:tag name="KSO_WM_FIGMA_FLAG" val="#fgm#"/>
  <p:tag name="KSO_WM_UNIT_INDEX" val="1_4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4_1"/>
  <p:tag name="KSO_WM_UNIT_LAYERLEVEL" val="1_1_1"/>
  <p:tag name="KSO_WM_TAG_VERSION" val="3.0"/>
</p:tagLst>
</file>

<file path=ppt/tags/tag102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2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2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2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02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02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2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2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2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3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4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4_2"/>
  <p:tag name="KSO_WM_UNIT_LAYERLEVEL" val="1_1_1"/>
  <p:tag name="KSO_WM_TAG_VERSION" val="3.0"/>
</p:tagLst>
</file>

<file path=ppt/tags/tag103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3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3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3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3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3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3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3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4.xml><?xml version="1.0" encoding="utf-8"?>
<p:tagLst xmlns:p="http://schemas.openxmlformats.org/presentationml/2006/main">
  <p:tag name="KSO_WM_BEAUTIFY_FLAG" val="#wm#"/>
  <p:tag name="KSO_WM_FIGMA_FLAG" val="#fgm#"/>
  <p:tag name="KSO_WM_UNIT_INDEX" val="1_4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4_1"/>
  <p:tag name="KSO_WM_UNIT_LAYERLEVEL" val="1_1_1"/>
  <p:tag name="KSO_WM_TAG_VERSION" val="3.0"/>
</p:tagLst>
</file>

<file path=ppt/tags/tag104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4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4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4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4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4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4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4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48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049.xml><?xml version="1.0" encoding="utf-8"?>
<p:tagLst xmlns:p="http://schemas.openxmlformats.org/presentationml/2006/main">
  <p:tag name="KSO_WM_UNIT_TYPE" val="β"/>
  <p:tag name="KSO_WM_UNIT_INDEX" val="2"/>
  <p:tag name="KSO_WM_BEAUTIFY_FLAG" val="#wm#"/>
  <p:tag name="KSO_WM_TAG_VERSION" val="3.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050.xml><?xml version="1.0" encoding="utf-8"?>
<p:tagLst xmlns:p="http://schemas.openxmlformats.org/presentationml/2006/main">
  <p:tag name="KSO_WM_UNIT_TYPE" val="β"/>
  <p:tag name="KSO_WM_UNIT_INDEX" val="3"/>
  <p:tag name="KSO_WM_BEAUTIFY_FLAG" val="#wm#"/>
  <p:tag name="KSO_WM_TAG_VERSION" val="3.0"/>
</p:tagLst>
</file>

<file path=ppt/tags/tag105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5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5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5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5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05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5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05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5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06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6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0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6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06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06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06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067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06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06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40494641"/>
</p:tagLst>
</file>

<file path=ppt/tags/tag107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07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072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107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0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07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07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077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107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07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40494641"/>
</p:tagLst>
</file>

<file path=ppt/tags/tag108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08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08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08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08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08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08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08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08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08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09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09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092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09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09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09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09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09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09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099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YPE" val="f"/>
  <p:tag name="KSO_WM_FIGMA_FLAG" val="#fgm#"/>
  <p:tag name="KSO_WM_UNIT_TEXT_LAYER_COUNT" val="1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00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01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10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0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104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105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106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10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10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10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1110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111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11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113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114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11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1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1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1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2.xml><?xml version="1.0" encoding="utf-8"?>
<p:tagLst xmlns:p="http://schemas.openxmlformats.org/presentationml/2006/main">
  <p:tag name="KSO_WM_FIGMA_SLIDE_GROUP" val="1"/>
  <p:tag name="KSO_WM_TEMPLATE_SUBCATEGORY" val="29"/>
  <p:tag name="KSO_WM_TAG_VERSION" val="3.0"/>
  <p:tag name="KSO_WM_TEMPLATE_CATEGORY" val="custom"/>
  <p:tag name="KSO_WM_TEMPLATE_INDEX" val="40494641"/>
  <p:tag name="KSO_WM_TEMPLATE_MASTER_TYPE" val="0"/>
  <p:tag name="KSO_WM_TEMPLATE_COLOR_TYPE" val="0"/>
  <p:tag name="KSO_WM_BEAUTIFY_FLAG" val="#wm#"/>
</p:tagLst>
</file>

<file path=ppt/tags/tag11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21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1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2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2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2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2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2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2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2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  <p:tag name="KSO_WM_TEMPLATE_STYLE_ID" val="c868635139ada9be"/>
  <p:tag name="KSO_WM_AITEMPLATE_STYLE_ID" val="69796643650"/>
</p:tagLst>
</file>

<file path=ppt/tags/tag113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3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13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3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3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135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113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137.xml><?xml version="1.0" encoding="utf-8"?>
<p:tagLst xmlns:p="http://schemas.openxmlformats.org/presentationml/2006/main">
  <p:tag name="KSO_WM_UNIT_TYPE" val="i"/>
  <p:tag name="KSO_WM_UNIT_INDEX" val="25"/>
  <p:tag name="KSO_WM_BEAUTIFY_FLAG" val="#wm#"/>
  <p:tag name="KSO_WM_TAG_VERSION" val="3.0"/>
</p:tagLst>
</file>

<file path=ppt/tags/tag113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139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114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1*a*1"/>
  <p:tag name="KSO_WM_TAG_VERSION" val="3.0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14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4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143.xml><?xml version="1.0" encoding="utf-8"?>
<p:tagLst xmlns:p="http://schemas.openxmlformats.org/presentationml/2006/main">
  <p:tag name="KSO_WM_UNIT_TYPE" val="i"/>
  <p:tag name="KSO_WM_UNIT_INDEX" val="31"/>
  <p:tag name="KSO_WM_BEAUTIFY_FLAG" val="#wm#"/>
  <p:tag name="KSO_WM_TAG_VERSION" val="3.0"/>
</p:tagLst>
</file>

<file path=ppt/tags/tag114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145.xml><?xml version="1.0" encoding="utf-8"?>
<p:tagLst xmlns:p="http://schemas.openxmlformats.org/presentationml/2006/main">
  <p:tag name="KSO_WM_UNIT_TYPE" val="i"/>
  <p:tag name="KSO_WM_UNIT_INDEX" val="33"/>
  <p:tag name="KSO_WM_BEAUTIFY_FLAG" val="#wm#"/>
  <p:tag name="KSO_WM_TAG_VERSION" val="3.0"/>
</p:tagLst>
</file>

<file path=ppt/tags/tag1146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14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4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49.xml><?xml version="1.0" encoding="utf-8"?>
<p:tagLst xmlns:p="http://schemas.openxmlformats.org/presentationml/2006/main">
  <p:tag name="KSO_WM_UNIT_TYPE" val="i"/>
  <p:tag name="KSO_WM_UNIT_INDEX" val="37"/>
  <p:tag name="KSO_WM_BEAUTIFY_FLAG" val="#wm#"/>
  <p:tag name="KSO_WM_TAG_VERSION" val="3.0"/>
</p:tagLst>
</file>

<file path=ppt/tags/tag115.xml><?xml version="1.0" encoding="utf-8"?>
<p:tagLst xmlns:p="http://schemas.openxmlformats.org/presentationml/2006/main">
  <p:tag name="KSO_WM_BEAUTIFY_FLAG" val="#wm#"/>
  <p:tag name="KSO_WM_UNIT_INDEX" val="2"/>
  <p:tag name="KSO_WM_UNIT_SUBTYPE" val="b"/>
  <p:tag name="KSO_WM_UNIT_TYPE" val="f"/>
  <p:tag name="KSO_WM_FIGMA_FLAG" val="#fgm#"/>
  <p:tag name="KSO_WM_TEMPLATE_CATEGORY" val="custom"/>
  <p:tag name="KSO_WM_TEMPLATE_INDEX" val="40494641"/>
  <p:tag name="KSO_WM_UNIT_LAYERLEVEL" val="1"/>
  <p:tag name="KSO_WM_UNIT_ID" val="custom40494641_1*f*2"/>
  <p:tag name="KSO_WM_TAG_VERSION" val="3.0"/>
  <p:tag name="KSO_WM_UNIT_TEXT_LAYER_COUNT" val="1"/>
  <p:tag name="KSO_WM_UNIT_PRESET_TEXT" val="BY WPS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</p:tagLst>
</file>

<file path=ppt/tags/tag1150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151.xml><?xml version="1.0" encoding="utf-8"?>
<p:tagLst xmlns:p="http://schemas.openxmlformats.org/presentationml/2006/main">
  <p:tag name="KSO_WM_UNIT_TYPE" val="i"/>
  <p:tag name="KSO_WM_UNIT_INDEX" val="39"/>
  <p:tag name="KSO_WM_BEAUTIFY_FLAG" val="#wm#"/>
  <p:tag name="KSO_WM_TAG_VERSION" val="3.0"/>
</p:tagLst>
</file>

<file path=ppt/tags/tag1152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153.xml><?xml version="1.0" encoding="utf-8"?>
<p:tagLst xmlns:p="http://schemas.openxmlformats.org/presentationml/2006/main">
  <p:tag name="KSO_WM_UNIT_TYPE" val="i"/>
  <p:tag name="KSO_WM_UNIT_INDEX" val="41"/>
  <p:tag name="KSO_WM_BEAUTIFY_FLAG" val="#wm#"/>
  <p:tag name="KSO_WM_TAG_VERSION" val="3.0"/>
</p:tagLst>
</file>

<file path=ppt/tags/tag115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5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56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157.xml><?xml version="1.0" encoding="utf-8"?>
<p:tagLst xmlns:p="http://schemas.openxmlformats.org/presentationml/2006/main">
  <p:tag name="KSO_WM_UNIT_TYPE" val="i"/>
  <p:tag name="KSO_WM_UNIT_INDEX" val="45"/>
  <p:tag name="KSO_WM_BEAUTIFY_FLAG" val="#wm#"/>
  <p:tag name="KSO_WM_TAG_VERSION" val="3.0"/>
</p:tagLst>
</file>

<file path=ppt/tags/tag1158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159.xml><?xml version="1.0" encoding="utf-8"?>
<p:tagLst xmlns:p="http://schemas.openxmlformats.org/presentationml/2006/main">
  <p:tag name="KSO_WM_UNIT_TYPE" val="i"/>
  <p:tag name="KSO_WM_UNIT_INDEX" val="47"/>
  <p:tag name="KSO_WM_BEAUTIFY_FLAG" val="#wm#"/>
  <p:tag name="KSO_WM_TAG_VERSION" val="3.0"/>
</p:tagLst>
</file>

<file path=ppt/tags/tag116.xml><?xml version="1.0" encoding="utf-8"?>
<p:tagLst xmlns:p="http://schemas.openxmlformats.org/presentationml/2006/main">
  <p:tag name="KSO_WM_BEAUTIFY_FLAG" val="#wm#"/>
  <p:tag name="KSO_WM_UNIT_INDEX" val="1"/>
  <p:tag name="KSO_WM_UNIT_SUBTYPE" val="c"/>
  <p:tag name="KSO_WM_UNIT_TYPE" val="f"/>
  <p:tag name="KSO_WM_FIGMA_FLAG" val="#fgm#"/>
  <p:tag name="KSO_WM_TEMPLATE_CATEGORY" val="custom"/>
  <p:tag name="KSO_WM_TEMPLATE_INDEX" val="40494641"/>
  <p:tag name="KSO_WM_UNIT_LAYERLEVEL" val="1"/>
  <p:tag name="KSO_WM_UNIT_ID" val="custom40494641_1*f*1"/>
  <p:tag name="KSO_WM_TAG_VERSION" val="3.0"/>
  <p:tag name="KSO_WM_UNIT_TEXT_LAYER_COUNT" val="1"/>
  <p:tag name="KSO_WM_UNIT_PRESET_TEXT" val="20XX YEAR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</p:tagLst>
</file>

<file path=ppt/tags/tag1160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16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6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163.xml><?xml version="1.0" encoding="utf-8"?>
<p:tagLst xmlns:p="http://schemas.openxmlformats.org/presentationml/2006/main">
  <p:tag name="KSO_WM_UNIT_TYPE" val="i"/>
  <p:tag name="KSO_WM_UNIT_INDEX" val="51"/>
  <p:tag name="KSO_WM_BEAUTIFY_FLAG" val="#wm#"/>
  <p:tag name="KSO_WM_TAG_VERSION" val="3.0"/>
</p:tagLst>
</file>

<file path=ppt/tags/tag1164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165.xml><?xml version="1.0" encoding="utf-8"?>
<p:tagLst xmlns:p="http://schemas.openxmlformats.org/presentationml/2006/main">
  <p:tag name="KSO_WM_UNIT_TYPE" val="i"/>
  <p:tag name="KSO_WM_UNIT_INDEX" val="53"/>
  <p:tag name="KSO_WM_BEAUTIFY_FLAG" val="#wm#"/>
  <p:tag name="KSO_WM_TAG_VERSION" val="3.0"/>
</p:tagLst>
</file>

<file path=ppt/tags/tag1166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167.xml><?xml version="1.0" encoding="utf-8"?>
<p:tagLst xmlns:p="http://schemas.openxmlformats.org/presentationml/2006/main">
  <p:tag name="KSO_WM_UNIT_TYPE" val="i"/>
  <p:tag name="KSO_WM_UNIT_INDEX" val="55"/>
  <p:tag name="KSO_WM_BEAUTIFY_FLAG" val="#wm#"/>
  <p:tag name="KSO_WM_TAG_VERSION" val="3.0"/>
</p:tagLst>
</file>

<file path=ppt/tags/tag116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16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17.xml><?xml version="1.0" encoding="utf-8"?>
<p:tagLst xmlns:p="http://schemas.openxmlformats.org/presentationml/2006/main">
  <p:tag name="KSO_WM_FIGMA_LIMIT" val=""/>
  <p:tag name="KSO_WM_FIGMA_SLIDE_GROUP" val="1"/>
  <p:tag name="KSO_WM_SLIDE_TYPE" val="title"/>
  <p:tag name="KSO_WM_TEMPLATE_SUBCATEGORY" val="29"/>
  <p:tag name="KSO_WM_TAG_VERSION" val="3.0"/>
  <p:tag name="KSO_WM_TEMPLATE_CATEGORY" val="custom"/>
  <p:tag name="KSO_WM_TEMPLATE_INDEX" val="40494641"/>
  <p:tag name="KSO_WM_SLIDE_ID" val="custom40494641_1"/>
  <p:tag name="KSO_WM_TEMPLATE_MASTER_TYPE" val="0"/>
  <p:tag name="KSO_WM_TEMPLATE_COLOR_TYPE" val="0"/>
  <p:tag name="KSO_WM_SLIDE_ITEM_CNT" val="0"/>
  <p:tag name="KSO_WM_SLIDE_INDEX" val="1"/>
  <p:tag name="KSO_WM_BEAUTIFY_FLAG" val="#wm#"/>
  <p:tag name="KSO_WM_SLIDE_LAYOUT" val="a_f"/>
  <p:tag name="KSO_WM_SLIDE_LAYOUT_CNT" val="1_2"/>
</p:tagLst>
</file>

<file path=ppt/tags/tag1170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171.xml><?xml version="1.0" encoding="utf-8"?>
<p:tagLst xmlns:p="http://schemas.openxmlformats.org/presentationml/2006/main">
  <p:tag name="KSO_WM_UNIT_TYPE" val="i"/>
  <p:tag name="KSO_WM_UNIT_INDEX" val="59"/>
  <p:tag name="KSO_WM_BEAUTIFY_FLAG" val="#wm#"/>
  <p:tag name="KSO_WM_TAG_VERSION" val="3.0"/>
</p:tagLst>
</file>

<file path=ppt/tags/tag1172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173.xml><?xml version="1.0" encoding="utf-8"?>
<p:tagLst xmlns:p="http://schemas.openxmlformats.org/presentationml/2006/main">
  <p:tag name="KSO_WM_UNIT_TYPE" val="i"/>
  <p:tag name="KSO_WM_UNIT_INDEX" val="61"/>
  <p:tag name="KSO_WM_BEAUTIFY_FLAG" val="#wm#"/>
  <p:tag name="KSO_WM_TAG_VERSION" val="3.0"/>
</p:tagLst>
</file>

<file path=ppt/tags/tag1174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17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17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17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7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7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1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18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18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18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18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18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18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18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18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18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18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1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19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19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19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19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19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195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19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19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19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19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</p:tagLst>
</file>

<file path=ppt/tags/tag12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0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20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20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03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0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20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20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20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0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20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2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21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11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21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1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14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215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216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21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218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219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2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20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221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222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22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224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225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226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227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228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229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12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30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1231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232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1233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234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235.xml><?xml version="1.0" encoding="utf-8"?>
<p:tagLst xmlns:p="http://schemas.openxmlformats.org/presentationml/2006/main">
  <p:tag name="KSO_WM_UNIT_TYPE" val="f"/>
  <p:tag name="KSO_WM_UNIT_INDEX" val="36"/>
  <p:tag name="KSO_WM_BEAUTIFY_FLAG" val="#wm#"/>
  <p:tag name="KSO_WM_TAG_VERSION" val="3.0"/>
</p:tagLst>
</file>

<file path=ppt/tags/tag1236.xml><?xml version="1.0" encoding="utf-8"?>
<p:tagLst xmlns:p="http://schemas.openxmlformats.org/presentationml/2006/main">
  <p:tag name="KSO_WM_UNIT_TYPE" val="f"/>
  <p:tag name="KSO_WM_UNIT_INDEX" val="37"/>
  <p:tag name="KSO_WM_BEAUTIFY_FLAG" val="#wm#"/>
  <p:tag name="KSO_WM_TAG_VERSION" val="3.0"/>
</p:tagLst>
</file>

<file path=ppt/tags/tag1237.xml><?xml version="1.0" encoding="utf-8"?>
<p:tagLst xmlns:p="http://schemas.openxmlformats.org/presentationml/2006/main">
  <p:tag name="KSO_WM_UNIT_TYPE" val="f"/>
  <p:tag name="KSO_WM_UNIT_INDEX" val="38"/>
  <p:tag name="KSO_WM_BEAUTIFY_FLAG" val="#wm#"/>
  <p:tag name="KSO_WM_TAG_VERSION" val="3.0"/>
</p:tagLst>
</file>

<file path=ppt/tags/tag1238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239.xml><?xml version="1.0" encoding="utf-8"?>
<p:tagLst xmlns:p="http://schemas.openxmlformats.org/presentationml/2006/main">
  <p:tag name="KSO_WM_UNIT_TYPE" val="f"/>
  <p:tag name="KSO_WM_UNIT_INDEX" val="39"/>
  <p:tag name="KSO_WM_BEAUTIFY_FLAG" val="#wm#"/>
  <p:tag name="KSO_WM_TAG_VERSION" val="3.0"/>
</p:tagLst>
</file>

<file path=ppt/tags/tag12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40.xml><?xml version="1.0" encoding="utf-8"?>
<p:tagLst xmlns:p="http://schemas.openxmlformats.org/presentationml/2006/main">
  <p:tag name="KSO_WM_UNIT_TYPE" val="f"/>
  <p:tag name="KSO_WM_UNIT_INDEX" val="40"/>
  <p:tag name="KSO_WM_BEAUTIFY_FLAG" val="#wm#"/>
  <p:tag name="KSO_WM_TAG_VERSION" val="3.0"/>
</p:tagLst>
</file>

<file path=ppt/tags/tag1241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242.xml><?xml version="1.0" encoding="utf-8"?>
<p:tagLst xmlns:p="http://schemas.openxmlformats.org/presentationml/2006/main">
  <p:tag name="KSO_WM_UNIT_TYPE" val="f"/>
  <p:tag name="KSO_WM_UNIT_INDEX" val="41"/>
  <p:tag name="KSO_WM_BEAUTIFY_FLAG" val="#wm#"/>
  <p:tag name="KSO_WM_TAG_VERSION" val="3.0"/>
</p:tagLst>
</file>

<file path=ppt/tags/tag1243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244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245.xml><?xml version="1.0" encoding="utf-8"?>
<p:tagLst xmlns:p="http://schemas.openxmlformats.org/presentationml/2006/main">
  <p:tag name="KSO_WM_UNIT_TYPE" val="f"/>
  <p:tag name="KSO_WM_UNIT_INDEX" val="42"/>
  <p:tag name="KSO_WM_BEAUTIFY_FLAG" val="#wm#"/>
  <p:tag name="KSO_WM_TAG_VERSION" val="3.0"/>
</p:tagLst>
</file>

<file path=ppt/tags/tag1246.xml><?xml version="1.0" encoding="utf-8"?>
<p:tagLst xmlns:p="http://schemas.openxmlformats.org/presentationml/2006/main">
  <p:tag name="KSO_WM_UNIT_TYPE" val="f"/>
  <p:tag name="KSO_WM_UNIT_INDEX" val="43"/>
  <p:tag name="KSO_WM_BEAUTIFY_FLAG" val="#wm#"/>
  <p:tag name="KSO_WM_TAG_VERSION" val="3.0"/>
</p:tagLst>
</file>

<file path=ppt/tags/tag1247.xml><?xml version="1.0" encoding="utf-8"?>
<p:tagLst xmlns:p="http://schemas.openxmlformats.org/presentationml/2006/main">
  <p:tag name="KSO_WM_UNIT_TYPE" val="f"/>
  <p:tag name="KSO_WM_UNIT_INDEX" val="44"/>
  <p:tag name="KSO_WM_BEAUTIFY_FLAG" val="#wm#"/>
  <p:tag name="KSO_WM_TAG_VERSION" val="3.0"/>
</p:tagLst>
</file>

<file path=ppt/tags/tag1248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249.xml><?xml version="1.0" encoding="utf-8"?>
<p:tagLst xmlns:p="http://schemas.openxmlformats.org/presentationml/2006/main">
  <p:tag name="KSO_WM_UNIT_TYPE" val="f"/>
  <p:tag name="KSO_WM_UNIT_INDEX" val="45"/>
  <p:tag name="KSO_WM_BEAUTIFY_FLAG" val="#wm#"/>
  <p:tag name="KSO_WM_TAG_VERSION" val="3.0"/>
</p:tagLst>
</file>

<file path=ppt/tags/tag1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50.xml><?xml version="1.0" encoding="utf-8"?>
<p:tagLst xmlns:p="http://schemas.openxmlformats.org/presentationml/2006/main">
  <p:tag name="KSO_WM_UNIT_TYPE" val="f"/>
  <p:tag name="KSO_WM_UNIT_INDEX" val="46"/>
  <p:tag name="KSO_WM_BEAUTIFY_FLAG" val="#wm#"/>
  <p:tag name="KSO_WM_TAG_VERSION" val="3.0"/>
</p:tagLst>
</file>

<file path=ppt/tags/tag1251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252.xml><?xml version="1.0" encoding="utf-8"?>
<p:tagLst xmlns:p="http://schemas.openxmlformats.org/presentationml/2006/main">
  <p:tag name="KSO_WM_UNIT_TYPE" val="f"/>
  <p:tag name="KSO_WM_UNIT_INDEX" val="47"/>
  <p:tag name="KSO_WM_BEAUTIFY_FLAG" val="#wm#"/>
  <p:tag name="KSO_WM_TAG_VERSION" val="3.0"/>
</p:tagLst>
</file>

<file path=ppt/tags/tag1253.xml><?xml version="1.0" encoding="utf-8"?>
<p:tagLst xmlns:p="http://schemas.openxmlformats.org/presentationml/2006/main">
  <p:tag name="KSO_WM_UNIT_TYPE" val="f"/>
  <p:tag name="KSO_WM_UNIT_INDEX" val="48"/>
  <p:tag name="KSO_WM_BEAUTIFY_FLAG" val="#wm#"/>
  <p:tag name="KSO_WM_TAG_VERSION" val="3.0"/>
</p:tagLst>
</file>

<file path=ppt/tags/tag1254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255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1256.xml><?xml version="1.0" encoding="utf-8"?>
<p:tagLst xmlns:p="http://schemas.openxmlformats.org/presentationml/2006/main">
  <p:tag name="KSO_WM_UNIT_TYPE" val="f"/>
  <p:tag name="KSO_WM_UNIT_INDEX" val="49"/>
  <p:tag name="KSO_WM_BEAUTIFY_FLAG" val="#wm#"/>
  <p:tag name="KSO_WM_TAG_VERSION" val="3.0"/>
</p:tagLst>
</file>

<file path=ppt/tags/tag1257.xml><?xml version="1.0" encoding="utf-8"?>
<p:tagLst xmlns:p="http://schemas.openxmlformats.org/presentationml/2006/main">
  <p:tag name="KSO_WM_UNIT_TYPE" val="f"/>
  <p:tag name="KSO_WM_UNIT_INDEX" val="50"/>
  <p:tag name="KSO_WM_BEAUTIFY_FLAG" val="#wm#"/>
  <p:tag name="KSO_WM_TAG_VERSION" val="3.0"/>
</p:tagLst>
</file>

<file path=ppt/tags/tag1258.xml><?xml version="1.0" encoding="utf-8"?>
<p:tagLst xmlns:p="http://schemas.openxmlformats.org/presentationml/2006/main">
  <p:tag name="KSO_WM_UNIT_TYPE" val="f"/>
  <p:tag name="KSO_WM_UNIT_INDEX" val="51"/>
  <p:tag name="KSO_WM_BEAUTIFY_FLAG" val="#wm#"/>
  <p:tag name="KSO_WM_TAG_VERSION" val="3.0"/>
</p:tagLst>
</file>

<file path=ppt/tags/tag1259.xml><?xml version="1.0" encoding="utf-8"?>
<p:tagLst xmlns:p="http://schemas.openxmlformats.org/presentationml/2006/main">
  <p:tag name="KSO_WM_UNIT_TYPE" val="i"/>
  <p:tag name="KSO_WM_UNIT_INDEX" val="66"/>
  <p:tag name="KSO_WM_BEAUTIFY_FLAG" val="#wm#"/>
  <p:tag name="KSO_WM_TAG_VERSION" val="3.0"/>
</p:tagLst>
</file>

<file path=ppt/tags/tag12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60.xml><?xml version="1.0" encoding="utf-8"?>
<p:tagLst xmlns:p="http://schemas.openxmlformats.org/presentationml/2006/main">
  <p:tag name="KSO_WM_UNIT_TYPE" val="f"/>
  <p:tag name="KSO_WM_UNIT_INDEX" val="52"/>
  <p:tag name="KSO_WM_BEAUTIFY_FLAG" val="#wm#"/>
  <p:tag name="KSO_WM_TAG_VERSION" val="3.0"/>
</p:tagLst>
</file>

<file path=ppt/tags/tag1261.xml><?xml version="1.0" encoding="utf-8"?>
<p:tagLst xmlns:p="http://schemas.openxmlformats.org/presentationml/2006/main">
  <p:tag name="KSO_WM_UNIT_TYPE" val="f"/>
  <p:tag name="KSO_WM_UNIT_INDEX" val="53"/>
  <p:tag name="KSO_WM_BEAUTIFY_FLAG" val="#wm#"/>
  <p:tag name="KSO_WM_TAG_VERSION" val="3.0"/>
</p:tagLst>
</file>

<file path=ppt/tags/tag1262.xml><?xml version="1.0" encoding="utf-8"?>
<p:tagLst xmlns:p="http://schemas.openxmlformats.org/presentationml/2006/main">
  <p:tag name="KSO_WM_UNIT_TYPE" val="i"/>
  <p:tag name="KSO_WM_UNIT_INDEX" val="68"/>
  <p:tag name="KSO_WM_BEAUTIFY_FLAG" val="#wm#"/>
  <p:tag name="KSO_WM_TAG_VERSION" val="3.0"/>
</p:tagLst>
</file>

<file path=ppt/tags/tag1263.xml><?xml version="1.0" encoding="utf-8"?>
<p:tagLst xmlns:p="http://schemas.openxmlformats.org/presentationml/2006/main">
  <p:tag name="KSO_WM_UNIT_TYPE" val="f"/>
  <p:tag name="KSO_WM_UNIT_INDEX" val="54"/>
  <p:tag name="KSO_WM_BEAUTIFY_FLAG" val="#wm#"/>
  <p:tag name="KSO_WM_TAG_VERSION" val="3.0"/>
</p:tagLst>
</file>

<file path=ppt/tags/tag126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26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266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26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26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26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2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7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271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</p:tagLst>
</file>

<file path=ppt/tags/tag127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27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27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7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76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</p:tagLst>
</file>

<file path=ppt/tags/tag127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27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279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28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28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28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282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1283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28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28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286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12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28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28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2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29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291.xml><?xml version="1.0" encoding="utf-8"?>
<p:tagLst xmlns:p="http://schemas.openxmlformats.org/presentationml/2006/main">
  <p:tag name="KSO_WM_UNIT_TYPE" val="i"/>
  <p:tag name="KSO_WM_UNIT_INDEX" val="31"/>
  <p:tag name="KSO_WM_BEAUTIFY_FLAG" val="#wm#"/>
  <p:tag name="KSO_WM_TAG_VERSION" val="3.0"/>
</p:tagLst>
</file>

<file path=ppt/tags/tag129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29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29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29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29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29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298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</p:tagLst>
</file>

<file path=ppt/tags/tag129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.xml><?xml version="1.0" encoding="utf-8"?>
<p:tagLst xmlns:p="http://schemas.openxmlformats.org/presentationml/2006/main">
  <p:tag name="KSO_WM_BEAUTIFY_FLAG" val="#wm#"/>
  <p:tag name="KSO_WM_UNIT_INDEX" val="2"/>
  <p:tag name="KSO_WM_UNIT_SUBTYPE" val="b"/>
  <p:tag name="KSO_WM_UNIT_TYPE" val="f"/>
  <p:tag name="KSO_WM_FIGMA_FLAG" val="#fgm#"/>
  <p:tag name="KSO_WM_UNIT_TEXT_LAYER_COUNT" val="1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*f*2"/>
  <p:tag name="KSO_WM_UNIT_LAYERLEVEL" val="1"/>
  <p:tag name="KSO_WM_TAG_VERSION" val="3.0"/>
</p:tagLst>
</file>

<file path=ppt/tags/tag13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00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30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30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303.xml><?xml version="1.0" encoding="utf-8"?>
<p:tagLst xmlns:p="http://schemas.openxmlformats.org/presentationml/2006/main">
  <p:tag name="KSO_WM_UNIT_TYPE" val="i"/>
  <p:tag name="KSO_WM_UNIT_INDEX" val="43"/>
  <p:tag name="KSO_WM_BEAUTIFY_FLAG" val="#wm#"/>
  <p:tag name="KSO_WM_TAG_VERSION" val="3.0"/>
</p:tagLst>
</file>

<file path=ppt/tags/tag1304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305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30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307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308.xml><?xml version="1.0" encoding="utf-8"?>
<p:tagLst xmlns:p="http://schemas.openxmlformats.org/presentationml/2006/main">
  <p:tag name="KSO_WM_UNIT_TYPE" val="i"/>
  <p:tag name="KSO_WM_UNIT_INDEX" val="49"/>
  <p:tag name="KSO_WM_BEAUTIFY_FLAG" val="#wm#"/>
  <p:tag name="KSO_WM_TAG_VERSION" val="3.0"/>
</p:tagLst>
</file>

<file path=ppt/tags/tag1309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10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31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312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313.xml><?xml version="1.0" encoding="utf-8"?>
<p:tagLst xmlns:p="http://schemas.openxmlformats.org/presentationml/2006/main">
  <p:tag name="KSO_WM_UNIT_TYPE" val="i"/>
  <p:tag name="KSO_WM_UNIT_INDEX" val="55"/>
  <p:tag name="KSO_WM_BEAUTIFY_FLAG" val="#wm#"/>
  <p:tag name="KSO_WM_TAG_VERSION" val="3.0"/>
</p:tagLst>
</file>

<file path=ppt/tags/tag1314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315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31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317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31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1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2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21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1322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1323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132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2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2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2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2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2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3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3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3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33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3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33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3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3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33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33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3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34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4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4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34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4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34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4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34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34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34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3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35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35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35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35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35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35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356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35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35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359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360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36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36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363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36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365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366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367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36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369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3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370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371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372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373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374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375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376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1377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378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379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13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380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381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1382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1383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1384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1385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13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8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38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3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390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39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39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39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39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39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39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39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39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399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00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40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0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40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0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40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40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0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0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0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1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1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1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1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41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1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1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1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1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1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4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20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421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2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2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424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42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2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27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428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429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30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31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432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433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34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435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436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437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438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43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4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4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44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44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44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44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44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44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44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448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</p:tagLst>
</file>

<file path=ppt/tags/tag144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4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50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</p:tagLst>
</file>

<file path=ppt/tags/tag145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452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</p:tagLst>
</file>

<file path=ppt/tags/tag145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45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45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456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1457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</p:tagLst>
</file>

<file path=ppt/tags/tag145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45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4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6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461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146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463.xml><?xml version="1.0" encoding="utf-8"?>
<p:tagLst xmlns:p="http://schemas.openxmlformats.org/presentationml/2006/main">
  <p:tag name="KSO_WM_UNIT_TYPE" val="i"/>
  <p:tag name="KSO_WM_UNIT_INDEX" val="25"/>
  <p:tag name="KSO_WM_BEAUTIFY_FLAG" val="#wm#"/>
  <p:tag name="KSO_WM_TAG_VERSION" val="3.0"/>
</p:tagLst>
</file>

<file path=ppt/tags/tag146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465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146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6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46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46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47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470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47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47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7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7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47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476.xml><?xml version="1.0" encoding="utf-8"?>
<p:tagLst xmlns:p="http://schemas.openxmlformats.org/presentationml/2006/main">
  <p:tag name="KSO_WM_UNIT_TYPE" val="i"/>
  <p:tag name="KSO_WM_UNIT_INDEX" val="37"/>
  <p:tag name="KSO_WM_BEAUTIFY_FLAG" val="#wm#"/>
  <p:tag name="KSO_WM_TAG_VERSION" val="3.0"/>
</p:tagLst>
</file>

<file path=ppt/tags/tag147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478.xml><?xml version="1.0" encoding="utf-8"?>
<p:tagLst xmlns:p="http://schemas.openxmlformats.org/presentationml/2006/main">
  <p:tag name="KSO_WM_UNIT_TYPE" val="i"/>
  <p:tag name="KSO_WM_UNIT_INDEX" val="39"/>
  <p:tag name="KSO_WM_BEAUTIFY_FLAG" val="#wm#"/>
  <p:tag name="KSO_WM_TAG_VERSION" val="3.0"/>
</p:tagLst>
</file>

<file path=ppt/tags/tag1479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4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480.xml><?xml version="1.0" encoding="utf-8"?>
<p:tagLst xmlns:p="http://schemas.openxmlformats.org/presentationml/2006/main">
  <p:tag name="KSO_WM_UNIT_TYPE" val="i"/>
  <p:tag name="KSO_WM_UNIT_INDEX" val="41"/>
  <p:tag name="KSO_WM_BEAUTIFY_FLAG" val="#wm#"/>
  <p:tag name="KSO_WM_TAG_VERSION" val="3.0"/>
</p:tagLst>
</file>

<file path=ppt/tags/tag148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482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48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484.xml><?xml version="1.0" encoding="utf-8"?>
<p:tagLst xmlns:p="http://schemas.openxmlformats.org/presentationml/2006/main">
  <p:tag name="KSO_WM_UNIT_TYPE" val="i"/>
  <p:tag name="KSO_WM_UNIT_INDEX" val="45"/>
  <p:tag name="KSO_WM_BEAUTIFY_FLAG" val="#wm#"/>
  <p:tag name="KSO_WM_TAG_VERSION" val="3.0"/>
</p:tagLst>
</file>

<file path=ppt/tags/tag1485.xml><?xml version="1.0" encoding="utf-8"?>
<p:tagLst xmlns:p="http://schemas.openxmlformats.org/presentationml/2006/main">
  <p:tag name="KSO_WM_UNIT_TYPE" val="i"/>
  <p:tag name="KSO_WM_UNIT_INDEX" val="47"/>
  <p:tag name="KSO_WM_BEAUTIFY_FLAG" val="#wm#"/>
  <p:tag name="KSO_WM_TAG_VERSION" val="3.0"/>
</p:tagLst>
</file>

<file path=ppt/tags/tag1486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487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488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489.xml><?xml version="1.0" encoding="utf-8"?>
<p:tagLst xmlns:p="http://schemas.openxmlformats.org/presentationml/2006/main">
  <p:tag name="KSO_WM_UNIT_TYPE" val="i"/>
  <p:tag name="KSO_WM_UNIT_INDEX" val="49"/>
  <p:tag name="KSO_WM_BEAUTIFY_FLAG" val="#wm#"/>
  <p:tag name="KSO_WM_TAG_VERSION" val="3.0"/>
</p:tagLst>
</file>

<file path=ppt/tags/tag14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490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1491.xml><?xml version="1.0" encoding="utf-8"?>
<p:tagLst xmlns:p="http://schemas.openxmlformats.org/presentationml/2006/main">
  <p:tag name="KSO_WM_UNIT_TYPE" val="i"/>
  <p:tag name="KSO_WM_UNIT_INDEX" val="51"/>
  <p:tag name="KSO_WM_BEAUTIFY_FLAG" val="#wm#"/>
  <p:tag name="KSO_WM_TAG_VERSION" val="3.0"/>
</p:tagLst>
</file>

<file path=ppt/tags/tag1492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1493.xml><?xml version="1.0" encoding="utf-8"?>
<p:tagLst xmlns:p="http://schemas.openxmlformats.org/presentationml/2006/main">
  <p:tag name="KSO_WM_UNIT_TYPE" val="i"/>
  <p:tag name="KSO_WM_UNIT_INDEX" val="53"/>
  <p:tag name="KSO_WM_BEAUTIFY_FLAG" val="#wm#"/>
  <p:tag name="KSO_WM_TAG_VERSION" val="3.0"/>
</p:tagLst>
</file>

<file path=ppt/tags/tag1494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1495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496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497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498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49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15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0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50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0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03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50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0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0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0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0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0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1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51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1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12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1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1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1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1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17.xml><?xml version="1.0" encoding="utf-8"?>
<p:tagLst xmlns:p="http://schemas.openxmlformats.org/presentationml/2006/main">
  <p:tag name="KSO_WM_UNIT_TYPE" val="β"/>
  <p:tag name="KSO_WM_UNIT_INDEX" val="1"/>
  <p:tag name="KSO_WM_BEAUTIFY_FLAG" val="#wm#"/>
  <p:tag name="KSO_WM_TAG_VERSION" val="3.0"/>
</p:tagLst>
</file>

<file path=ppt/tags/tag151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1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2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2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2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2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23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1524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1525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152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2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2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2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53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3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3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33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53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3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3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3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3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3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540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154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4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4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4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4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4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47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154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4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5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55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5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5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554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</p:tagLst>
</file>

<file path=ppt/tags/tag155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5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5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55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5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56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560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561.xml><?xml version="1.0" encoding="utf-8"?>
<p:tagLst xmlns:p="http://schemas.openxmlformats.org/presentationml/2006/main">
  <p:tag name="KSO_WM_UNIT_TYPE" val="d"/>
  <p:tag name="KSO_WM_UNIT_INDEX" val="5"/>
  <p:tag name="KSO_WM_BEAUTIFY_FLAG" val="#wm#"/>
  <p:tag name="KSO_WM_TAG_VERSION" val="3.0"/>
</p:tagLst>
</file>

<file path=ppt/tags/tag156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6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56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56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5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6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56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5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57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5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57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5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57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57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57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5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5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57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5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5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58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58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58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58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58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58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58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58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58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59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59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59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5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5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59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59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59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597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598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599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60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1600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60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60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60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60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605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606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607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60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609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61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161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</p:tagLst>
</file>

<file path=ppt/tags/tag161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61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6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14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61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616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61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1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1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2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162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2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2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2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2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62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2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6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62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62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63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3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63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63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63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3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63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63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3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638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63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4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64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64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64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643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644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64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46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647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64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649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6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50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65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652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653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654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1655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1656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165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65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5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6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66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6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6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66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6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66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66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66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66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66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6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6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67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67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6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674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167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67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67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67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67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6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680.xml><?xml version="1.0" encoding="utf-8"?>
<p:tagLst xmlns:p="http://schemas.openxmlformats.org/presentationml/2006/main">
  <p:tag name="KSO_WM_UNIT_TYPE" val="i"/>
  <p:tag name="KSO_WM_UNIT_INDEX" val="29"/>
  <p:tag name="KSO_WM_BEAUTIFY_FLAG" val="#wm#"/>
  <p:tag name="KSO_WM_TAG_VERSION" val="3.0"/>
</p:tagLst>
</file>

<file path=ppt/tags/tag1681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682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68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68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68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686.xml><?xml version="1.0" encoding="utf-8"?>
<p:tagLst xmlns:p="http://schemas.openxmlformats.org/presentationml/2006/main">
  <p:tag name="KSO_WM_UNIT_TYPE" val="i"/>
  <p:tag name="KSO_WM_UNIT_INDEX" val="35"/>
  <p:tag name="KSO_WM_BEAUTIFY_FLAG" val="#wm#"/>
  <p:tag name="KSO_WM_TAG_VERSION" val="3.0"/>
</p:tagLst>
</file>

<file path=ppt/tags/tag168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688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68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6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690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69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692.xml><?xml version="1.0" encoding="utf-8"?>
<p:tagLst xmlns:p="http://schemas.openxmlformats.org/presentationml/2006/main">
  <p:tag name="KSO_WM_UNIT_TYPE" val="i"/>
  <p:tag name="KSO_WM_UNIT_INDEX" val="41"/>
  <p:tag name="KSO_WM_BEAUTIFY_FLAG" val="#wm#"/>
  <p:tag name="KSO_WM_TAG_VERSION" val="3.0"/>
</p:tagLst>
</file>

<file path=ppt/tags/tag169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694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695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69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69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698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1699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7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0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70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70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70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70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705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70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70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70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1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1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1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71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1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15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1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1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1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1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7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2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72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2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72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72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72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2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72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72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72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7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3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73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73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73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73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73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73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737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73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73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7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740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74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742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74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</p:tagLst>
</file>

<file path=ppt/tags/tag174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74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174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4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</p:tagLst>
</file>

<file path=ppt/tags/tag1748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</p:tagLst>
</file>

<file path=ppt/tags/tag1749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175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175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751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</p:tagLst>
</file>

<file path=ppt/tags/tag175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5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54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</p:tagLst>
</file>

<file path=ppt/tags/tag175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5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5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758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</p:tagLst>
</file>

<file path=ppt/tags/tag175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760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</p:tagLst>
</file>

<file path=ppt/tags/tag1761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76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763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176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76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76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76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76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76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7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7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77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77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773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77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775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77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77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77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779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7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78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78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78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78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7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</p:tagLst>
</file>

<file path=ppt/tags/tag178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78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787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178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78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7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79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79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79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79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79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79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796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79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798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179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0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0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80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80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80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80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806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807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80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80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8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1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81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81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813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81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81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181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81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181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18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18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82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182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182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1823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182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1825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182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182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182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182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8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83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83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183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183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83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183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83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183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83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83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18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840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184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184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1843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184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184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84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184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184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849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18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1850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185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1852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185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1854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1855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1856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1857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1858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1859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18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1860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1861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1862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1863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1864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1865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FIGMA_FLAG" val="#fgm#"/>
  <p:tag name="KSO_WM_TEMPLATE_CATEGORY" val="custom"/>
  <p:tag name="KSO_WM_TEMPLATE_INDEX" val="40494641"/>
  <p:tag name="KSO_WM_UNIT_LAYERLEVEL" val="1"/>
  <p:tag name="KSO_WM_UNIT_ID" val="custom40494641_5*b*1"/>
  <p:tag name="KSO_WM_TAG_VERSION" val="3.0"/>
  <p:tag name="KSO_WM_UNIT_ISCONTENTSTITLE" val="0"/>
  <p:tag name="KSO_WM_UNIT_ISNUMDGMTITLE" val="0"/>
  <p:tag name="KSO_WM_UNIT_PRESET_TEXT" val="THE END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</p:tagLst>
</file>

<file path=ppt/tags/tag1866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5*a*1"/>
  <p:tag name="KSO_WM_TAG_VERSION" val="3.0"/>
  <p:tag name="KSO_WM_UNIT_ISCONTENTSTITLE" val="0"/>
  <p:tag name="KSO_WM_UNIT_ISNUMDGM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PRESET_TEXT" val="谢谢观看"/>
</p:tagLst>
</file>

<file path=ppt/tags/tag1867.xml><?xml version="1.0" encoding="utf-8"?>
<p:tagLst xmlns:p="http://schemas.openxmlformats.org/presentationml/2006/main">
  <p:tag name="KSO_WM_FIGMA_LIMIT" val=""/>
  <p:tag name="KSO_WM_FIGMA_SLIDE_GROUP" val="1"/>
  <p:tag name="KSO_WM_SLIDE_TYPE" val="endPage"/>
  <p:tag name="KSO_WM_TEMPLATE_SUBCATEGORY" val="29"/>
  <p:tag name="KSO_WM_TAG_VERSION" val="3.0"/>
  <p:tag name="KSO_WM_TEMPLATE_CATEGORY" val="custom"/>
  <p:tag name="KSO_WM_TEMPLATE_INDEX" val="40494641"/>
  <p:tag name="KSO_WM_SLIDE_ID" val="custom40494641_5"/>
  <p:tag name="KSO_WM_TEMPLATE_MASTER_TYPE" val="0"/>
  <p:tag name="KSO_WM_TEMPLATE_COLOR_TYPE" val="0"/>
  <p:tag name="KSO_WM_SLIDE_ITEM_CNT" val="0"/>
  <p:tag name="KSO_WM_SLIDE_INDEX" val="5"/>
  <p:tag name="KSO_WM_BEAUTIFY_FLAG" val="#wm#"/>
  <p:tag name="KSO_WM_SLIDE_LAYOUT" val="a_b"/>
  <p:tag name="KSO_WM_SLIDE_LAYOUT_CNT" val="1_1"/>
</p:tagLst>
</file>

<file path=ppt/tags/tag1868.xml><?xml version="1.0" encoding="utf-8"?>
<p:tagLst xmlns:p="http://schemas.openxmlformats.org/presentationml/2006/main">
  <p:tag name="KSO_WM_PRESENTATION_SOURCE" val="WPPAIGeneratePPT"/>
</p:tagLst>
</file>

<file path=ppt/tags/tag18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18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18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9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19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19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19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9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19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19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19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19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200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0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02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0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0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0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0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0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0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09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1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</p:tagLst>
</file>

<file path=ppt/tags/tag21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1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1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1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1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1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1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1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1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1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2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3.0"/>
</p:tagLst>
</file>

<file path=ppt/tags/tag22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2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2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22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2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2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226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2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2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229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23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3.0"/>
</p:tagLst>
</file>

<file path=ppt/tags/tag23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231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232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233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234.xml><?xml version="1.0" encoding="utf-8"?>
<p:tagLst xmlns:p="http://schemas.openxmlformats.org/presentationml/2006/main">
  <p:tag name="KSO_WM_UNIT_TYPE" val="i"/>
  <p:tag name="KSO_WM_UNIT_INDEX" val="37"/>
  <p:tag name="KSO_WM_BEAUTIFY_FLAG" val="#wm#"/>
  <p:tag name="KSO_WM_TAG_VERSION" val="3.0"/>
</p:tagLst>
</file>

<file path=ppt/tags/tag23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236.xml><?xml version="1.0" encoding="utf-8"?>
<p:tagLst xmlns:p="http://schemas.openxmlformats.org/presentationml/2006/main">
  <p:tag name="KSO_WM_UNIT_TYPE" val="i"/>
  <p:tag name="KSO_WM_UNIT_INDEX" val="39"/>
  <p:tag name="KSO_WM_BEAUTIFY_FLAG" val="#wm#"/>
  <p:tag name="KSO_WM_TAG_VERSION" val="3.0"/>
</p:tagLst>
</file>

<file path=ppt/tags/tag23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238.xml><?xml version="1.0" encoding="utf-8"?>
<p:tagLst xmlns:p="http://schemas.openxmlformats.org/presentationml/2006/main">
  <p:tag name="KSO_WM_UNIT_TYPE" val="i"/>
  <p:tag name="KSO_WM_UNIT_INDEX" val="41"/>
  <p:tag name="KSO_WM_BEAUTIFY_FLAG" val="#wm#"/>
  <p:tag name="KSO_WM_TAG_VERSION" val="3.0"/>
</p:tagLst>
</file>

<file path=ppt/tags/tag239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24.xml><?xml version="1.0" encoding="utf-8"?>
<p:tagLst xmlns:p="http://schemas.openxmlformats.org/presentationml/2006/main">
  <p:tag name="KSO_WM_BEAUTIFY_FLAG" val="#wm#"/>
  <p:tag name="KSO_WM_UNIT_INDEX" val="6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6"/>
  <p:tag name="KSO_WM_UNIT_LAYERLEVEL" val="1"/>
  <p:tag name="KSO_WM_TAG_VERSION" val="3.0"/>
</p:tagLst>
</file>

<file path=ppt/tags/tag240.xml><?xml version="1.0" encoding="utf-8"?>
<p:tagLst xmlns:p="http://schemas.openxmlformats.org/presentationml/2006/main">
  <p:tag name="KSO_WM_UNIT_TYPE" val="i"/>
  <p:tag name="KSO_WM_UNIT_INDEX" val="45"/>
  <p:tag name="KSO_WM_BEAUTIFY_FLAG" val="#wm#"/>
  <p:tag name="KSO_WM_TAG_VERSION" val="3.0"/>
</p:tagLst>
</file>

<file path=ppt/tags/tag24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242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243.xml><?xml version="1.0" encoding="utf-8"?>
<p:tagLst xmlns:p="http://schemas.openxmlformats.org/presentationml/2006/main">
  <p:tag name="KSO_WM_UNIT_TYPE" val="i"/>
  <p:tag name="KSO_WM_UNIT_INDEX" val="47"/>
  <p:tag name="KSO_WM_BEAUTIFY_FLAG" val="#wm#"/>
  <p:tag name="KSO_WM_TAG_VERSION" val="3.0"/>
</p:tagLst>
</file>

<file path=ppt/tags/tag244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245.xml><?xml version="1.0" encoding="utf-8"?>
<p:tagLst xmlns:p="http://schemas.openxmlformats.org/presentationml/2006/main">
  <p:tag name="KSO_WM_UNIT_TYPE" val="i"/>
  <p:tag name="KSO_WM_UNIT_INDEX" val="49"/>
  <p:tag name="KSO_WM_BEAUTIFY_FLAG" val="#wm#"/>
  <p:tag name="KSO_WM_TAG_VERSION" val="3.0"/>
</p:tagLst>
</file>

<file path=ppt/tags/tag246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247.xml><?xml version="1.0" encoding="utf-8"?>
<p:tagLst xmlns:p="http://schemas.openxmlformats.org/presentationml/2006/main">
  <p:tag name="KSO_WM_UNIT_TYPE" val="i"/>
  <p:tag name="KSO_WM_UNIT_INDEX" val="51"/>
  <p:tag name="KSO_WM_BEAUTIFY_FLAG" val="#wm#"/>
  <p:tag name="KSO_WM_TAG_VERSION" val="3.0"/>
</p:tagLst>
</file>

<file path=ppt/tags/tag248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24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25.xml><?xml version="1.0" encoding="utf-8"?>
<p:tagLst xmlns:p="http://schemas.openxmlformats.org/presentationml/2006/main">
  <p:tag name="KSO_WM_BEAUTIFY_FLAG" val="#wm#"/>
  <p:tag name="KSO_WM_UNIT_INDEX" val="7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3*i*7"/>
  <p:tag name="KSO_WM_UNIT_LAYERLEVEL" val="1"/>
  <p:tag name="KSO_WM_TAG_VERSION" val="3.0"/>
</p:tagLst>
</file>

<file path=ppt/tags/tag25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2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5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5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54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25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56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57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258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59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6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6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6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6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6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6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6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6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26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269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7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271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27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27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274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275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27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27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27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27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8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28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28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28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28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28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28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28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28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28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29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FIGMA_FLAG" val="#fgm#"/>
  <p:tag name="KSO_WM_UNIT_PRESET_TEXT_INDEX" val="-1"/>
  <p:tag name="KSO_WM_UNIT_PRESET_TEXT_LEN" val="0"/>
  <p:tag name="KSO_WM_UNIT_NOCLEAR" val="0"/>
  <p:tag name="KSO_WM_UNIT_HIGHLIGHT" val="0"/>
  <p:tag name="KSO_WM_UNIT_COMPATIBLE" val="1"/>
  <p:tag name="KSO_WM_UNIT_DIAGRAM_ISNUMVISUAL" val="0"/>
  <p:tag name="KSO_WM_UNIT_DIAGRAM_ISREFERUNIT" val="0"/>
  <p:tag name="KSO_WM_UNIT_ID" val="_3*e*1"/>
  <p:tag name="KSO_WM_UNIT_LAYERLEVEL" val="1"/>
  <p:tag name="KSO_WM_TAG_VERSION" val="3.0"/>
</p:tagLst>
</file>

<file path=ppt/tags/tag29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29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29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29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29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295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296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29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29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29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4"/>
  <p:tag name="KSO_WM_UNIT_LAYERLEVEL" val="1"/>
  <p:tag name="KSO_WM_TAG_VERSION" val="3.0"/>
</p:tagLst>
</file>

<file path=ppt/tags/tag30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</p:tagLst>
</file>

<file path=ppt/tags/tag30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0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0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0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0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05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0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0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308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09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1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11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1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31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314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31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16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31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31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19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32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32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322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</p:tagLst>
</file>

<file path=ppt/tags/tag323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324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325.xml><?xml version="1.0" encoding="utf-8"?>
<p:tagLst xmlns:p="http://schemas.openxmlformats.org/presentationml/2006/main">
  <p:tag name="KSO_WM_UNIT_TYPE" val="d"/>
  <p:tag name="KSO_WM_UNIT_INDEX" val="5"/>
  <p:tag name="KSO_WM_BEAUTIFY_FLAG" val="#wm#"/>
  <p:tag name="KSO_WM_TAG_VERSION" val="3.0"/>
</p:tagLst>
</file>

<file path=ppt/tags/tag326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327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32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32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3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3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33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33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3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33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37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38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33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4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4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42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34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4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4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46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</p:tagLst>
</file>

<file path=ppt/tags/tag347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4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4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50.xml><?xml version="1.0" encoding="utf-8"?>
<p:tagLst xmlns:p="http://schemas.openxmlformats.org/presentationml/2006/main">
  <p:tag name="KSO_WM_UNIT_TYPE" val="d"/>
  <p:tag name="KSO_WM_UNIT_INDEX" val="5"/>
  <p:tag name="KSO_WM_BEAUTIFY_FLAG" val="#wm#"/>
  <p:tag name="KSO_WM_TAG_VERSION" val="3.0"/>
</p:tagLst>
</file>

<file path=ppt/tags/tag35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5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53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354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5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56.xml><?xml version="1.0" encoding="utf-8"?>
<p:tagLst xmlns:p="http://schemas.openxmlformats.org/presentationml/2006/main">
  <p:tag name="KSO_WM_UNIT_TYPE" val="d"/>
  <p:tag name="KSO_WM_UNIT_INDEX" val="6"/>
  <p:tag name="KSO_WM_BEAUTIFY_FLAG" val="#wm#"/>
  <p:tag name="KSO_WM_TAG_VERSION" val="3.0"/>
</p:tagLst>
</file>

<file path=ppt/tags/tag35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5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59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60.xml><?xml version="1.0" encoding="utf-8"?>
<p:tagLst xmlns:p="http://schemas.openxmlformats.org/presentationml/2006/main">
  <p:tag name="KSO_WM_UNIT_TYPE" val="d"/>
  <p:tag name="KSO_WM_UNIT_INDEX" val="7"/>
  <p:tag name="KSO_WM_BEAUTIFY_FLAG" val="#wm#"/>
  <p:tag name="KSO_WM_TAG_VERSION" val="3.0"/>
</p:tagLst>
</file>

<file path=ppt/tags/tag36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62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36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364.xml><?xml version="1.0" encoding="utf-8"?>
<p:tagLst xmlns:p="http://schemas.openxmlformats.org/presentationml/2006/main">
  <p:tag name="KSO_WM_UNIT_TYPE" val="d"/>
  <p:tag name="KSO_WM_UNIT_INDEX" val="8"/>
  <p:tag name="KSO_WM_BEAUTIFY_FLAG" val="#wm#"/>
  <p:tag name="KSO_WM_TAG_VERSION" val="3.0"/>
</p:tagLst>
</file>

<file path=ppt/tags/tag36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6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36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36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3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7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371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37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37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37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37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37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37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378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37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38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381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38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383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38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38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38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387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38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389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90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39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39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39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39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395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39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397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39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399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.xml><?xml version="1.0" encoding="utf-8"?>
<p:tagLst xmlns:p="http://schemas.openxmlformats.org/presentationml/2006/main">
  <p:tag name="KSO_WM_BEAUTIFY_FLAG" val="#wm#"/>
  <p:tag name="KSO_WM_UNIT_INDEX" val="6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6"/>
  <p:tag name="KSO_WM_UNIT_LAYERLEVEL" val="1"/>
  <p:tag name="KSO_WM_TAG_VERSION" val="3.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0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01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402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40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04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0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06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0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0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0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10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4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1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1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1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15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41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1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1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19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20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2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2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23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</p:tagLst>
</file>

<file path=ppt/tags/tag424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2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26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27.xml><?xml version="1.0" encoding="utf-8"?>
<p:tagLst xmlns:p="http://schemas.openxmlformats.org/presentationml/2006/main">
  <p:tag name="KSO_WM_UNIT_TYPE" val="d"/>
  <p:tag name="KSO_WM_UNIT_INDEX" val="5"/>
  <p:tag name="KSO_WM_BEAUTIFY_FLAG" val="#wm#"/>
  <p:tag name="KSO_WM_TAG_VERSION" val="3.0"/>
</p:tagLst>
</file>

<file path=ppt/tags/tag428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2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30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3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3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3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434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43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3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37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438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43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4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41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442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443.xml><?xml version="1.0" encoding="utf-8"?>
<p:tagLst xmlns:p="http://schemas.openxmlformats.org/presentationml/2006/main">
  <p:tag name="KSO_WM_UNIT_TYPE" val="d"/>
  <p:tag name="KSO_WM_UNIT_INDEX" val="6"/>
  <p:tag name="KSO_WM_BEAUTIFY_FLAG" val="#wm#"/>
  <p:tag name="KSO_WM_TAG_VERSION" val="3.0"/>
</p:tagLst>
</file>

<file path=ppt/tags/tag44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45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44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4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48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44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5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51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45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53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54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455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456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45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45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459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460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46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46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46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464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46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46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46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46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469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7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471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47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47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47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47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47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47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478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479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80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481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48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48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48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48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48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487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48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489.xml><?xml version="1.0" encoding="utf-8"?>
<p:tagLst xmlns:p="http://schemas.openxmlformats.org/presentationml/2006/main">
  <p:tag name="KSO_WM_UNIT_TYPE" val="i"/>
  <p:tag name="KSO_WM_UNIT_INDEX" val="25"/>
  <p:tag name="KSO_WM_BEAUTIFY_FLAG" val="#wm#"/>
  <p:tag name="KSO_WM_TAG_VERSION" val="3.0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90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49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49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493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494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495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49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49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498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499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5.xml><?xml version="1.0" encoding="utf-8"?>
<p:tagLst xmlns:p="http://schemas.openxmlformats.org/presentationml/2006/main">
  <p:tag name="KSO_WM_BEAUTIFY_FLAG" val="#wm#"/>
  <p:tag name="KSO_WM_UNIT_INDEX" val="7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7"/>
  <p:tag name="KSO_WM_UNIT_LAYERLEVEL" val="1"/>
  <p:tag name="KSO_WM_TAG_VERSION" val="3.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50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50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502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503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504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505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50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0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0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0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510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1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51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1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14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1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1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1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18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1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52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2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22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2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24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25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26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2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28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29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530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31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3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33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534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3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3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37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38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39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40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41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42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543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544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45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546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547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548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549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5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5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5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55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</p:tagLst>
</file>

<file path=ppt/tags/tag55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55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55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</p:tagLst>
</file>

<file path=ppt/tags/tag55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558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559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6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561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56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563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56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56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56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567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56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569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70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571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572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57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574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575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576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577.xml><?xml version="1.0" encoding="utf-8"?>
<p:tagLst xmlns:p="http://schemas.openxmlformats.org/presentationml/2006/main">
  <p:tag name="KSO_WM_UNIT_TYPE" val="i"/>
  <p:tag name="KSO_WM_UNIT_INDEX" val="29"/>
  <p:tag name="KSO_WM_BEAUTIFY_FLAG" val="#wm#"/>
  <p:tag name="KSO_WM_TAG_VERSION" val="3.0"/>
</p:tagLst>
</file>

<file path=ppt/tags/tag578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57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8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58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58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58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58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585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58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587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58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589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90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59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59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593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594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59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59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597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59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599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6.xml><?xml version="1.0" encoding="utf-8"?>
<p:tagLst xmlns:p="http://schemas.openxmlformats.org/presentationml/2006/main">
  <p:tag name="KSO_WM_BEAUTIFY_FLAG" val="#wm#"/>
  <p:tag name="KSO_WM_UNIT_INDEX" val="8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8"/>
  <p:tag name="KSO_WM_UNIT_LAYERLEVEL" val="1"/>
  <p:tag name="KSO_WM_TAG_VERSION" val="3.0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600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60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602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60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0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06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60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0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</p:tagLst>
</file>

<file path=ppt/tags/tag60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61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11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1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13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14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1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1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1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18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19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62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21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22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23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24.xml><?xml version="1.0" encoding="utf-8"?>
<p:tagLst xmlns:p="http://schemas.openxmlformats.org/presentationml/2006/main">
  <p:tag name="KSO_WM_UNIT_TYPE" val="i"/>
  <p:tag name="KSO_WM_UNIT_INDEX" val="27"/>
  <p:tag name="KSO_WM_BEAUTIFY_FLAG" val="#wm#"/>
  <p:tag name="KSO_WM_TAG_VERSION" val="3.0"/>
</p:tagLst>
</file>

<file path=ppt/tags/tag62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2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28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629.xml><?xml version="1.0" encoding="utf-8"?>
<p:tagLst xmlns:p="http://schemas.openxmlformats.org/presentationml/2006/main">
  <p:tag name="KSO_WM_UNIT_TYPE" val="i"/>
  <p:tag name="KSO_WM_UNIT_INDEX" val="33"/>
  <p:tag name="KSO_WM_BEAUTIFY_FLAG" val="#wm#"/>
  <p:tag name="KSO_WM_TAG_VERSION" val="3.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630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631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32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3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634.xml><?xml version="1.0" encoding="utf-8"?>
<p:tagLst xmlns:p="http://schemas.openxmlformats.org/presentationml/2006/main">
  <p:tag name="KSO_WM_UNIT_TYPE" val="i"/>
  <p:tag name="KSO_WM_UNIT_INDEX" val="39"/>
  <p:tag name="KSO_WM_BEAUTIFY_FLAG" val="#wm#"/>
  <p:tag name="KSO_WM_TAG_VERSION" val="3.0"/>
</p:tagLst>
</file>

<file path=ppt/tags/tag635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63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3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38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639.xml><?xml version="1.0" encoding="utf-8"?>
<p:tagLst xmlns:p="http://schemas.openxmlformats.org/presentationml/2006/main">
  <p:tag name="KSO_WM_UNIT_TYPE" val="i"/>
  <p:tag name="KSO_WM_UNIT_INDEX" val="45"/>
  <p:tag name="KSO_WM_BEAUTIFY_FLAG" val="#wm#"/>
  <p:tag name="KSO_WM_TAG_VERSION" val="3.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640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641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642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43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44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645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46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647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648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649.xml><?xml version="1.0" encoding="utf-8"?>
<p:tagLst xmlns:p="http://schemas.openxmlformats.org/presentationml/2006/main">
  <p:tag name="KSO_WM_UNIT_TYPE" val="i"/>
  <p:tag name="KSO_WM_UNIT_INDEX" val="57"/>
  <p:tag name="KSO_WM_BEAUTIFY_FLAG" val="#wm#"/>
  <p:tag name="KSO_WM_TAG_VERSION" val="3.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50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651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652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653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654.xml><?xml version="1.0" encoding="utf-8"?>
<p:tagLst xmlns:p="http://schemas.openxmlformats.org/presentationml/2006/main">
  <p:tag name="KSO_WM_UNIT_TYPE" val="i"/>
  <p:tag name="KSO_WM_UNIT_INDEX" val="63"/>
  <p:tag name="KSO_WM_BEAUTIFY_FLAG" val="#wm#"/>
  <p:tag name="KSO_WM_TAG_VERSION" val="3.0"/>
</p:tagLst>
</file>

<file path=ppt/tags/tag655.xml><?xml version="1.0" encoding="utf-8"?>
<p:tagLst xmlns:p="http://schemas.openxmlformats.org/presentationml/2006/main">
  <p:tag name="KSO_WM_UNIT_TYPE" val="i"/>
  <p:tag name="KSO_WM_UNIT_INDEX" val="64"/>
  <p:tag name="KSO_WM_BEAUTIFY_FLAG" val="#wm#"/>
  <p:tag name="KSO_WM_TAG_VERSION" val="3.0"/>
</p:tagLst>
</file>

<file path=ppt/tags/tag65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65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658.xml><?xml version="1.0" encoding="utf-8"?>
<p:tagLst xmlns:p="http://schemas.openxmlformats.org/presentationml/2006/main">
  <p:tag name="KSO_WM_UNIT_TYPE" val="i"/>
  <p:tag name="KSO_WM_UNIT_INDEX" val="68"/>
  <p:tag name="KSO_WM_BEAUTIFY_FLAG" val="#wm#"/>
  <p:tag name="KSO_WM_TAG_VERSION" val="3.0"/>
</p:tagLst>
</file>

<file path=ppt/tags/tag659.xml><?xml version="1.0" encoding="utf-8"?>
<p:tagLst xmlns:p="http://schemas.openxmlformats.org/presentationml/2006/main">
  <p:tag name="KSO_WM_UNIT_TYPE" val="i"/>
  <p:tag name="KSO_WM_UNIT_INDEX" val="69"/>
  <p:tag name="KSO_WM_BEAUTIFY_FLAG" val="#wm#"/>
  <p:tag name="KSO_WM_TAG_VERSION" val="3.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60.xml><?xml version="1.0" encoding="utf-8"?>
<p:tagLst xmlns:p="http://schemas.openxmlformats.org/presentationml/2006/main">
  <p:tag name="KSO_WM_UNIT_TYPE" val="i"/>
  <p:tag name="KSO_WM_UNIT_INDEX" val="70"/>
  <p:tag name="KSO_WM_BEAUTIFY_FLAG" val="#wm#"/>
  <p:tag name="KSO_WM_TAG_VERSION" val="3.0"/>
</p:tagLst>
</file>

<file path=ppt/tags/tag661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662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663.xml><?xml version="1.0" encoding="utf-8"?>
<p:tagLst xmlns:p="http://schemas.openxmlformats.org/presentationml/2006/main">
  <p:tag name="KSO_WM_UNIT_TYPE" val="i"/>
  <p:tag name="KSO_WM_UNIT_INDEX" val="74"/>
  <p:tag name="KSO_WM_BEAUTIFY_FLAG" val="#wm#"/>
  <p:tag name="KSO_WM_TAG_VERSION" val="3.0"/>
</p:tagLst>
</file>

<file path=ppt/tags/tag664.xml><?xml version="1.0" encoding="utf-8"?>
<p:tagLst xmlns:p="http://schemas.openxmlformats.org/presentationml/2006/main">
  <p:tag name="KSO_WM_UNIT_TYPE" val="i"/>
  <p:tag name="KSO_WM_UNIT_INDEX" val="75"/>
  <p:tag name="KSO_WM_BEAUTIFY_FLAG" val="#wm#"/>
  <p:tag name="KSO_WM_TAG_VERSION" val="3.0"/>
</p:tagLst>
</file>

<file path=ppt/tags/tag665.xml><?xml version="1.0" encoding="utf-8"?>
<p:tagLst xmlns:p="http://schemas.openxmlformats.org/presentationml/2006/main">
  <p:tag name="KSO_WM_UNIT_TYPE" val="i"/>
  <p:tag name="KSO_WM_UNIT_INDEX" val="76"/>
  <p:tag name="KSO_WM_BEAUTIFY_FLAG" val="#wm#"/>
  <p:tag name="KSO_WM_TAG_VERSION" val="3.0"/>
</p:tagLst>
</file>

<file path=ppt/tags/tag666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667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6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66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7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67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672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67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674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675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67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67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678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679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8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68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68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683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68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68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686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687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68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68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69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</p:tagLst>
</file>

<file path=ppt/tags/tag69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691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692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693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694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69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696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697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69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69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7.xml><?xml version="1.0" encoding="utf-8"?>
<p:tagLst xmlns:p="http://schemas.openxmlformats.org/presentationml/2006/main">
  <p:tag name="KSO_WM_BEAUTIFY_FLAG" val="#wm#"/>
  <p:tag name="KSO_WM_UNIT_INDEX" val="9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*i*9"/>
  <p:tag name="KSO_WM_UNIT_LAYERLEVEL" val="1"/>
  <p:tag name="KSO_WM_TAG_VERSION" val="3.0"/>
</p:tagLst>
</file>

<file path=ppt/tags/tag70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</p:tagLst>
</file>

<file path=ppt/tags/tag70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0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70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03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70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70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0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707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708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709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10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711.xml><?xml version="1.0" encoding="utf-8"?>
<p:tagLst xmlns:p="http://schemas.openxmlformats.org/presentationml/2006/main">
  <p:tag name="KSO_WM_UNIT_TYPE" val="f"/>
  <p:tag name="KSO_WM_UNIT_INDEX" val="24"/>
  <p:tag name="KSO_WM_BEAUTIFY_FLAG" val="#wm#"/>
  <p:tag name="KSO_WM_TAG_VERSION" val="3.0"/>
</p:tagLst>
</file>

<file path=ppt/tags/tag712.xml><?xml version="1.0" encoding="utf-8"?>
<p:tagLst xmlns:p="http://schemas.openxmlformats.org/presentationml/2006/main">
  <p:tag name="KSO_WM_UNIT_TYPE" val="i"/>
  <p:tag name="KSO_WM_UNIT_INDEX" val="44"/>
  <p:tag name="KSO_WM_BEAUTIFY_FLAG" val="#wm#"/>
  <p:tag name="KSO_WM_TAG_VERSION" val="3.0"/>
</p:tagLst>
</file>

<file path=ppt/tags/tag713.xml><?xml version="1.0" encoding="utf-8"?>
<p:tagLst xmlns:p="http://schemas.openxmlformats.org/presentationml/2006/main">
  <p:tag name="KSO_WM_UNIT_TYPE" val="f"/>
  <p:tag name="KSO_WM_UNIT_INDEX" val="25"/>
  <p:tag name="KSO_WM_BEAUTIFY_FLAG" val="#wm#"/>
  <p:tag name="KSO_WM_TAG_VERSION" val="3.0"/>
</p:tagLst>
</file>

<file path=ppt/tags/tag714.xml><?xml version="1.0" encoding="utf-8"?>
<p:tagLst xmlns:p="http://schemas.openxmlformats.org/presentationml/2006/main">
  <p:tag name="KSO_WM_UNIT_TYPE" val="i"/>
  <p:tag name="KSO_WM_UNIT_INDEX" val="46"/>
  <p:tag name="KSO_WM_BEAUTIFY_FLAG" val="#wm#"/>
  <p:tag name="KSO_WM_TAG_VERSION" val="3.0"/>
</p:tagLst>
</file>

<file path=ppt/tags/tag715.xml><?xml version="1.0" encoding="utf-8"?>
<p:tagLst xmlns:p="http://schemas.openxmlformats.org/presentationml/2006/main">
  <p:tag name="KSO_WM_UNIT_TYPE" val="f"/>
  <p:tag name="KSO_WM_UNIT_INDEX" val="26"/>
  <p:tag name="KSO_WM_BEAUTIFY_FLAG" val="#wm#"/>
  <p:tag name="KSO_WM_TAG_VERSION" val="3.0"/>
</p:tagLst>
</file>

<file path=ppt/tags/tag716.xml><?xml version="1.0" encoding="utf-8"?>
<p:tagLst xmlns:p="http://schemas.openxmlformats.org/presentationml/2006/main">
  <p:tag name="KSO_WM_UNIT_TYPE" val="i"/>
  <p:tag name="KSO_WM_UNIT_INDEX" val="48"/>
  <p:tag name="KSO_WM_BEAUTIFY_FLAG" val="#wm#"/>
  <p:tag name="KSO_WM_TAG_VERSION" val="3.0"/>
</p:tagLst>
</file>

<file path=ppt/tags/tag717.xml><?xml version="1.0" encoding="utf-8"?>
<p:tagLst xmlns:p="http://schemas.openxmlformats.org/presentationml/2006/main">
  <p:tag name="KSO_WM_UNIT_TYPE" val="f"/>
  <p:tag name="KSO_WM_UNIT_INDEX" val="27"/>
  <p:tag name="KSO_WM_BEAUTIFY_FLAG" val="#wm#"/>
  <p:tag name="KSO_WM_TAG_VERSION" val="3.0"/>
</p:tagLst>
</file>

<file path=ppt/tags/tag718.xml><?xml version="1.0" encoding="utf-8"?>
<p:tagLst xmlns:p="http://schemas.openxmlformats.org/presentationml/2006/main">
  <p:tag name="KSO_WM_UNIT_TYPE" val="i"/>
  <p:tag name="KSO_WM_UNIT_INDEX" val="50"/>
  <p:tag name="KSO_WM_BEAUTIFY_FLAG" val="#wm#"/>
  <p:tag name="KSO_WM_TAG_VERSION" val="3.0"/>
</p:tagLst>
</file>

<file path=ppt/tags/tag719.xml><?xml version="1.0" encoding="utf-8"?>
<p:tagLst xmlns:p="http://schemas.openxmlformats.org/presentationml/2006/main">
  <p:tag name="KSO_WM_UNIT_TYPE" val="i"/>
  <p:tag name="KSO_WM_UNIT_INDEX" val="52"/>
  <p:tag name="KSO_WM_BEAUTIFY_FLAG" val="#wm#"/>
  <p:tag name="KSO_WM_TAG_VERSION" val="3.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20.xml><?xml version="1.0" encoding="utf-8"?>
<p:tagLst xmlns:p="http://schemas.openxmlformats.org/presentationml/2006/main">
  <p:tag name="KSO_WM_UNIT_TYPE" val="f"/>
  <p:tag name="KSO_WM_UNIT_INDEX" val="28"/>
  <p:tag name="KSO_WM_BEAUTIFY_FLAG" val="#wm#"/>
  <p:tag name="KSO_WM_TAG_VERSION" val="3.0"/>
</p:tagLst>
</file>

<file path=ppt/tags/tag721.xml><?xml version="1.0" encoding="utf-8"?>
<p:tagLst xmlns:p="http://schemas.openxmlformats.org/presentationml/2006/main">
  <p:tag name="KSO_WM_UNIT_TYPE" val="f"/>
  <p:tag name="KSO_WM_UNIT_INDEX" val="29"/>
  <p:tag name="KSO_WM_BEAUTIFY_FLAG" val="#wm#"/>
  <p:tag name="KSO_WM_TAG_VERSION" val="3.0"/>
</p:tagLst>
</file>

<file path=ppt/tags/tag722.xml><?xml version="1.0" encoding="utf-8"?>
<p:tagLst xmlns:p="http://schemas.openxmlformats.org/presentationml/2006/main">
  <p:tag name="KSO_WM_UNIT_TYPE" val="f"/>
  <p:tag name="KSO_WM_UNIT_INDEX" val="30"/>
  <p:tag name="KSO_WM_BEAUTIFY_FLAG" val="#wm#"/>
  <p:tag name="KSO_WM_TAG_VERSION" val="3.0"/>
</p:tagLst>
</file>

<file path=ppt/tags/tag723.xml><?xml version="1.0" encoding="utf-8"?>
<p:tagLst xmlns:p="http://schemas.openxmlformats.org/presentationml/2006/main">
  <p:tag name="KSO_WM_UNIT_TYPE" val="f"/>
  <p:tag name="KSO_WM_UNIT_INDEX" val="31"/>
  <p:tag name="KSO_WM_BEAUTIFY_FLAG" val="#wm#"/>
  <p:tag name="KSO_WM_TAG_VERSION" val="3.0"/>
</p:tagLst>
</file>

<file path=ppt/tags/tag724.xml><?xml version="1.0" encoding="utf-8"?>
<p:tagLst xmlns:p="http://schemas.openxmlformats.org/presentationml/2006/main">
  <p:tag name="KSO_WM_UNIT_TYPE" val="i"/>
  <p:tag name="KSO_WM_UNIT_INDEX" val="54"/>
  <p:tag name="KSO_WM_BEAUTIFY_FLAG" val="#wm#"/>
  <p:tag name="KSO_WM_TAG_VERSION" val="3.0"/>
</p:tagLst>
</file>

<file path=ppt/tags/tag725.xml><?xml version="1.0" encoding="utf-8"?>
<p:tagLst xmlns:p="http://schemas.openxmlformats.org/presentationml/2006/main">
  <p:tag name="KSO_WM_UNIT_TYPE" val="i"/>
  <p:tag name="KSO_WM_UNIT_INDEX" val="56"/>
  <p:tag name="KSO_WM_BEAUTIFY_FLAG" val="#wm#"/>
  <p:tag name="KSO_WM_TAG_VERSION" val="3.0"/>
</p:tagLst>
</file>

<file path=ppt/tags/tag726.xml><?xml version="1.0" encoding="utf-8"?>
<p:tagLst xmlns:p="http://schemas.openxmlformats.org/presentationml/2006/main">
  <p:tag name="KSO_WM_UNIT_TYPE" val="f"/>
  <p:tag name="KSO_WM_UNIT_INDEX" val="32"/>
  <p:tag name="KSO_WM_BEAUTIFY_FLAG" val="#wm#"/>
  <p:tag name="KSO_WM_TAG_VERSION" val="3.0"/>
</p:tagLst>
</file>

<file path=ppt/tags/tag727.xml><?xml version="1.0" encoding="utf-8"?>
<p:tagLst xmlns:p="http://schemas.openxmlformats.org/presentationml/2006/main">
  <p:tag name="KSO_WM_UNIT_TYPE" val="i"/>
  <p:tag name="KSO_WM_UNIT_INDEX" val="58"/>
  <p:tag name="KSO_WM_BEAUTIFY_FLAG" val="#wm#"/>
  <p:tag name="KSO_WM_TAG_VERSION" val="3.0"/>
</p:tagLst>
</file>

<file path=ppt/tags/tag728.xml><?xml version="1.0" encoding="utf-8"?>
<p:tagLst xmlns:p="http://schemas.openxmlformats.org/presentationml/2006/main">
  <p:tag name="KSO_WM_UNIT_TYPE" val="f"/>
  <p:tag name="KSO_WM_UNIT_INDEX" val="33"/>
  <p:tag name="KSO_WM_BEAUTIFY_FLAG" val="#wm#"/>
  <p:tag name="KSO_WM_TAG_VERSION" val="3.0"/>
</p:tagLst>
</file>

<file path=ppt/tags/tag729.xml><?xml version="1.0" encoding="utf-8"?>
<p:tagLst xmlns:p="http://schemas.openxmlformats.org/presentationml/2006/main">
  <p:tag name="KSO_WM_UNIT_TYPE" val="i"/>
  <p:tag name="KSO_WM_UNIT_INDEX" val="60"/>
  <p:tag name="KSO_WM_BEAUTIFY_FLAG" val="#wm#"/>
  <p:tag name="KSO_WM_TAG_VERSION" val="3.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30.xml><?xml version="1.0" encoding="utf-8"?>
<p:tagLst xmlns:p="http://schemas.openxmlformats.org/presentationml/2006/main">
  <p:tag name="KSO_WM_UNIT_TYPE" val="f"/>
  <p:tag name="KSO_WM_UNIT_INDEX" val="34"/>
  <p:tag name="KSO_WM_BEAUTIFY_FLAG" val="#wm#"/>
  <p:tag name="KSO_WM_TAG_VERSION" val="3.0"/>
</p:tagLst>
</file>

<file path=ppt/tags/tag731.xml><?xml version="1.0" encoding="utf-8"?>
<p:tagLst xmlns:p="http://schemas.openxmlformats.org/presentationml/2006/main">
  <p:tag name="KSO_WM_UNIT_TYPE" val="i"/>
  <p:tag name="KSO_WM_UNIT_INDEX" val="62"/>
  <p:tag name="KSO_WM_BEAUTIFY_FLAG" val="#wm#"/>
  <p:tag name="KSO_WM_TAG_VERSION" val="3.0"/>
</p:tagLst>
</file>

<file path=ppt/tags/tag732.xml><?xml version="1.0" encoding="utf-8"?>
<p:tagLst xmlns:p="http://schemas.openxmlformats.org/presentationml/2006/main">
  <p:tag name="KSO_WM_UNIT_TYPE" val="f"/>
  <p:tag name="KSO_WM_UNIT_INDEX" val="35"/>
  <p:tag name="KSO_WM_BEAUTIFY_FLAG" val="#wm#"/>
  <p:tag name="KSO_WM_TAG_VERSION" val="3.0"/>
</p:tagLst>
</file>

<file path=ppt/tags/tag733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734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735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73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3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3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4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3.0"/>
</p:tagLst>
</file>

<file path=ppt/tags/tag740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4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4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43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44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45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46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47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4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74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5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</p:tagLst>
</file>

<file path=ppt/tags/tag750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51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52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53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5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55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56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57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58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59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60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6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62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763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764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76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76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6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6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</p:tagLst>
</file>

<file path=ppt/tags/tag769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77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77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77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77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774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75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776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777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77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779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</p:tagLst>
</file>

<file path=ppt/tags/tag78.xml><?xml version="1.0" encoding="utf-8"?>
<p:tagLst xmlns:p="http://schemas.openxmlformats.org/presentationml/2006/main">
  <p:tag name="KSO_WM_BEAUTIFY_FLAG" val="#wm#"/>
  <p:tag name="KSO_WM_UNIT_INDEX" val="1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3.0"/>
</p:tagLst>
</file>

<file path=ppt/tags/tag780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78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782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783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784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785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78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78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788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789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3.0"/>
  <p:tag name="KSO_WM_BEAUTIFY_FLAG" val="#wm#"/>
</p:tagLst>
</file>

<file path=ppt/tags/tag790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79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79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793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794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795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796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79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798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799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3.0"/>
  <p:tag name="KSO_WM_BEAUTIFY_FLAG" val="#wm#"/>
</p:tagLst>
</file>

<file path=ppt/tags/tag80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0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02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0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0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05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06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07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0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0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3.0"/>
  <p:tag name="KSO_WM_BEAUTIFY_FLAG" val="#wm#"/>
</p:tagLst>
</file>

<file path=ppt/tags/tag810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11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12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13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1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15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16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17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1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19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2.xml><?xml version="1.0" encoding="utf-8"?>
<p:tagLst xmlns:p="http://schemas.openxmlformats.org/presentationml/2006/main">
  <p:tag name="KSO_WM_BEAUTIFY_FLAG" val="#wm#"/>
  <p:tag name="KSO_WM_UNIT_INDEX" val="2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2"/>
  <p:tag name="KSO_WM_UNIT_LAYERLEVEL" val="1"/>
  <p:tag name="KSO_WM_TAG_VERSION" val="3.0"/>
</p:tagLst>
</file>

<file path=ppt/tags/tag820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21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2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23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24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25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26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27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28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2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3.xml><?xml version="1.0" encoding="utf-8"?>
<p:tagLst xmlns:p="http://schemas.openxmlformats.org/presentationml/2006/main">
  <p:tag name="KSO_WM_BEAUTIFY_FLAG" val="#wm#"/>
  <p:tag name="KSO_WM_UNIT_INDEX" val="3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3"/>
  <p:tag name="KSO_WM_UNIT_LAYERLEVEL" val="1"/>
  <p:tag name="KSO_WM_TAG_VERSION" val="3.0"/>
</p:tagLst>
</file>

<file path=ppt/tags/tag830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31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32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33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34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835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36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37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838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839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84.xml><?xml version="1.0" encoding="utf-8"?>
<p:tagLst xmlns:p="http://schemas.openxmlformats.org/presentationml/2006/main">
  <p:tag name="KSO_WM_BEAUTIFY_FLAG" val="#wm#"/>
  <p:tag name="KSO_WM_UNIT_INDEX" val="4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4"/>
  <p:tag name="KSO_WM_UNIT_LAYERLEVEL" val="1"/>
  <p:tag name="KSO_WM_TAG_VERSION" val="3.0"/>
</p:tagLst>
</file>

<file path=ppt/tags/tag840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41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84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</p:tagLst>
</file>

<file path=ppt/tags/tag84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4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45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46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47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48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4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5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2*a*1"/>
  <p:tag name="KSO_WM_UNIT_LAYERLEVEL" val="1"/>
  <p:tag name="KSO_WM_TAG_VERSION" val="3.0"/>
</p:tagLst>
</file>

<file path=ppt/tags/tag85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5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852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85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5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55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856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85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858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859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86.xml><?xml version="1.0" encoding="utf-8"?>
<p:tagLst xmlns:p="http://schemas.openxmlformats.org/presentationml/2006/main">
  <p:tag name="KSO_WM_BEAUTIFY_FLAG" val="#wm#"/>
  <p:tag name="KSO_WM_UNIT_INDEX" val="1"/>
  <p:tag name="KSO_WM_UNIT_TYPE" val="b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2*b*1"/>
  <p:tag name="KSO_WM_UNIT_LAYERLEVEL" val="1"/>
  <p:tag name="KSO_WM_TAG_VERSION" val="3.0"/>
</p:tagLst>
</file>

<file path=ppt/tags/tag860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861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862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863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864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865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866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867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868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869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87.xml><?xml version="1.0" encoding="utf-8"?>
<p:tagLst xmlns:p="http://schemas.openxmlformats.org/presentationml/2006/main">
  <p:tag name="KSO_WM_BEAUTIFY_FLAG" val="#wm#"/>
  <p:tag name="KSO_WM_UNIT_INDEX" val="5"/>
  <p:tag name="KSO_WM_UNIT_TYPE" val="i"/>
  <p:tag name="KSO_WM_UNIT_HIGHLIGHT" val="0"/>
  <p:tag name="KSO_WM_UNIT_COMPATIBLE" val="0"/>
  <p:tag name="KSO_WM_UNIT_DIAGRAM_ISNUMVISUAL" val="0"/>
  <p:tag name="KSO_WM_UNIT_DIAGRAM_ISREFERUNIT" val="0"/>
  <p:tag name="KSO_WM_UNIT_ID" val="_12*i*5"/>
  <p:tag name="KSO_WM_UNIT_LAYERLEVEL" val="1"/>
  <p:tag name="KSO_WM_TAG_VERSION" val="3.0"/>
</p:tagLst>
</file>

<file path=ppt/tags/tag870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871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872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873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874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875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876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877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878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879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3.0"/>
  <p:tag name="KSO_WM_BEAUTIFY_FLAG" val="#wm#"/>
</p:tagLst>
</file>

<file path=ppt/tags/tag88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</p:tagLst>
</file>

<file path=ppt/tags/tag881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8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88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884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8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</p:tagLst>
</file>

<file path=ppt/tags/tag886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887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88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889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3.0"/>
  <p:tag name="KSO_WM_BEAUTIFY_FLAG" val="#wm#"/>
</p:tagLst>
</file>

<file path=ppt/tags/tag890.xml><?xml version="1.0" encoding="utf-8"?>
<p:tagLst xmlns:p="http://schemas.openxmlformats.org/presentationml/2006/main">
  <p:tag name="KSO_WM_UNIT_TYPE" val="b"/>
  <p:tag name="KSO_WM_UNIT_INDEX" val="2"/>
  <p:tag name="KSO_WM_BEAUTIFY_FLAG" val="#wm#"/>
  <p:tag name="KSO_WM_TAG_VERSION" val="3.0"/>
</p:tagLst>
</file>

<file path=ppt/tags/tag891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89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893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894.xml><?xml version="1.0" encoding="utf-8"?>
<p:tagLst xmlns:p="http://schemas.openxmlformats.org/presentationml/2006/main">
  <p:tag name="KSO_WM_UNIT_TYPE" val="d"/>
  <p:tag name="KSO_WM_UNIT_INDEX" val="3"/>
  <p:tag name="KSO_WM_BEAUTIFY_FLAG" val="#wm#"/>
  <p:tag name="KSO_WM_TAG_VERSION" val="3.0"/>
</p:tagLst>
</file>

<file path=ppt/tags/tag895.xml><?xml version="1.0" encoding="utf-8"?>
<p:tagLst xmlns:p="http://schemas.openxmlformats.org/presentationml/2006/main">
  <p:tag name="KSO_WM_UNIT_TYPE" val="b"/>
  <p:tag name="KSO_WM_UNIT_INDEX" val="3"/>
  <p:tag name="KSO_WM_BEAUTIFY_FLAG" val="#wm#"/>
  <p:tag name="KSO_WM_TAG_VERSION" val="3.0"/>
</p:tagLst>
</file>

<file path=ppt/tags/tag89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89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898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899.xml><?xml version="1.0" encoding="utf-8"?>
<p:tagLst xmlns:p="http://schemas.openxmlformats.org/presentationml/2006/main">
  <p:tag name="KSO_WM_UNIT_TYPE" val="d"/>
  <p:tag name="KSO_WM_UNIT_INDEX" val="4"/>
  <p:tag name="KSO_WM_BEAUTIFY_FLAG" val="#wm#"/>
  <p:tag name="KSO_WM_TAG_VERSION" val="3.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3.0"/>
  <p:tag name="KSO_WM_BEAUTIFY_FLAG" val="#wm#"/>
</p:tagLst>
</file>

<file path=ppt/tags/tag900.xml><?xml version="1.0" encoding="utf-8"?>
<p:tagLst xmlns:p="http://schemas.openxmlformats.org/presentationml/2006/main">
  <p:tag name="KSO_WM_UNIT_TYPE" val="b"/>
  <p:tag name="KSO_WM_UNIT_INDEX" val="4"/>
  <p:tag name="KSO_WM_BEAUTIFY_FLAG" val="#wm#"/>
  <p:tag name="KSO_WM_TAG_VERSION" val="3.0"/>
</p:tagLst>
</file>

<file path=ppt/tags/tag901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0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03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04.xml><?xml version="1.0" encoding="utf-8"?>
<p:tagLst xmlns:p="http://schemas.openxmlformats.org/presentationml/2006/main">
  <p:tag name="KSO_WM_UNIT_TYPE" val="d"/>
  <p:tag name="KSO_WM_UNIT_INDEX" val="5"/>
  <p:tag name="KSO_WM_BEAUTIFY_FLAG" val="#wm#"/>
  <p:tag name="KSO_WM_TAG_VERSION" val="3.0"/>
</p:tagLst>
</file>

<file path=ppt/tags/tag905.xml><?xml version="1.0" encoding="utf-8"?>
<p:tagLst xmlns:p="http://schemas.openxmlformats.org/presentationml/2006/main">
  <p:tag name="KSO_WM_UNIT_TYPE" val="b"/>
  <p:tag name="KSO_WM_UNIT_INDEX" val="5"/>
  <p:tag name="KSO_WM_BEAUTIFY_FLAG" val="#wm#"/>
  <p:tag name="KSO_WM_TAG_VERSION" val="3.0"/>
</p:tagLst>
</file>

<file path=ppt/tags/tag906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0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0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</p:tagLst>
</file>

<file path=ppt/tags/tag909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1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b*1"/>
  <p:tag name="KSO_WM_UNIT_LAYERLEVEL" val="1"/>
  <p:tag name="KSO_WM_TAG_VERSION" val="3.0"/>
</p:tagLst>
</file>

<file path=ppt/tags/tag9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11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12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13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14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</p:tagLst>
</file>

<file path=ppt/tags/tag9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1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17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18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19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2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37f9ff4fe9e4e83caa90c6043c609bc0b2972219"/>
  <p:tag name="KSO_WM_NEWLAYOUT_ID" val="1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a*1"/>
  <p:tag name="KSO_WM_UNIT_LAYERLEVEL" val="1"/>
  <p:tag name="KSO_WM_TAG_VERSION" val="3.0"/>
</p:tagLst>
</file>

<file path=ppt/tags/tag920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21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22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23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2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2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26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27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28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29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</p:tagLst>
</file>

<file path=ppt/tags/tag93.xml><?xml version="1.0" encoding="utf-8"?>
<p:tagLst xmlns:p="http://schemas.openxmlformats.org/presentationml/2006/main">
  <p:tag name="KSO_WM_BEAUTIFY_FLAG" val="#wm#"/>
  <p:tag name="KSO_WM_FIGMA_FLAG" val="#fgm#"/>
  <p:tag name="KSO_WM_UNIT_INDEX" val="1_1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1_1"/>
  <p:tag name="KSO_WM_UNIT_LAYERLEVEL" val="1_1_1"/>
  <p:tag name="KSO_WM_TAG_VERSION" val="3.0"/>
</p:tagLst>
</file>

<file path=ppt/tags/tag930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31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32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3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34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35.xml><?xml version="1.0" encoding="utf-8"?>
<p:tagLst xmlns:p="http://schemas.openxmlformats.org/presentationml/2006/main">
  <p:tag name="KSO_WM_UNIT_TYPE" val="i"/>
  <p:tag name="KSO_WM_UNIT_INDEX" val="32"/>
  <p:tag name="KSO_WM_BEAUTIFY_FLAG" val="#wm#"/>
  <p:tag name="KSO_WM_TAG_VERSION" val="3.0"/>
</p:tagLst>
</file>

<file path=ppt/tags/tag936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37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3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39.xml><?xml version="1.0" encoding="utf-8"?>
<p:tagLst xmlns:p="http://schemas.openxmlformats.org/presentationml/2006/main">
  <p:tag name="KSO_WM_UNIT_TYPE" val="i"/>
  <p:tag name="KSO_WM_UNIT_INDEX" val="34"/>
  <p:tag name="KSO_WM_BEAUTIFY_FLAG" val="#wm#"/>
  <p:tag name="KSO_WM_TAG_VERSION" val="3.0"/>
</p:tagLst>
</file>

<file path=ppt/tags/tag94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1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1_2"/>
  <p:tag name="KSO_WM_UNIT_LAYERLEVEL" val="1_1_1"/>
  <p:tag name="KSO_WM_TAG_VERSION" val="3.0"/>
</p:tagLst>
</file>

<file path=ppt/tags/tag940.xml><?xml version="1.0" encoding="utf-8"?>
<p:tagLst xmlns:p="http://schemas.openxmlformats.org/presentationml/2006/main">
  <p:tag name="KSO_WM_UNIT_TYPE" val="i"/>
  <p:tag name="KSO_WM_UNIT_INDEX" val="36"/>
  <p:tag name="KSO_WM_BEAUTIFY_FLAG" val="#wm#"/>
  <p:tag name="KSO_WM_TAG_VERSION" val="3.0"/>
</p:tagLst>
</file>

<file path=ppt/tags/tag941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42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4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944.xml><?xml version="1.0" encoding="utf-8"?>
<p:tagLst xmlns:p="http://schemas.openxmlformats.org/presentationml/2006/main">
  <p:tag name="KSO_WM_UNIT_TYPE" val="i"/>
  <p:tag name="KSO_WM_UNIT_INDEX" val="38"/>
  <p:tag name="KSO_WM_BEAUTIFY_FLAG" val="#wm#"/>
  <p:tag name="KSO_WM_TAG_VERSION" val="3.0"/>
</p:tagLst>
</file>

<file path=ppt/tags/tag945.xml><?xml version="1.0" encoding="utf-8"?>
<p:tagLst xmlns:p="http://schemas.openxmlformats.org/presentationml/2006/main">
  <p:tag name="KSO_WM_UNIT_TYPE" val="i"/>
  <p:tag name="KSO_WM_UNIT_INDEX" val="40"/>
  <p:tag name="KSO_WM_BEAUTIFY_FLAG" val="#wm#"/>
  <p:tag name="KSO_WM_TAG_VERSION" val="3.0"/>
</p:tagLst>
</file>

<file path=ppt/tags/tag946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947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948.xml><?xml version="1.0" encoding="utf-8"?>
<p:tagLst xmlns:p="http://schemas.openxmlformats.org/presentationml/2006/main">
  <p:tag name="KSO_WM_UNIT_TYPE" val="f"/>
  <p:tag name="KSO_WM_UNIT_INDEX" val="22"/>
  <p:tag name="KSO_WM_BEAUTIFY_FLAG" val="#wm#"/>
  <p:tag name="KSO_WM_TAG_VERSION" val="3.0"/>
</p:tagLst>
</file>

<file path=ppt/tags/tag949.xml><?xml version="1.0" encoding="utf-8"?>
<p:tagLst xmlns:p="http://schemas.openxmlformats.org/presentationml/2006/main">
  <p:tag name="KSO_WM_UNIT_TYPE" val="i"/>
  <p:tag name="KSO_WM_UNIT_INDEX" val="42"/>
  <p:tag name="KSO_WM_BEAUTIFY_FLAG" val="#wm#"/>
  <p:tag name="KSO_WM_TAG_VERSION" val="3.0"/>
</p:tagLst>
</file>

<file path=ppt/tags/tag95.xml><?xml version="1.0" encoding="utf-8"?>
<p:tagLst xmlns:p="http://schemas.openxmlformats.org/presentationml/2006/main">
  <p:tag name="KSO_WM_BEAUTIFY_FLAG" val="#wm#"/>
  <p:tag name="KSO_WM_FIGMA_FLAG" val="#fgm#"/>
  <p:tag name="KSO_WM_UNIT_INDEX" val="1_1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1_1"/>
  <p:tag name="KSO_WM_UNIT_LAYERLEVEL" val="1_1_1"/>
  <p:tag name="KSO_WM_TAG_VERSION" val="3.0"/>
</p:tagLst>
</file>

<file path=ppt/tags/tag950.xml><?xml version="1.0" encoding="utf-8"?>
<p:tagLst xmlns:p="http://schemas.openxmlformats.org/presentationml/2006/main">
  <p:tag name="KSO_WM_UNIT_TYPE" val="f"/>
  <p:tag name="KSO_WM_UNIT_INDEX" val="23"/>
  <p:tag name="KSO_WM_BEAUTIFY_FLAG" val="#wm#"/>
  <p:tag name="KSO_WM_TAG_VERSION" val="3.0"/>
</p:tagLst>
</file>

<file path=ppt/tags/tag951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95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5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</p:tagLst>
</file>

<file path=ppt/tags/tag95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5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56.xml><?xml version="1.0" encoding="utf-8"?>
<p:tagLst xmlns:p="http://schemas.openxmlformats.org/presentationml/2006/main">
  <p:tag name="KSO_WM_UNIT_TYPE" val="f"/>
  <p:tag name="KSO_WM_UNIT_INDEX" val="4"/>
  <p:tag name="KSO_WM_BEAUTIFY_FLAG" val="#wm#"/>
  <p:tag name="KSO_WM_TAG_VERSION" val="3.0"/>
</p:tagLst>
</file>

<file path=ppt/tags/tag957.xml><?xml version="1.0" encoding="utf-8"?>
<p:tagLst xmlns:p="http://schemas.openxmlformats.org/presentationml/2006/main">
  <p:tag name="KSO_WM_UNIT_TYPE" val="f"/>
  <p:tag name="KSO_WM_UNIT_INDEX" val="5"/>
  <p:tag name="KSO_WM_BEAUTIFY_FLAG" val="#wm#"/>
  <p:tag name="KSO_WM_TAG_VERSION" val="3.0"/>
</p:tagLst>
</file>

<file path=ppt/tags/tag958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</p:tagLst>
</file>

<file path=ppt/tags/tag959.xml><?xml version="1.0" encoding="utf-8"?>
<p:tagLst xmlns:p="http://schemas.openxmlformats.org/presentationml/2006/main">
  <p:tag name="KSO_WM_UNIT_TYPE" val="d"/>
  <p:tag name="KSO_WM_UNIT_INDEX" val="2"/>
  <p:tag name="KSO_WM_BEAUTIFY_FLAG" val="#wm#"/>
  <p:tag name="KSO_WM_TAG_VERSION" val="3.0"/>
</p:tagLst>
</file>

<file path=ppt/tags/tag96.xml><?xml version="1.0" encoding="utf-8"?>
<p:tagLst xmlns:p="http://schemas.openxmlformats.org/presentationml/2006/main">
  <p:tag name="KSO_WM_BEAUTIFY_FLAG" val="#wm#"/>
  <p:tag name="KSO_WM_FIGMA_FLAG" val="#fgm#"/>
  <p:tag name="KSO_WM_UNIT_INDEX" val="1_2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2_1"/>
  <p:tag name="KSO_WM_UNIT_LAYERLEVEL" val="1_1_1"/>
  <p:tag name="KSO_WM_TAG_VERSION" val="3.0"/>
</p:tagLst>
</file>

<file path=ppt/tags/tag960.xml><?xml version="1.0" encoding="utf-8"?>
<p:tagLst xmlns:p="http://schemas.openxmlformats.org/presentationml/2006/main">
  <p:tag name="KSO_WM_UNIT_TYPE" val="f"/>
  <p:tag name="KSO_WM_UNIT_INDEX" val="6"/>
  <p:tag name="KSO_WM_BEAUTIFY_FLAG" val="#wm#"/>
  <p:tag name="KSO_WM_TAG_VERSION" val="3.0"/>
</p:tagLst>
</file>

<file path=ppt/tags/tag96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</p:tagLst>
</file>

<file path=ppt/tags/tag962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</p:tagLst>
</file>

<file path=ppt/tags/tag963.xml><?xml version="1.0" encoding="utf-8"?>
<p:tagLst xmlns:p="http://schemas.openxmlformats.org/presentationml/2006/main">
  <p:tag name="KSO_WM_UNIT_TYPE" val="f"/>
  <p:tag name="KSO_WM_UNIT_INDEX" val="7"/>
  <p:tag name="KSO_WM_BEAUTIFY_FLAG" val="#wm#"/>
  <p:tag name="KSO_WM_TAG_VERSION" val="3.0"/>
</p:tagLst>
</file>

<file path=ppt/tags/tag964.xml><?xml version="1.0" encoding="utf-8"?>
<p:tagLst xmlns:p="http://schemas.openxmlformats.org/presentationml/2006/main">
  <p:tag name="KSO_WM_UNIT_TYPE" val="f"/>
  <p:tag name="KSO_WM_UNIT_INDEX" val="8"/>
  <p:tag name="KSO_WM_BEAUTIFY_FLAG" val="#wm#"/>
  <p:tag name="KSO_WM_TAG_VERSION" val="3.0"/>
</p:tagLst>
</file>

<file path=ppt/tags/tag965.xml><?xml version="1.0" encoding="utf-8"?>
<p:tagLst xmlns:p="http://schemas.openxmlformats.org/presentationml/2006/main">
  <p:tag name="KSO_WM_UNIT_TYPE" val="f"/>
  <p:tag name="KSO_WM_UNIT_INDEX" val="9"/>
  <p:tag name="KSO_WM_BEAUTIFY_FLAG" val="#wm#"/>
  <p:tag name="KSO_WM_TAG_VERSION" val="3.0"/>
</p:tagLst>
</file>

<file path=ppt/tags/tag966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</p:tagLst>
</file>

<file path=ppt/tags/tag967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68.xml><?xml version="1.0" encoding="utf-8"?>
<p:tagLst xmlns:p="http://schemas.openxmlformats.org/presentationml/2006/main">
  <p:tag name="KSO_WM_UNIT_TYPE" val="f"/>
  <p:tag name="KSO_WM_UNIT_INDEX" val="10"/>
  <p:tag name="KSO_WM_BEAUTIFY_FLAG" val="#wm#"/>
  <p:tag name="KSO_WM_TAG_VERSION" val="3.0"/>
</p:tagLst>
</file>

<file path=ppt/tags/tag969.xml><?xml version="1.0" encoding="utf-8"?>
<p:tagLst xmlns:p="http://schemas.openxmlformats.org/presentationml/2006/main">
  <p:tag name="KSO_WM_UNIT_TYPE" val="f"/>
  <p:tag name="KSO_WM_UNIT_INDEX" val="11"/>
  <p:tag name="KSO_WM_BEAUTIFY_FLAG" val="#wm#"/>
  <p:tag name="KSO_WM_TAG_VERSION" val="3.0"/>
</p:tagLst>
</file>

<file path=ppt/tags/tag97.xml><?xml version="1.0" encoding="utf-8"?>
<p:tagLst xmlns:p="http://schemas.openxmlformats.org/presentationml/2006/main">
  <p:tag name="KSO_WM_FIGMA_DECORATION_INDEX" val="25"/>
  <p:tag name="$PH_EXT" val="2"/>
  <p:tag name="KSO_WM_BEAUTIFY_FLAG" val="#wm#"/>
  <p:tag name="KSO_WM_FIGMA_FLAG" val="#fgm#"/>
  <p:tag name="KSO_WM_UNIT_INDEX" val="1_2_2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2_2"/>
  <p:tag name="KSO_WM_UNIT_LAYERLEVEL" val="1_1_1"/>
  <p:tag name="KSO_WM_TAG_VERSION" val="3.0"/>
</p:tagLst>
</file>

<file path=ppt/tags/tag970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ags/tag971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72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</p:tagLst>
</file>

<file path=ppt/tags/tag973.xml><?xml version="1.0" encoding="utf-8"?>
<p:tagLst xmlns:p="http://schemas.openxmlformats.org/presentationml/2006/main">
  <p:tag name="KSO_WM_UNIT_TYPE" val="f"/>
  <p:tag name="KSO_WM_UNIT_INDEX" val="13"/>
  <p:tag name="KSO_WM_BEAUTIFY_FLAG" val="#wm#"/>
  <p:tag name="KSO_WM_TAG_VERSION" val="3.0"/>
</p:tagLst>
</file>

<file path=ppt/tags/tag974.xml><?xml version="1.0" encoding="utf-8"?>
<p:tagLst xmlns:p="http://schemas.openxmlformats.org/presentationml/2006/main">
  <p:tag name="KSO_WM_UNIT_TYPE" val="f"/>
  <p:tag name="KSO_WM_UNIT_INDEX" val="14"/>
  <p:tag name="KSO_WM_BEAUTIFY_FLAG" val="#wm#"/>
  <p:tag name="KSO_WM_TAG_VERSION" val="3.0"/>
</p:tagLst>
</file>

<file path=ppt/tags/tag975.xml><?xml version="1.0" encoding="utf-8"?>
<p:tagLst xmlns:p="http://schemas.openxmlformats.org/presentationml/2006/main">
  <p:tag name="KSO_WM_UNIT_TYPE" val="f"/>
  <p:tag name="KSO_WM_UNIT_INDEX" val="15"/>
  <p:tag name="KSO_WM_BEAUTIFY_FLAG" val="#wm#"/>
  <p:tag name="KSO_WM_TAG_VERSION" val="3.0"/>
</p:tagLst>
</file>

<file path=ppt/tags/tag976.xml><?xml version="1.0" encoding="utf-8"?>
<p:tagLst xmlns:p="http://schemas.openxmlformats.org/presentationml/2006/main">
  <p:tag name="KSO_WM_UNIT_TYPE" val="i"/>
  <p:tag name="KSO_WM_UNIT_INDEX" val="24"/>
  <p:tag name="KSO_WM_BEAUTIFY_FLAG" val="#wm#"/>
  <p:tag name="KSO_WM_TAG_VERSION" val="3.0"/>
</p:tagLst>
</file>

<file path=ppt/tags/tag977.xml><?xml version="1.0" encoding="utf-8"?>
<p:tagLst xmlns:p="http://schemas.openxmlformats.org/presentationml/2006/main">
  <p:tag name="KSO_WM_UNIT_TYPE" val="i"/>
  <p:tag name="KSO_WM_UNIT_INDEX" val="26"/>
  <p:tag name="KSO_WM_BEAUTIFY_FLAG" val="#wm#"/>
  <p:tag name="KSO_WM_TAG_VERSION" val="3.0"/>
</p:tagLst>
</file>

<file path=ppt/tags/tag978.xml><?xml version="1.0" encoding="utf-8"?>
<p:tagLst xmlns:p="http://schemas.openxmlformats.org/presentationml/2006/main">
  <p:tag name="KSO_WM_UNIT_TYPE" val="f"/>
  <p:tag name="KSO_WM_UNIT_INDEX" val="16"/>
  <p:tag name="KSO_WM_BEAUTIFY_FLAG" val="#wm#"/>
  <p:tag name="KSO_WM_TAG_VERSION" val="3.0"/>
</p:tagLst>
</file>

<file path=ppt/tags/tag979.xml><?xml version="1.0" encoding="utf-8"?>
<p:tagLst xmlns:p="http://schemas.openxmlformats.org/presentationml/2006/main">
  <p:tag name="KSO_WM_UNIT_TYPE" val="f"/>
  <p:tag name="KSO_WM_UNIT_INDEX" val="17"/>
  <p:tag name="KSO_WM_BEAUTIFY_FLAG" val="#wm#"/>
  <p:tag name="KSO_WM_TAG_VERSION" val="3.0"/>
</p:tagLst>
</file>

<file path=ppt/tags/tag98.xml><?xml version="1.0" encoding="utf-8"?>
<p:tagLst xmlns:p="http://schemas.openxmlformats.org/presentationml/2006/main">
  <p:tag name="KSO_WM_BEAUTIFY_FLAG" val="#wm#"/>
  <p:tag name="KSO_WM_FIGMA_FLAG" val="#fgm#"/>
  <p:tag name="KSO_WM_UNIT_INDEX" val="1_2_1"/>
  <p:tag name="KSO_WM_UNIT_TYPE" val="l_h_a"/>
  <p:tag name="KSO_WM_UNIT_ISCONTENTSTITLE" val="0"/>
  <p:tag name="KSO_WM_UNIT_ISNUMDGMTITLE" val="0"/>
  <p:tag name="KSO_WM_UNIT_PRESET_TEXT_INDEX" val="-1"/>
  <p:tag name="KSO_WM_UNIT_PRESET_TEXT_LEN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_13*l_h_a*1_2_1"/>
  <p:tag name="KSO_WM_UNIT_LAYERLEVEL" val="1_1_1"/>
  <p:tag name="KSO_WM_TAG_VERSION" val="3.0"/>
</p:tagLst>
</file>

<file path=ppt/tags/tag980.xml><?xml version="1.0" encoding="utf-8"?>
<p:tagLst xmlns:p="http://schemas.openxmlformats.org/presentationml/2006/main">
  <p:tag name="KSO_WM_UNIT_TYPE" val="f"/>
  <p:tag name="KSO_WM_UNIT_INDEX" val="18"/>
  <p:tag name="KSO_WM_BEAUTIFY_FLAG" val="#wm#"/>
  <p:tag name="KSO_WM_TAG_VERSION" val="3.0"/>
</p:tagLst>
</file>

<file path=ppt/tags/tag981.xml><?xml version="1.0" encoding="utf-8"?>
<p:tagLst xmlns:p="http://schemas.openxmlformats.org/presentationml/2006/main">
  <p:tag name="KSO_WM_UNIT_TYPE" val="i"/>
  <p:tag name="KSO_WM_UNIT_INDEX" val="28"/>
  <p:tag name="KSO_WM_BEAUTIFY_FLAG" val="#wm#"/>
  <p:tag name="KSO_WM_TAG_VERSION" val="3.0"/>
</p:tagLst>
</file>

<file path=ppt/tags/tag982.xml><?xml version="1.0" encoding="utf-8"?>
<p:tagLst xmlns:p="http://schemas.openxmlformats.org/presentationml/2006/main">
  <p:tag name="KSO_WM_UNIT_TYPE" val="i"/>
  <p:tag name="KSO_WM_UNIT_INDEX" val="30"/>
  <p:tag name="KSO_WM_BEAUTIFY_FLAG" val="#wm#"/>
  <p:tag name="KSO_WM_TAG_VERSION" val="3.0"/>
</p:tagLst>
</file>

<file path=ppt/tags/tag983.xml><?xml version="1.0" encoding="utf-8"?>
<p:tagLst xmlns:p="http://schemas.openxmlformats.org/presentationml/2006/main">
  <p:tag name="KSO_WM_UNIT_TYPE" val="f"/>
  <p:tag name="KSO_WM_UNIT_INDEX" val="19"/>
  <p:tag name="KSO_WM_BEAUTIFY_FLAG" val="#wm#"/>
  <p:tag name="KSO_WM_TAG_VERSION" val="3.0"/>
</p:tagLst>
</file>

<file path=ppt/tags/tag984.xml><?xml version="1.0" encoding="utf-8"?>
<p:tagLst xmlns:p="http://schemas.openxmlformats.org/presentationml/2006/main">
  <p:tag name="KSO_WM_UNIT_TYPE" val="f"/>
  <p:tag name="KSO_WM_UNIT_INDEX" val="20"/>
  <p:tag name="KSO_WM_BEAUTIFY_FLAG" val="#wm#"/>
  <p:tag name="KSO_WM_TAG_VERSION" val="3.0"/>
</p:tagLst>
</file>

<file path=ppt/tags/tag985.xml><?xml version="1.0" encoding="utf-8"?>
<p:tagLst xmlns:p="http://schemas.openxmlformats.org/presentationml/2006/main">
  <p:tag name="KSO_WM_UNIT_TYPE" val="f"/>
  <p:tag name="KSO_WM_UNIT_INDEX" val="21"/>
  <p:tag name="KSO_WM_BEAUTIFY_FLAG" val="#wm#"/>
  <p:tag name="KSO_WM_TAG_VERSION" val="3.0"/>
</p:tagLst>
</file>

<file path=ppt/tags/tag98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87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88.xml><?xml version="1.0" encoding="utf-8"?>
<p:tagLst xmlns:p="http://schemas.openxmlformats.org/presentationml/2006/main">
  <p:tag name="KSO_WM_BEAUTIFY_FLAG" val="#wm#"/>
  <p:tag name="KSO_WM_UNIT_INDEX" val="1"/>
  <p:tag name="KSO_WM_UNIT_TYPE" val="e"/>
  <p:tag name="KSO_WM_UNIT_PRESET_TEXT" val="01"/>
  <p:tag name="KSO_WM_FIGMA_FLAG" val="#fgm#"/>
  <p:tag name="KSO_WM_TEMPLATE_CATEGORY" val="custom"/>
  <p:tag name="KSO_WM_TEMPLATE_INDEX" val="40494641"/>
  <p:tag name="KSO_WM_UNIT_LAYERLEVEL" val="1"/>
  <p:tag name="KSO_WM_UNIT_ID" val="custom40494641_3*e*1"/>
  <p:tag name="KSO_WM_TAG_VERSION" val="3.0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</p:tagLst>
</file>

<file path=ppt/tags/tag989.xml><?xml version="1.0" encoding="utf-8"?>
<p:tagLst xmlns:p="http://schemas.openxmlformats.org/presentationml/2006/main">
  <p:tag name="KSO_WM_BEAUTIFY_FLAG" val="#wm#"/>
  <p:tag name="KSO_WM_UNIT_INDEX" val="1"/>
  <p:tag name="KSO_WM_UNIT_TYPE" val="a"/>
  <p:tag name="KSO_WM_FIGMA_FLAG" val="#fgm#"/>
  <p:tag name="KSO_WM_TEMPLATE_CATEGORY" val="custom"/>
  <p:tag name="KSO_WM_TEMPLATE_INDEX" val="40494641"/>
  <p:tag name="KSO_WM_UNIT_LAYERLEVEL" val="1"/>
  <p:tag name="KSO_WM_UNIT_ID" val="custom40494641_3*a*1"/>
  <p:tag name="KSO_WM_TAG_VERSION" val="3.0"/>
  <p:tag name="KSO_WM_UNIT_ISCONTENTSTITLE" val="0"/>
  <p:tag name="KSO_WM_UNIT_ISNUMDGMTITLE" val="0"/>
  <p:tag name="KSO_WM_UNIT_PRESET_TEXT" val="章节页的标题内容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</p:tagLst>
</file>

<file path=ppt/tags/tag99.xml><?xml version="1.0" encoding="utf-8"?>
<p:tagLst xmlns:p="http://schemas.openxmlformats.org/presentationml/2006/main">
  <p:tag name="KSO_WM_BEAUTIFY_FLAG" val="#wm#"/>
  <p:tag name="KSO_WM_FIGMA_FLAG" val="#fgm#"/>
  <p:tag name="KSO_WM_UNIT_INDEX" val="1_3_1"/>
  <p:tag name="KSO_WM_UNIT_SUBTYPE" val="d"/>
  <p:tag name="KSO_WM_UNIT_TYPE" val="l_h_i"/>
  <p:tag name="KSO_WM_UNIT_HIGHLIGHT" val="0"/>
  <p:tag name="KSO_WM_UNIT_COMPATIBLE" val="0"/>
  <p:tag name="KSO_WM_UNIT_DIAGRAM_ISNUMVISUAL" val="0"/>
  <p:tag name="KSO_WM_UNIT_DIAGRAM_ISREFERUNIT" val="0"/>
  <p:tag name="KSO_WM_UNIT_ID" val="_13*l_h_i*1_3_1"/>
  <p:tag name="KSO_WM_UNIT_LAYERLEVEL" val="1_1_1"/>
  <p:tag name="KSO_WM_TAG_VERSION" val="3.0"/>
</p:tagLst>
</file>

<file path=ppt/tags/tag990.xml><?xml version="1.0" encoding="utf-8"?>
<p:tagLst xmlns:p="http://schemas.openxmlformats.org/presentationml/2006/main">
  <p:tag name="KSO_WM_FIGMA_LIMIT" val=""/>
  <p:tag name="KSO_WM_FIGMA_SLIDE_GROUP" val="1"/>
  <p:tag name="KSO_WM_SLIDE_TYPE" val="sectionTitle"/>
  <p:tag name="KSO_WM_TEMPLATE_SUBCATEGORY" val="29"/>
  <p:tag name="KSO_WM_TAG_VERSION" val="3.0"/>
  <p:tag name="KSO_WM_TEMPLATE_CATEGORY" val="custom"/>
  <p:tag name="KSO_WM_TEMPLATE_INDEX" val="40494641"/>
  <p:tag name="KSO_WM_SLIDE_ID" val="custom40494641_3"/>
  <p:tag name="KSO_WM_TEMPLATE_MASTER_TYPE" val="0"/>
  <p:tag name="KSO_WM_TEMPLATE_COLOR_TYPE" val="0"/>
  <p:tag name="KSO_WM_SLIDE_ITEM_CNT" val="0"/>
  <p:tag name="KSO_WM_SLIDE_INDEX" val="3"/>
  <p:tag name="KSO_WM_BEAUTIFY_FLAG" val="#wm#"/>
  <p:tag name="KSO_WM_SLIDE_LAYOUT" val="a_e"/>
  <p:tag name="KSO_WM_SLIDE_LAYOUT_CNT" val="1_1"/>
</p:tagLst>
</file>

<file path=ppt/tags/tag99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</p:tagLst>
</file>

<file path=ppt/tags/tag992.xml><?xml version="1.0" encoding="utf-8"?>
<p:tagLst xmlns:p="http://schemas.openxmlformats.org/presentationml/2006/main">
  <p:tag name="KSO_WM_UNIT_TYPE" val="f"/>
  <p:tag name="KSO_WM_UNIT_INDEX" val="1"/>
  <p:tag name="KSO_WM_BEAUTIFY_FLAG" val="#wm#"/>
  <p:tag name="KSO_WM_TAG_VERSION" val="3.0"/>
</p:tagLst>
</file>

<file path=ppt/tags/tag99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</p:tagLst>
</file>

<file path=ppt/tags/tag994.xml><?xml version="1.0" encoding="utf-8"?>
<p:tagLst xmlns:p="http://schemas.openxmlformats.org/presentationml/2006/main">
  <p:tag name="KSO_WM_UNIT_TYPE" val="f"/>
  <p:tag name="KSO_WM_UNIT_INDEX" val="2"/>
  <p:tag name="KSO_WM_BEAUTIFY_FLAG" val="#wm#"/>
  <p:tag name="KSO_WM_TAG_VERSION" val="3.0"/>
</p:tagLst>
</file>

<file path=ppt/tags/tag995.xml><?xml version="1.0" encoding="utf-8"?>
<p:tagLst xmlns:p="http://schemas.openxmlformats.org/presentationml/2006/main">
  <p:tag name="KSO_WM_UNIT_TYPE" val="f"/>
  <p:tag name="KSO_WM_UNIT_INDEX" val="3"/>
  <p:tag name="KSO_WM_BEAUTIFY_FLAG" val="#wm#"/>
  <p:tag name="KSO_WM_TAG_VERSION" val="3.0"/>
</p:tagLst>
</file>

<file path=ppt/tags/tag99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</p:tagLst>
</file>

<file path=ppt/tags/tag997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</p:tagLst>
</file>

<file path=ppt/tags/tag998.xml><?xml version="1.0" encoding="utf-8"?>
<p:tagLst xmlns:p="http://schemas.openxmlformats.org/presentationml/2006/main">
  <p:tag name="KSO_WM_UNIT_TYPE" val="d"/>
  <p:tag name="KSO_WM_UNIT_INDEX" val="1"/>
  <p:tag name="KSO_WM_BEAUTIFY_FLAG" val="#wm#"/>
  <p:tag name="KSO_WM_TAG_VERSION" val="3.0"/>
</p:tagLst>
</file>

<file path=ppt/tags/tag999.xml><?xml version="1.0" encoding="utf-8"?>
<p:tagLst xmlns:p="http://schemas.openxmlformats.org/presentationml/2006/main">
  <p:tag name="KSO_WM_UNIT_TYPE" val="f"/>
  <p:tag name="KSO_WM_UNIT_INDEX" val="12"/>
  <p:tag name="KSO_WM_BEAUTIFY_FLAG" val="#wm#"/>
  <p:tag name="KSO_WM_TAG_VERSION" val="3.0"/>
</p:tagLst>
</file>

<file path=ppt/theme/theme1.xml><?xml version="1.0" encoding="utf-8"?>
<a:theme xmlns:a="http://schemas.openxmlformats.org/drawingml/2006/main" name="绿色教育教学卡通风主题">
  <a:themeElements>
    <a:clrScheme name="自定义 320">
      <a:dk1>
        <a:srgbClr val="000000"/>
      </a:dk1>
      <a:lt1>
        <a:srgbClr val="FFFFFF"/>
      </a:lt1>
      <a:dk2>
        <a:srgbClr val="333638"/>
      </a:dk2>
      <a:lt2>
        <a:srgbClr val="F2F2F2"/>
      </a:lt2>
      <a:accent1>
        <a:srgbClr val="6BBC3A"/>
      </a:accent1>
      <a:accent2>
        <a:srgbClr val="FF922E"/>
      </a:accent2>
      <a:accent3>
        <a:srgbClr val="41BEAF"/>
      </a:accent3>
      <a:accent4>
        <a:srgbClr val="F1B023"/>
      </a:accent4>
      <a:accent5>
        <a:srgbClr val="865DD8"/>
      </a:accent5>
      <a:accent6>
        <a:srgbClr val="CE569E"/>
      </a:accent6>
      <a:hlink>
        <a:srgbClr val="E28835"/>
      </a:hlink>
      <a:folHlink>
        <a:srgbClr val="9D8874"/>
      </a:folHlink>
    </a:clrScheme>
    <a:fontScheme name="自定义 26">
      <a:majorFont>
        <a:latin typeface="汉仪正圆-75W"/>
        <a:ea typeface="汉仪正圆-75W"/>
        <a:cs typeface=""/>
      </a:majorFont>
      <a:minorFont>
        <a:latin typeface="汉仪正圆 55简"/>
        <a:ea typeface="汉仪正圆 55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12310</Words>
  <Application>WPS 演示</Application>
  <PresentationFormat>宽屏</PresentationFormat>
  <Paragraphs>1846</Paragraphs>
  <Slides>48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9" baseType="lpstr">
      <vt:lpstr>Arial</vt:lpstr>
      <vt:lpstr>宋体</vt:lpstr>
      <vt:lpstr>Wingdings</vt:lpstr>
      <vt:lpstr>Wingdings</vt:lpstr>
      <vt:lpstr>汉仪正圆-75W</vt:lpstr>
      <vt:lpstr>微软雅黑</vt:lpstr>
      <vt:lpstr>汉仪正圆 55简</vt:lpstr>
      <vt:lpstr>FFont-Family</vt:lpstr>
      <vt:lpstr>Arial Unicode MS</vt:lpstr>
      <vt:lpstr>Calibri</vt:lpstr>
      <vt:lpstr>绿色教育教学卡通风主题</vt:lpstr>
      <vt:lpstr>表演基础教程</vt:lpstr>
      <vt:lpstr>PowerPoint 演示文稿</vt:lpstr>
      <vt:lpstr>解放天性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七力四感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表演元素</vt:lpstr>
      <vt:lpstr>PowerPoint 演示文稿</vt:lpstr>
      <vt:lpstr>PowerPoint 演示文稿</vt:lpstr>
      <vt:lpstr>PowerPoint 演示文稿</vt:lpstr>
      <vt:lpstr>无实物训练</vt:lpstr>
      <vt:lpstr>PowerPoint 演示文稿</vt:lpstr>
      <vt:lpstr>PowerPoint 演示文稿</vt:lpstr>
      <vt:lpstr>PowerPoint 演示文稿</vt:lpstr>
      <vt:lpstr>PowerPoint 演示文稿</vt:lpstr>
      <vt:lpstr>即兴戏剧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组织行动</vt:lpstr>
      <vt:lpstr>PowerPoint 演示文稿</vt:lpstr>
      <vt:lpstr>PowerPoint 演示文稿</vt:lpstr>
      <vt:lpstr>PowerPoint 演示文稿</vt:lpstr>
      <vt:lpstr>PowerPoint 演示文稿</vt:lpstr>
      <vt:lpstr>观察生活</vt:lpstr>
      <vt:lpstr>PowerPoint 演示文稿</vt:lpstr>
      <vt:lpstr>PowerPoint 演示文稿</vt:lpstr>
      <vt:lpstr>PowerPoint 演示文稿</vt:lpstr>
      <vt:lpstr>教学小品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在舞台上，成为更好的自己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表演基础教程</dc:title>
  <dc:creator/>
  <cp:lastModifiedBy>syf888</cp:lastModifiedBy>
  <cp:revision>2</cp:revision>
  <dcterms:created xsi:type="dcterms:W3CDTF">2026-08-24T06:32:00Z</dcterms:created>
  <dcterms:modified xsi:type="dcterms:W3CDTF">2026-08-24T06:33:14Z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2052-12.1.0.28043</vt:lpwstr>
  </property>
  <property fmtid="{D5CDD505-2E9C-101B-9397-08002B2CF9AE}" pid="3" name="ICV">
    <vt:lpwstr>2B75B745C32A802CD1E48B6A11A871CA_41</vt:lpwstr>
  </property>
  <property fmtid="{D5CDD505-2E9C-101B-9397-08002B2CF9AE}" pid="4" name="KSOTemplateUUID">
    <vt:lpwstr>v1.0_ai_69796643650</vt:lpwstr>
  </property>
  <property fmtid="{D5CDD505-2E9C-101B-9397-08002B2CF9AE}" pid="5" name="intentionCode">
    <vt:lpwstr>wps_wpp_generate_html_ppt_doc</vt:lpwstr>
  </property>
  <property fmtid="{D5CDD505-2E9C-101B-9397-08002B2CF9AE}" pid="6" name="KSOAIPPTCode">
    <vt:lpwstr>YUnwsAKS6YBqEtgc25UsrrZ5iK3MgPmUkhZ2C9XooEys60Cs8Ay8Q7BHnSPzIpAebkFwKdHT83UKUzJa4971/vNP/nmPqtLbZ8khxsZ05LS1xc1msE8gVC+Trai8xz2s5rqIWXUlJ/az6GIVXL7tkfLWbkd3iwWG4TNAU0tH/F/E/n+tLyeTrHhCdxkzzqeYzyPXxxCj3s6avrvTlw/thvpxFo7jYWWi2pR0oK3W6St/SqXObCgc9RqtchDRXItp9GXAgddjdxBoAOrbmIeMZz3EGMk1yOfde21KVBw3qpAmp9loC0GDPwBnJQT1tgie4spFCuoLSxybP/jAufrhJQ==</vt:lpwstr>
  </property>
</Properties>
</file>