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3.xml" ContentType="application/vnd.openxmlformats-officedocument.themeOverride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75" r:id="rId3"/>
    <p:sldId id="307" r:id="rId4"/>
    <p:sldId id="258" r:id="rId5"/>
    <p:sldId id="314" r:id="rId6"/>
    <p:sldId id="319" r:id="rId7"/>
    <p:sldId id="320" r:id="rId8"/>
    <p:sldId id="322" r:id="rId9"/>
    <p:sldId id="276" r:id="rId10"/>
    <p:sldId id="277" r:id="rId11"/>
    <p:sldId id="306" r:id="rId12"/>
    <p:sldId id="318" r:id="rId13"/>
    <p:sldId id="316" r:id="rId14"/>
    <p:sldId id="348" r:id="rId15"/>
    <p:sldId id="349" r:id="rId16"/>
    <p:sldId id="323" r:id="rId17"/>
    <p:sldId id="325" r:id="rId18"/>
    <p:sldId id="327" r:id="rId19"/>
    <p:sldId id="329" r:id="rId20"/>
    <p:sldId id="330" r:id="rId21"/>
    <p:sldId id="331" r:id="rId22"/>
    <p:sldId id="333" r:id="rId23"/>
    <p:sldId id="335" r:id="rId24"/>
    <p:sldId id="337" r:id="rId25"/>
    <p:sldId id="338" r:id="rId26"/>
    <p:sldId id="339" r:id="rId27"/>
    <p:sldId id="26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6CE8"/>
    <a:srgbClr val="197FF9"/>
    <a:srgbClr val="8CF6FB"/>
    <a:srgbClr val="3C2DCB"/>
    <a:srgbClr val="CC8FFF"/>
    <a:srgbClr val="504CFF"/>
    <a:srgbClr val="D098FF"/>
    <a:srgbClr val="F469FD"/>
    <a:srgbClr val="11E3ED"/>
    <a:srgbClr val="148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8" autoAdjust="0"/>
    <p:restoredTop sz="96145" autoAdjust="0"/>
  </p:normalViewPr>
  <p:slideViewPr>
    <p:cSldViewPr snapToGrid="0">
      <p:cViewPr varScale="1">
        <p:scale>
          <a:sx n="106" d="100"/>
          <a:sy n="106" d="100"/>
        </p:scale>
        <p:origin x="888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17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2025-07-31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0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19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0" name="Freeform 24">
            <a:extLst>
              <a:ext uri="{FF2B5EF4-FFF2-40B4-BE49-F238E27FC236}">
                <a16:creationId xmlns:a16="http://schemas.microsoft.com/office/drawing/2014/main" id="{D9BBB875-B574-4C10-946B-2986E40AB9CB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382" y="0"/>
            <a:ext cx="4186238" cy="6858000"/>
          </a:xfrm>
          <a:custGeom>
            <a:avLst/>
            <a:gdLst>
              <a:gd name="T0" fmla="*/ 1091 w 2636"/>
              <a:gd name="T1" fmla="*/ 0 h 4326"/>
              <a:gd name="T2" fmla="*/ 2636 w 2636"/>
              <a:gd name="T3" fmla="*/ 0 h 4326"/>
              <a:gd name="T4" fmla="*/ 2636 w 2636"/>
              <a:gd name="T5" fmla="*/ 4326 h 4326"/>
              <a:gd name="T6" fmla="*/ 1091 w 2636"/>
              <a:gd name="T7" fmla="*/ 4326 h 4326"/>
              <a:gd name="T8" fmla="*/ 0 w 2636"/>
              <a:gd name="T9" fmla="*/ 2163 h 4326"/>
              <a:gd name="T10" fmla="*/ 1091 w 2636"/>
              <a:gd name="T11" fmla="*/ 0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36" h="4326">
                <a:moveTo>
                  <a:pt x="1091" y="0"/>
                </a:moveTo>
                <a:cubicBezTo>
                  <a:pt x="2636" y="0"/>
                  <a:pt x="2636" y="0"/>
                  <a:pt x="2636" y="0"/>
                </a:cubicBezTo>
                <a:cubicBezTo>
                  <a:pt x="2636" y="4326"/>
                  <a:pt x="2636" y="4326"/>
                  <a:pt x="2636" y="4326"/>
                </a:cubicBezTo>
                <a:cubicBezTo>
                  <a:pt x="1091" y="4326"/>
                  <a:pt x="1091" y="4326"/>
                  <a:pt x="1091" y="4326"/>
                </a:cubicBezTo>
                <a:cubicBezTo>
                  <a:pt x="429" y="3836"/>
                  <a:pt x="0" y="3050"/>
                  <a:pt x="0" y="2163"/>
                </a:cubicBezTo>
                <a:cubicBezTo>
                  <a:pt x="0" y="1276"/>
                  <a:pt x="429" y="490"/>
                  <a:pt x="10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81004" y="4881827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F6FBA57-2912-4D35-BBCB-4C2C6052F9A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004" y="4577956"/>
            <a:ext cx="53570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65597BB-096C-4B2C-8047-11D397462FD0}"/>
              </a:ext>
            </a:extLst>
          </p:cNvPr>
          <p:cNvSpPr/>
          <p:nvPr userDrawn="1"/>
        </p:nvSpPr>
        <p:spPr>
          <a:xfrm>
            <a:off x="3117691" y="4072132"/>
            <a:ext cx="1570751" cy="15707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A1B4192B-0313-43A8-AAB9-81EE510D7FC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3450616" y="4395725"/>
            <a:ext cx="904907" cy="92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F953B510-0F81-4BB7-944C-66ED5D61935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close/>
                <a:moveTo>
                  <a:pt x="369" y="47"/>
                </a:moveTo>
                <a:lnTo>
                  <a:pt x="369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AFAEFF7F-55F3-439B-9B6B-2CD97374612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654687" y="4666264"/>
            <a:ext cx="430297" cy="429131"/>
          </a:xfrm>
          <a:custGeom>
            <a:avLst/>
            <a:gdLst>
              <a:gd name="T0" fmla="*/ 369 w 369"/>
              <a:gd name="T1" fmla="*/ 47 h 368"/>
              <a:gd name="T2" fmla="*/ 46 w 369"/>
              <a:gd name="T3" fmla="*/ 368 h 368"/>
              <a:gd name="T4" fmla="*/ 0 w 369"/>
              <a:gd name="T5" fmla="*/ 321 h 368"/>
              <a:gd name="T6" fmla="*/ 321 w 369"/>
              <a:gd name="T7" fmla="*/ 0 h 368"/>
              <a:gd name="T8" fmla="*/ 369 w 369"/>
              <a:gd name="T9" fmla="*/ 47 h 368"/>
              <a:gd name="T10" fmla="*/ 369 w 369"/>
              <a:gd name="T11" fmla="*/ 47 h 368"/>
              <a:gd name="T12" fmla="*/ 369 w 369"/>
              <a:gd name="T13" fmla="*/ 4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68">
                <a:moveTo>
                  <a:pt x="369" y="47"/>
                </a:moveTo>
                <a:lnTo>
                  <a:pt x="46" y="368"/>
                </a:lnTo>
                <a:lnTo>
                  <a:pt x="0" y="321"/>
                </a:lnTo>
                <a:lnTo>
                  <a:pt x="321" y="0"/>
                </a:lnTo>
                <a:lnTo>
                  <a:pt x="369" y="47"/>
                </a:lnTo>
                <a:moveTo>
                  <a:pt x="369" y="47"/>
                </a:moveTo>
                <a:lnTo>
                  <a:pt x="369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C7F680DC-FA58-4440-9D14-C3C8071BB9F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47118" y="4384064"/>
            <a:ext cx="920067" cy="932894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3" name="椭圆 9792">
            <a:extLst>
              <a:ext uri="{FF2B5EF4-FFF2-40B4-BE49-F238E27FC236}">
                <a16:creationId xmlns:a16="http://schemas.microsoft.com/office/drawing/2014/main" id="{3A94A672-B356-421D-BD50-C542833B04CA}"/>
              </a:ext>
            </a:extLst>
          </p:cNvPr>
          <p:cNvSpPr/>
          <p:nvPr userDrawn="1"/>
        </p:nvSpPr>
        <p:spPr>
          <a:xfrm>
            <a:off x="717453" y="4220444"/>
            <a:ext cx="1845129" cy="1845129"/>
          </a:xfrm>
          <a:prstGeom prst="ellipse">
            <a:avLst/>
          </a:prstGeom>
          <a:solidFill>
            <a:srgbClr val="CC8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3EAC2D0-1CA0-4D0C-A454-84A942502DAD}"/>
              </a:ext>
            </a:extLst>
          </p:cNvPr>
          <p:cNvSpPr/>
          <p:nvPr userDrawn="1"/>
        </p:nvSpPr>
        <p:spPr>
          <a:xfrm>
            <a:off x="2261906" y="530458"/>
            <a:ext cx="3282319" cy="32823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AutoShape 9">
            <a:extLst>
              <a:ext uri="{FF2B5EF4-FFF2-40B4-BE49-F238E27FC236}">
                <a16:creationId xmlns:a16="http://schemas.microsoft.com/office/drawing/2014/main" id="{44EE41E3-A5E9-497B-AA70-B3E6BEC64759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2929987" y="1107118"/>
            <a:ext cx="1946159" cy="223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F34F9EB0-6F3E-47EB-9DC2-2652D508EB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174087" y="1352786"/>
            <a:ext cx="1465817" cy="1463752"/>
          </a:xfrm>
          <a:custGeom>
            <a:avLst/>
            <a:gdLst>
              <a:gd name="T0" fmla="*/ 0 w 1141"/>
              <a:gd name="T1" fmla="*/ 570 h 1141"/>
              <a:gd name="T2" fmla="*/ 570 w 1141"/>
              <a:gd name="T3" fmla="*/ 1141 h 1141"/>
              <a:gd name="T4" fmla="*/ 1141 w 1141"/>
              <a:gd name="T5" fmla="*/ 570 h 1141"/>
              <a:gd name="T6" fmla="*/ 570 w 1141"/>
              <a:gd name="T7" fmla="*/ 0 h 1141"/>
              <a:gd name="T8" fmla="*/ 0 w 1141"/>
              <a:gd name="T9" fmla="*/ 570 h 1141"/>
              <a:gd name="T10" fmla="*/ 0 w 1141"/>
              <a:gd name="T11" fmla="*/ 570 h 1141"/>
              <a:gd name="T12" fmla="*/ 0 w 1141"/>
              <a:gd name="T13" fmla="*/ 57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1" h="1141">
                <a:moveTo>
                  <a:pt x="0" y="570"/>
                </a:moveTo>
                <a:cubicBezTo>
                  <a:pt x="0" y="885"/>
                  <a:pt x="255" y="1141"/>
                  <a:pt x="570" y="1141"/>
                </a:cubicBezTo>
                <a:cubicBezTo>
                  <a:pt x="886" y="1141"/>
                  <a:pt x="1141" y="885"/>
                  <a:pt x="1141" y="570"/>
                </a:cubicBezTo>
                <a:cubicBezTo>
                  <a:pt x="1141" y="255"/>
                  <a:pt x="886" y="0"/>
                  <a:pt x="570" y="0"/>
                </a:cubicBezTo>
                <a:cubicBezTo>
                  <a:pt x="255" y="0"/>
                  <a:pt x="0" y="255"/>
                  <a:pt x="0" y="570"/>
                </a:cubicBezTo>
                <a:close/>
                <a:moveTo>
                  <a:pt x="0" y="570"/>
                </a:moveTo>
                <a:cubicBezTo>
                  <a:pt x="0" y="570"/>
                  <a:pt x="0" y="570"/>
                  <a:pt x="0" y="57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>
            <a:extLst>
              <a:ext uri="{FF2B5EF4-FFF2-40B4-BE49-F238E27FC236}">
                <a16:creationId xmlns:a16="http://schemas.microsoft.com/office/drawing/2014/main" id="{BB72A9EA-005B-480F-B761-D8E136F5C32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818423" y="996587"/>
            <a:ext cx="2169285" cy="1838727"/>
          </a:xfrm>
          <a:custGeom>
            <a:avLst/>
            <a:gdLst>
              <a:gd name="T0" fmla="*/ 1342 w 1689"/>
              <a:gd name="T1" fmla="*/ 1411 h 1433"/>
              <a:gd name="T2" fmla="*/ 1302 w 1689"/>
              <a:gd name="T3" fmla="*/ 1426 h 1433"/>
              <a:gd name="T4" fmla="*/ 1240 w 1689"/>
              <a:gd name="T5" fmla="*/ 1364 h 1433"/>
              <a:gd name="T6" fmla="*/ 1260 w 1689"/>
              <a:gd name="T7" fmla="*/ 1317 h 1433"/>
              <a:gd name="T8" fmla="*/ 1317 w 1689"/>
              <a:gd name="T9" fmla="*/ 424 h 1433"/>
              <a:gd name="T10" fmla="*/ 424 w 1689"/>
              <a:gd name="T11" fmla="*/ 367 h 1433"/>
              <a:gd name="T12" fmla="*/ 367 w 1689"/>
              <a:gd name="T13" fmla="*/ 1262 h 1433"/>
              <a:gd name="T14" fmla="*/ 424 w 1689"/>
              <a:gd name="T15" fmla="*/ 1319 h 1433"/>
              <a:gd name="T16" fmla="*/ 429 w 1689"/>
              <a:gd name="T17" fmla="*/ 1406 h 1433"/>
              <a:gd name="T18" fmla="*/ 343 w 1689"/>
              <a:gd name="T19" fmla="*/ 1411 h 1433"/>
              <a:gd name="T20" fmla="*/ 276 w 1689"/>
              <a:gd name="T21" fmla="*/ 342 h 1433"/>
              <a:gd name="T22" fmla="*/ 1344 w 1689"/>
              <a:gd name="T23" fmla="*/ 275 h 1433"/>
              <a:gd name="T24" fmla="*/ 1411 w 1689"/>
              <a:gd name="T25" fmla="*/ 1341 h 1433"/>
              <a:gd name="T26" fmla="*/ 1342 w 1689"/>
              <a:gd name="T27" fmla="*/ 1411 h 1433"/>
              <a:gd name="T28" fmla="*/ 1342 w 1689"/>
              <a:gd name="T29" fmla="*/ 1411 h 1433"/>
              <a:gd name="T30" fmla="*/ 1342 w 1689"/>
              <a:gd name="T31" fmla="*/ 1411 h 1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89" h="1433">
                <a:moveTo>
                  <a:pt x="1342" y="1411"/>
                </a:moveTo>
                <a:cubicBezTo>
                  <a:pt x="1330" y="1421"/>
                  <a:pt x="1317" y="1426"/>
                  <a:pt x="1302" y="1426"/>
                </a:cubicBezTo>
                <a:cubicBezTo>
                  <a:pt x="1268" y="1426"/>
                  <a:pt x="1240" y="1398"/>
                  <a:pt x="1240" y="1364"/>
                </a:cubicBezTo>
                <a:cubicBezTo>
                  <a:pt x="1240" y="1346"/>
                  <a:pt x="1248" y="1329"/>
                  <a:pt x="1260" y="1317"/>
                </a:cubicBezTo>
                <a:cubicBezTo>
                  <a:pt x="1523" y="1086"/>
                  <a:pt x="1548" y="687"/>
                  <a:pt x="1317" y="424"/>
                </a:cubicBezTo>
                <a:cubicBezTo>
                  <a:pt x="1087" y="161"/>
                  <a:pt x="687" y="136"/>
                  <a:pt x="424" y="367"/>
                </a:cubicBezTo>
                <a:cubicBezTo>
                  <a:pt x="164" y="600"/>
                  <a:pt x="137" y="999"/>
                  <a:pt x="367" y="1262"/>
                </a:cubicBezTo>
                <a:cubicBezTo>
                  <a:pt x="385" y="1282"/>
                  <a:pt x="405" y="1302"/>
                  <a:pt x="424" y="1319"/>
                </a:cubicBezTo>
                <a:cubicBezTo>
                  <a:pt x="449" y="1341"/>
                  <a:pt x="452" y="1381"/>
                  <a:pt x="429" y="1406"/>
                </a:cubicBezTo>
                <a:cubicBezTo>
                  <a:pt x="407" y="1431"/>
                  <a:pt x="367" y="1433"/>
                  <a:pt x="343" y="1411"/>
                </a:cubicBezTo>
                <a:cubicBezTo>
                  <a:pt x="30" y="1135"/>
                  <a:pt x="0" y="657"/>
                  <a:pt x="276" y="342"/>
                </a:cubicBezTo>
                <a:cubicBezTo>
                  <a:pt x="551" y="27"/>
                  <a:pt x="1029" y="0"/>
                  <a:pt x="1344" y="275"/>
                </a:cubicBezTo>
                <a:cubicBezTo>
                  <a:pt x="1659" y="550"/>
                  <a:pt x="1689" y="1029"/>
                  <a:pt x="1411" y="1341"/>
                </a:cubicBezTo>
                <a:cubicBezTo>
                  <a:pt x="1389" y="1366"/>
                  <a:pt x="1367" y="1388"/>
                  <a:pt x="1342" y="1411"/>
                </a:cubicBezTo>
                <a:close/>
                <a:moveTo>
                  <a:pt x="1342" y="1411"/>
                </a:moveTo>
                <a:cubicBezTo>
                  <a:pt x="1342" y="1411"/>
                  <a:pt x="1342" y="1411"/>
                  <a:pt x="1342" y="1411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917F212D-B7A1-4D90-9B2C-00C54B63E77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08262" y="2899360"/>
            <a:ext cx="955519" cy="445220"/>
          </a:xfrm>
          <a:custGeom>
            <a:avLst/>
            <a:gdLst>
              <a:gd name="T0" fmla="*/ 62 w 744"/>
              <a:gd name="T1" fmla="*/ 0 h 347"/>
              <a:gd name="T2" fmla="*/ 682 w 744"/>
              <a:gd name="T3" fmla="*/ 0 h 347"/>
              <a:gd name="T4" fmla="*/ 744 w 744"/>
              <a:gd name="T5" fmla="*/ 62 h 347"/>
              <a:gd name="T6" fmla="*/ 682 w 744"/>
              <a:gd name="T7" fmla="*/ 124 h 347"/>
              <a:gd name="T8" fmla="*/ 62 w 744"/>
              <a:gd name="T9" fmla="*/ 124 h 347"/>
              <a:gd name="T10" fmla="*/ 0 w 744"/>
              <a:gd name="T11" fmla="*/ 62 h 347"/>
              <a:gd name="T12" fmla="*/ 62 w 744"/>
              <a:gd name="T13" fmla="*/ 0 h 347"/>
              <a:gd name="T14" fmla="*/ 211 w 744"/>
              <a:gd name="T15" fmla="*/ 223 h 347"/>
              <a:gd name="T16" fmla="*/ 533 w 744"/>
              <a:gd name="T17" fmla="*/ 223 h 347"/>
              <a:gd name="T18" fmla="*/ 595 w 744"/>
              <a:gd name="T19" fmla="*/ 285 h 347"/>
              <a:gd name="T20" fmla="*/ 533 w 744"/>
              <a:gd name="T21" fmla="*/ 347 h 347"/>
              <a:gd name="T22" fmla="*/ 211 w 744"/>
              <a:gd name="T23" fmla="*/ 347 h 347"/>
              <a:gd name="T24" fmla="*/ 149 w 744"/>
              <a:gd name="T25" fmla="*/ 285 h 347"/>
              <a:gd name="T26" fmla="*/ 211 w 744"/>
              <a:gd name="T27" fmla="*/ 223 h 347"/>
              <a:gd name="T28" fmla="*/ 211 w 744"/>
              <a:gd name="T29" fmla="*/ 223 h 347"/>
              <a:gd name="T30" fmla="*/ 211 w 744"/>
              <a:gd name="T3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4" h="347">
                <a:moveTo>
                  <a:pt x="62" y="0"/>
                </a:moveTo>
                <a:cubicBezTo>
                  <a:pt x="682" y="0"/>
                  <a:pt x="682" y="0"/>
                  <a:pt x="682" y="0"/>
                </a:cubicBezTo>
                <a:cubicBezTo>
                  <a:pt x="717" y="0"/>
                  <a:pt x="744" y="27"/>
                  <a:pt x="744" y="62"/>
                </a:cubicBezTo>
                <a:cubicBezTo>
                  <a:pt x="744" y="96"/>
                  <a:pt x="717" y="124"/>
                  <a:pt x="682" y="124"/>
                </a:cubicBezTo>
                <a:cubicBezTo>
                  <a:pt x="62" y="124"/>
                  <a:pt x="62" y="124"/>
                  <a:pt x="62" y="124"/>
                </a:cubicBezTo>
                <a:cubicBezTo>
                  <a:pt x="27" y="124"/>
                  <a:pt x="0" y="96"/>
                  <a:pt x="0" y="62"/>
                </a:cubicBezTo>
                <a:cubicBezTo>
                  <a:pt x="0" y="27"/>
                  <a:pt x="27" y="0"/>
                  <a:pt x="62" y="0"/>
                </a:cubicBezTo>
                <a:close/>
                <a:moveTo>
                  <a:pt x="211" y="223"/>
                </a:moveTo>
                <a:cubicBezTo>
                  <a:pt x="533" y="223"/>
                  <a:pt x="533" y="223"/>
                  <a:pt x="533" y="223"/>
                </a:cubicBezTo>
                <a:cubicBezTo>
                  <a:pt x="568" y="223"/>
                  <a:pt x="595" y="250"/>
                  <a:pt x="595" y="285"/>
                </a:cubicBezTo>
                <a:cubicBezTo>
                  <a:pt x="595" y="320"/>
                  <a:pt x="568" y="347"/>
                  <a:pt x="533" y="347"/>
                </a:cubicBezTo>
                <a:cubicBezTo>
                  <a:pt x="211" y="347"/>
                  <a:pt x="211" y="347"/>
                  <a:pt x="211" y="347"/>
                </a:cubicBezTo>
                <a:cubicBezTo>
                  <a:pt x="176" y="347"/>
                  <a:pt x="149" y="320"/>
                  <a:pt x="149" y="285"/>
                </a:cubicBezTo>
                <a:cubicBezTo>
                  <a:pt x="149" y="250"/>
                  <a:pt x="176" y="223"/>
                  <a:pt x="211" y="223"/>
                </a:cubicBezTo>
                <a:close/>
                <a:moveTo>
                  <a:pt x="211" y="223"/>
                </a:moveTo>
                <a:cubicBezTo>
                  <a:pt x="211" y="223"/>
                  <a:pt x="211" y="223"/>
                  <a:pt x="211" y="223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81004" y="3129690"/>
            <a:ext cx="53570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81004" y="1871759"/>
            <a:ext cx="5357061" cy="125793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0" name="AutoShape 15">
            <a:extLst>
              <a:ext uri="{FF2B5EF4-FFF2-40B4-BE49-F238E27FC236}">
                <a16:creationId xmlns:a16="http://schemas.microsoft.com/office/drawing/2014/main" id="{D6DA3047-4667-4977-A16A-22909E618CE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954595" y="4581131"/>
            <a:ext cx="137001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3" name="Freeform 17">
            <a:extLst>
              <a:ext uri="{FF2B5EF4-FFF2-40B4-BE49-F238E27FC236}">
                <a16:creationId xmlns:a16="http://schemas.microsoft.com/office/drawing/2014/main" id="{59CF20FC-6CEF-4991-BF4B-986D3571544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89670" y="4970069"/>
            <a:ext cx="50800" cy="312738"/>
          </a:xfrm>
          <a:custGeom>
            <a:avLst/>
            <a:gdLst>
              <a:gd name="T0" fmla="*/ 17 w 35"/>
              <a:gd name="T1" fmla="*/ 218 h 218"/>
              <a:gd name="T2" fmla="*/ 0 w 35"/>
              <a:gd name="T3" fmla="*/ 201 h 218"/>
              <a:gd name="T4" fmla="*/ 0 w 35"/>
              <a:gd name="T5" fmla="*/ 18 h 218"/>
              <a:gd name="T6" fmla="*/ 17 w 35"/>
              <a:gd name="T7" fmla="*/ 0 h 218"/>
              <a:gd name="T8" fmla="*/ 35 w 35"/>
              <a:gd name="T9" fmla="*/ 18 h 218"/>
              <a:gd name="T10" fmla="*/ 35 w 35"/>
              <a:gd name="T11" fmla="*/ 201 h 218"/>
              <a:gd name="T12" fmla="*/ 17 w 35"/>
              <a:gd name="T13" fmla="*/ 218 h 218"/>
              <a:gd name="T14" fmla="*/ 17 w 35"/>
              <a:gd name="T15" fmla="*/ 218 h 218"/>
              <a:gd name="T16" fmla="*/ 17 w 35"/>
              <a:gd name="T1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18">
                <a:moveTo>
                  <a:pt x="17" y="218"/>
                </a:moveTo>
                <a:cubicBezTo>
                  <a:pt x="8" y="218"/>
                  <a:pt x="0" y="211"/>
                  <a:pt x="0" y="20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8"/>
                </a:cubicBezTo>
                <a:cubicBezTo>
                  <a:pt x="35" y="201"/>
                  <a:pt x="35" y="201"/>
                  <a:pt x="35" y="201"/>
                </a:cubicBezTo>
                <a:cubicBezTo>
                  <a:pt x="35" y="211"/>
                  <a:pt x="27" y="218"/>
                  <a:pt x="17" y="218"/>
                </a:cubicBezTo>
                <a:close/>
                <a:moveTo>
                  <a:pt x="17" y="218"/>
                </a:moveTo>
                <a:cubicBezTo>
                  <a:pt x="17" y="218"/>
                  <a:pt x="17" y="218"/>
                  <a:pt x="17" y="218"/>
                </a:cubicBezTo>
              </a:path>
            </a:pathLst>
          </a:custGeom>
          <a:solidFill>
            <a:srgbClr val="2398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4" name="Freeform 18">
            <a:extLst>
              <a:ext uri="{FF2B5EF4-FFF2-40B4-BE49-F238E27FC236}">
                <a16:creationId xmlns:a16="http://schemas.microsoft.com/office/drawing/2014/main" id="{9A0C1A67-AC4D-4BB5-B217-22172211A8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154745" y="5241531"/>
            <a:ext cx="119063" cy="357188"/>
          </a:xfrm>
          <a:custGeom>
            <a:avLst/>
            <a:gdLst>
              <a:gd name="T0" fmla="*/ 83 w 83"/>
              <a:gd name="T1" fmla="*/ 249 h 249"/>
              <a:gd name="T2" fmla="*/ 0 w 83"/>
              <a:gd name="T3" fmla="*/ 249 h 249"/>
              <a:gd name="T4" fmla="*/ 0 w 83"/>
              <a:gd name="T5" fmla="*/ 32 h 249"/>
              <a:gd name="T6" fmla="*/ 33 w 83"/>
              <a:gd name="T7" fmla="*/ 0 h 249"/>
              <a:gd name="T8" fmla="*/ 50 w 83"/>
              <a:gd name="T9" fmla="*/ 0 h 249"/>
              <a:gd name="T10" fmla="*/ 83 w 83"/>
              <a:gd name="T11" fmla="*/ 32 h 249"/>
              <a:gd name="T12" fmla="*/ 83 w 83"/>
              <a:gd name="T13" fmla="*/ 249 h 249"/>
              <a:gd name="T14" fmla="*/ 83 w 83"/>
              <a:gd name="T15" fmla="*/ 249 h 249"/>
              <a:gd name="T16" fmla="*/ 83 w 83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249">
                <a:moveTo>
                  <a:pt x="83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8" y="0"/>
                  <a:pt x="83" y="14"/>
                  <a:pt x="83" y="32"/>
                </a:cubicBezTo>
                <a:lnTo>
                  <a:pt x="83" y="249"/>
                </a:lnTo>
                <a:close/>
                <a:moveTo>
                  <a:pt x="83" y="249"/>
                </a:moveTo>
                <a:cubicBezTo>
                  <a:pt x="83" y="249"/>
                  <a:pt x="83" y="249"/>
                  <a:pt x="83" y="249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5" name="Freeform 19">
            <a:extLst>
              <a:ext uri="{FF2B5EF4-FFF2-40B4-BE49-F238E27FC236}">
                <a16:creationId xmlns:a16="http://schemas.microsoft.com/office/drawing/2014/main" id="{1D50BB21-5BC5-4197-A961-DC96D49D3402}"/>
              </a:ext>
            </a:extLst>
          </p:cNvPr>
          <p:cNvSpPr>
            <a:spLocks/>
          </p:cNvSpPr>
          <p:nvPr userDrawn="1"/>
        </p:nvSpPr>
        <p:spPr bwMode="auto">
          <a:xfrm>
            <a:off x="1270508" y="5105006"/>
            <a:ext cx="735013" cy="600075"/>
          </a:xfrm>
          <a:custGeom>
            <a:avLst/>
            <a:gdLst>
              <a:gd name="T0" fmla="*/ 0 w 512"/>
              <a:gd name="T1" fmla="*/ 0 h 418"/>
              <a:gd name="T2" fmla="*/ 0 w 512"/>
              <a:gd name="T3" fmla="*/ 285 h 418"/>
              <a:gd name="T4" fmla="*/ 256 w 512"/>
              <a:gd name="T5" fmla="*/ 418 h 418"/>
              <a:gd name="T6" fmla="*/ 512 w 512"/>
              <a:gd name="T7" fmla="*/ 285 h 418"/>
              <a:gd name="T8" fmla="*/ 512 w 512"/>
              <a:gd name="T9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418">
                <a:moveTo>
                  <a:pt x="0" y="0"/>
                </a:moveTo>
                <a:cubicBezTo>
                  <a:pt x="0" y="285"/>
                  <a:pt x="0" y="285"/>
                  <a:pt x="0" y="285"/>
                </a:cubicBezTo>
                <a:cubicBezTo>
                  <a:pt x="0" y="346"/>
                  <a:pt x="115" y="418"/>
                  <a:pt x="256" y="418"/>
                </a:cubicBezTo>
                <a:cubicBezTo>
                  <a:pt x="397" y="418"/>
                  <a:pt x="512" y="347"/>
                  <a:pt x="512" y="285"/>
                </a:cubicBezTo>
                <a:cubicBezTo>
                  <a:pt x="512" y="0"/>
                  <a:pt x="512" y="0"/>
                  <a:pt x="51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6" name="Freeform 20">
            <a:extLst>
              <a:ext uri="{FF2B5EF4-FFF2-40B4-BE49-F238E27FC236}">
                <a16:creationId xmlns:a16="http://schemas.microsoft.com/office/drawing/2014/main" id="{3BA5C2AE-0804-47A4-A4CA-B1EDB6F3EB8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3482" y="4577956"/>
            <a:ext cx="1389063" cy="708025"/>
          </a:xfrm>
          <a:custGeom>
            <a:avLst/>
            <a:gdLst>
              <a:gd name="T0" fmla="*/ 469 w 968"/>
              <a:gd name="T1" fmla="*/ 489 h 493"/>
              <a:gd name="T2" fmla="*/ 27 w 968"/>
              <a:gd name="T3" fmla="*/ 280 h 493"/>
              <a:gd name="T4" fmla="*/ 27 w 968"/>
              <a:gd name="T5" fmla="*/ 218 h 493"/>
              <a:gd name="T6" fmla="*/ 469 w 968"/>
              <a:gd name="T7" fmla="*/ 4 h 493"/>
              <a:gd name="T8" fmla="*/ 499 w 968"/>
              <a:gd name="T9" fmla="*/ 4 h 493"/>
              <a:gd name="T10" fmla="*/ 941 w 968"/>
              <a:gd name="T11" fmla="*/ 218 h 493"/>
              <a:gd name="T12" fmla="*/ 941 w 968"/>
              <a:gd name="T13" fmla="*/ 280 h 493"/>
              <a:gd name="T14" fmla="*/ 499 w 968"/>
              <a:gd name="T15" fmla="*/ 489 h 493"/>
              <a:gd name="T16" fmla="*/ 469 w 968"/>
              <a:gd name="T17" fmla="*/ 489 h 493"/>
              <a:gd name="T18" fmla="*/ 469 w 968"/>
              <a:gd name="T19" fmla="*/ 489 h 493"/>
              <a:gd name="T20" fmla="*/ 469 w 968"/>
              <a:gd name="T21" fmla="*/ 48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68" h="493">
                <a:moveTo>
                  <a:pt x="469" y="489"/>
                </a:moveTo>
                <a:cubicBezTo>
                  <a:pt x="27" y="280"/>
                  <a:pt x="27" y="280"/>
                  <a:pt x="27" y="280"/>
                </a:cubicBezTo>
                <a:cubicBezTo>
                  <a:pt x="1" y="268"/>
                  <a:pt x="0" y="231"/>
                  <a:pt x="27" y="218"/>
                </a:cubicBezTo>
                <a:cubicBezTo>
                  <a:pt x="469" y="4"/>
                  <a:pt x="469" y="4"/>
                  <a:pt x="469" y="4"/>
                </a:cubicBezTo>
                <a:cubicBezTo>
                  <a:pt x="478" y="0"/>
                  <a:pt x="490" y="0"/>
                  <a:pt x="499" y="4"/>
                </a:cubicBezTo>
                <a:cubicBezTo>
                  <a:pt x="941" y="218"/>
                  <a:pt x="941" y="218"/>
                  <a:pt x="941" y="218"/>
                </a:cubicBezTo>
                <a:cubicBezTo>
                  <a:pt x="968" y="231"/>
                  <a:pt x="967" y="268"/>
                  <a:pt x="941" y="280"/>
                </a:cubicBezTo>
                <a:cubicBezTo>
                  <a:pt x="499" y="489"/>
                  <a:pt x="499" y="489"/>
                  <a:pt x="499" y="489"/>
                </a:cubicBezTo>
                <a:cubicBezTo>
                  <a:pt x="489" y="493"/>
                  <a:pt x="479" y="493"/>
                  <a:pt x="469" y="489"/>
                </a:cubicBezTo>
                <a:close/>
                <a:moveTo>
                  <a:pt x="469" y="489"/>
                </a:moveTo>
                <a:cubicBezTo>
                  <a:pt x="469" y="489"/>
                  <a:pt x="469" y="489"/>
                  <a:pt x="469" y="489"/>
                </a:cubicBezTo>
              </a:path>
            </a:pathLst>
          </a:custGeom>
          <a:solidFill>
            <a:srgbClr val="504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477" y="354444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B6E8D5E-5AD8-4FF7-A7F7-28956F4ABA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17D90B40-23BE-4525-B89F-7010CBF65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8999" y="0"/>
            <a:ext cx="5073559" cy="4231758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3E69121-060C-4A6A-B722-7433022ABC39}"/>
              </a:ext>
            </a:extLst>
          </p:cNvPr>
          <p:cNvSpPr/>
          <p:nvPr userDrawn="1"/>
        </p:nvSpPr>
        <p:spPr>
          <a:xfrm>
            <a:off x="6845596" y="1711842"/>
            <a:ext cx="2519916" cy="251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F184C0A0-7D8A-4306-9EB8-B061D0A66CB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7373146" y="2240329"/>
            <a:ext cx="1451720" cy="148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433CED0-3ACA-422D-9765-91005083A1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-2" y="3136605"/>
            <a:ext cx="3301237" cy="3721395"/>
          </a:xfrm>
          <a:prstGeom prst="rect">
            <a:avLst/>
          </a:prstGeom>
        </p:spPr>
      </p:pic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107659" y="22403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108775" y="31356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563" y="319999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2161" y="334755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9889CE2A-E14A-49AA-BC8A-78C19038F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2043500" y="0"/>
            <a:ext cx="8105000" cy="4048352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05174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68506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388793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B61AC4-A681-46AA-882F-93C28663A1FE}"/>
              </a:ext>
            </a:extLst>
          </p:cNvPr>
          <p:cNvSpPr/>
          <p:nvPr userDrawn="1"/>
        </p:nvSpPr>
        <p:spPr>
          <a:xfrm>
            <a:off x="1591497" y="1847149"/>
            <a:ext cx="1662067" cy="166206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946919-B84A-48C8-902D-14658F20954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0388" y="6240462"/>
            <a:ext cx="1236340" cy="617537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8C4DD4F3-F248-4F26-9EA9-5A49FBD8BE88}"/>
              </a:ext>
            </a:extLst>
          </p:cNvPr>
          <p:cNvSpPr/>
          <p:nvPr userDrawn="1"/>
        </p:nvSpPr>
        <p:spPr>
          <a:xfrm>
            <a:off x="9171956" y="3865850"/>
            <a:ext cx="976544" cy="97654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CACF7B3-C1F4-4F34-8D17-183410C0D2C4}"/>
              </a:ext>
            </a:extLst>
          </p:cNvPr>
          <p:cNvSpPr/>
          <p:nvPr userDrawn="1"/>
        </p:nvSpPr>
        <p:spPr>
          <a:xfrm>
            <a:off x="1103225" y="3471972"/>
            <a:ext cx="613626" cy="613626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77089441-729A-4016-8237-387076B7C84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403593" y="3707952"/>
            <a:ext cx="744907" cy="755292"/>
          </a:xfrm>
          <a:custGeom>
            <a:avLst/>
            <a:gdLst>
              <a:gd name="T0" fmla="*/ 735 w 784"/>
              <a:gd name="T1" fmla="*/ 177 h 797"/>
              <a:gd name="T2" fmla="*/ 608 w 784"/>
              <a:gd name="T3" fmla="*/ 49 h 797"/>
              <a:gd name="T4" fmla="*/ 429 w 784"/>
              <a:gd name="T5" fmla="*/ 49 h 797"/>
              <a:gd name="T6" fmla="*/ 89 w 784"/>
              <a:gd name="T7" fmla="*/ 388 h 797"/>
              <a:gd name="T8" fmla="*/ 53 w 784"/>
              <a:gd name="T9" fmla="*/ 466 h 797"/>
              <a:gd name="T10" fmla="*/ 3 w 784"/>
              <a:gd name="T11" fmla="*/ 721 h 797"/>
              <a:gd name="T12" fmla="*/ 3 w 784"/>
              <a:gd name="T13" fmla="*/ 723 h 797"/>
              <a:gd name="T14" fmla="*/ 21 w 784"/>
              <a:gd name="T15" fmla="*/ 778 h 797"/>
              <a:gd name="T16" fmla="*/ 68 w 784"/>
              <a:gd name="T17" fmla="*/ 797 h 797"/>
              <a:gd name="T18" fmla="*/ 76 w 784"/>
              <a:gd name="T19" fmla="*/ 797 h 797"/>
              <a:gd name="T20" fmla="*/ 78 w 784"/>
              <a:gd name="T21" fmla="*/ 797 h 797"/>
              <a:gd name="T22" fmla="*/ 321 w 784"/>
              <a:gd name="T23" fmla="*/ 731 h 797"/>
              <a:gd name="T24" fmla="*/ 395 w 784"/>
              <a:gd name="T25" fmla="*/ 695 h 797"/>
              <a:gd name="T26" fmla="*/ 735 w 784"/>
              <a:gd name="T27" fmla="*/ 355 h 797"/>
              <a:gd name="T28" fmla="*/ 735 w 784"/>
              <a:gd name="T29" fmla="*/ 177 h 797"/>
              <a:gd name="T30" fmla="*/ 518 w 784"/>
              <a:gd name="T31" fmla="*/ 78 h 797"/>
              <a:gd name="T32" fmla="*/ 561 w 784"/>
              <a:gd name="T33" fmla="*/ 96 h 797"/>
              <a:gd name="T34" fmla="*/ 688 w 784"/>
              <a:gd name="T35" fmla="*/ 224 h 797"/>
              <a:gd name="T36" fmla="*/ 688 w 784"/>
              <a:gd name="T37" fmla="*/ 309 h 797"/>
              <a:gd name="T38" fmla="*/ 673 w 784"/>
              <a:gd name="T39" fmla="*/ 324 h 797"/>
              <a:gd name="T40" fmla="*/ 460 w 784"/>
              <a:gd name="T41" fmla="*/ 111 h 797"/>
              <a:gd name="T42" fmla="*/ 476 w 784"/>
              <a:gd name="T43" fmla="*/ 96 h 797"/>
              <a:gd name="T44" fmla="*/ 518 w 784"/>
              <a:gd name="T45" fmla="*/ 78 h 797"/>
              <a:gd name="T46" fmla="*/ 69 w 784"/>
              <a:gd name="T47" fmla="*/ 731 h 797"/>
              <a:gd name="T48" fmla="*/ 99 w 784"/>
              <a:gd name="T49" fmla="*/ 577 h 797"/>
              <a:gd name="T50" fmla="*/ 213 w 784"/>
              <a:gd name="T51" fmla="*/ 691 h 797"/>
              <a:gd name="T52" fmla="*/ 69 w 784"/>
              <a:gd name="T53" fmla="*/ 731 h 797"/>
              <a:gd name="T54" fmla="*/ 349 w 784"/>
              <a:gd name="T55" fmla="*/ 648 h 797"/>
              <a:gd name="T56" fmla="*/ 313 w 784"/>
              <a:gd name="T57" fmla="*/ 665 h 797"/>
              <a:gd name="T58" fmla="*/ 313 w 784"/>
              <a:gd name="T59" fmla="*/ 664 h 797"/>
              <a:gd name="T60" fmla="*/ 309 w 784"/>
              <a:gd name="T61" fmla="*/ 665 h 797"/>
              <a:gd name="T62" fmla="*/ 306 w 784"/>
              <a:gd name="T63" fmla="*/ 665 h 797"/>
              <a:gd name="T64" fmla="*/ 264 w 784"/>
              <a:gd name="T65" fmla="*/ 648 h 797"/>
              <a:gd name="T66" fmla="*/ 136 w 784"/>
              <a:gd name="T67" fmla="*/ 520 h 797"/>
              <a:gd name="T68" fmla="*/ 119 w 784"/>
              <a:gd name="T69" fmla="*/ 474 h 797"/>
              <a:gd name="T70" fmla="*/ 120 w 784"/>
              <a:gd name="T71" fmla="*/ 468 h 797"/>
              <a:gd name="T72" fmla="*/ 119 w 784"/>
              <a:gd name="T73" fmla="*/ 468 h 797"/>
              <a:gd name="T74" fmla="*/ 136 w 784"/>
              <a:gd name="T75" fmla="*/ 435 h 797"/>
              <a:gd name="T76" fmla="*/ 413 w 784"/>
              <a:gd name="T77" fmla="*/ 158 h 797"/>
              <a:gd name="T78" fmla="*/ 626 w 784"/>
              <a:gd name="T79" fmla="*/ 371 h 797"/>
              <a:gd name="T80" fmla="*/ 349 w 784"/>
              <a:gd name="T81" fmla="*/ 648 h 797"/>
              <a:gd name="T82" fmla="*/ 349 w 784"/>
              <a:gd name="T83" fmla="*/ 648 h 797"/>
              <a:gd name="T84" fmla="*/ 349 w 784"/>
              <a:gd name="T85" fmla="*/ 648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4" h="797">
                <a:moveTo>
                  <a:pt x="735" y="177"/>
                </a:moveTo>
                <a:cubicBezTo>
                  <a:pt x="608" y="49"/>
                  <a:pt x="608" y="49"/>
                  <a:pt x="608" y="49"/>
                </a:cubicBezTo>
                <a:cubicBezTo>
                  <a:pt x="558" y="0"/>
                  <a:pt x="478" y="0"/>
                  <a:pt x="429" y="49"/>
                </a:cubicBezTo>
                <a:cubicBezTo>
                  <a:pt x="89" y="388"/>
                  <a:pt x="89" y="388"/>
                  <a:pt x="89" y="388"/>
                </a:cubicBezTo>
                <a:cubicBezTo>
                  <a:pt x="68" y="410"/>
                  <a:pt x="56" y="438"/>
                  <a:pt x="53" y="466"/>
                </a:cubicBezTo>
                <a:cubicBezTo>
                  <a:pt x="3" y="721"/>
                  <a:pt x="3" y="721"/>
                  <a:pt x="3" y="721"/>
                </a:cubicBezTo>
                <a:cubicBezTo>
                  <a:pt x="3" y="723"/>
                  <a:pt x="3" y="723"/>
                  <a:pt x="3" y="723"/>
                </a:cubicBezTo>
                <a:cubicBezTo>
                  <a:pt x="0" y="744"/>
                  <a:pt x="7" y="764"/>
                  <a:pt x="21" y="778"/>
                </a:cubicBezTo>
                <a:cubicBezTo>
                  <a:pt x="34" y="790"/>
                  <a:pt x="50" y="797"/>
                  <a:pt x="68" y="797"/>
                </a:cubicBezTo>
                <a:cubicBezTo>
                  <a:pt x="70" y="797"/>
                  <a:pt x="73" y="797"/>
                  <a:pt x="76" y="797"/>
                </a:cubicBezTo>
                <a:cubicBezTo>
                  <a:pt x="78" y="797"/>
                  <a:pt x="78" y="797"/>
                  <a:pt x="78" y="797"/>
                </a:cubicBezTo>
                <a:cubicBezTo>
                  <a:pt x="321" y="731"/>
                  <a:pt x="321" y="731"/>
                  <a:pt x="321" y="731"/>
                </a:cubicBezTo>
                <a:cubicBezTo>
                  <a:pt x="349" y="728"/>
                  <a:pt x="375" y="715"/>
                  <a:pt x="395" y="695"/>
                </a:cubicBezTo>
                <a:cubicBezTo>
                  <a:pt x="735" y="355"/>
                  <a:pt x="735" y="355"/>
                  <a:pt x="735" y="355"/>
                </a:cubicBezTo>
                <a:cubicBezTo>
                  <a:pt x="784" y="306"/>
                  <a:pt x="784" y="226"/>
                  <a:pt x="735" y="177"/>
                </a:cubicBezTo>
                <a:close/>
                <a:moveTo>
                  <a:pt x="518" y="78"/>
                </a:moveTo>
                <a:cubicBezTo>
                  <a:pt x="534" y="78"/>
                  <a:pt x="549" y="84"/>
                  <a:pt x="561" y="96"/>
                </a:cubicBezTo>
                <a:cubicBezTo>
                  <a:pt x="688" y="224"/>
                  <a:pt x="688" y="224"/>
                  <a:pt x="688" y="224"/>
                </a:cubicBezTo>
                <a:cubicBezTo>
                  <a:pt x="712" y="247"/>
                  <a:pt x="712" y="285"/>
                  <a:pt x="688" y="309"/>
                </a:cubicBezTo>
                <a:cubicBezTo>
                  <a:pt x="673" y="324"/>
                  <a:pt x="673" y="324"/>
                  <a:pt x="673" y="324"/>
                </a:cubicBezTo>
                <a:cubicBezTo>
                  <a:pt x="460" y="111"/>
                  <a:pt x="460" y="111"/>
                  <a:pt x="460" y="111"/>
                </a:cubicBezTo>
                <a:cubicBezTo>
                  <a:pt x="476" y="96"/>
                  <a:pt x="476" y="96"/>
                  <a:pt x="476" y="96"/>
                </a:cubicBezTo>
                <a:cubicBezTo>
                  <a:pt x="487" y="84"/>
                  <a:pt x="503" y="78"/>
                  <a:pt x="518" y="78"/>
                </a:cubicBezTo>
                <a:close/>
                <a:moveTo>
                  <a:pt x="69" y="731"/>
                </a:moveTo>
                <a:cubicBezTo>
                  <a:pt x="99" y="577"/>
                  <a:pt x="99" y="577"/>
                  <a:pt x="99" y="577"/>
                </a:cubicBezTo>
                <a:cubicBezTo>
                  <a:pt x="213" y="691"/>
                  <a:pt x="213" y="691"/>
                  <a:pt x="213" y="691"/>
                </a:cubicBezTo>
                <a:lnTo>
                  <a:pt x="69" y="731"/>
                </a:lnTo>
                <a:close/>
                <a:moveTo>
                  <a:pt x="349" y="648"/>
                </a:moveTo>
                <a:cubicBezTo>
                  <a:pt x="339" y="658"/>
                  <a:pt x="327" y="664"/>
                  <a:pt x="313" y="665"/>
                </a:cubicBezTo>
                <a:cubicBezTo>
                  <a:pt x="313" y="664"/>
                  <a:pt x="313" y="664"/>
                  <a:pt x="313" y="664"/>
                </a:cubicBezTo>
                <a:cubicBezTo>
                  <a:pt x="309" y="665"/>
                  <a:pt x="309" y="665"/>
                  <a:pt x="309" y="665"/>
                </a:cubicBezTo>
                <a:cubicBezTo>
                  <a:pt x="308" y="665"/>
                  <a:pt x="307" y="665"/>
                  <a:pt x="306" y="665"/>
                </a:cubicBezTo>
                <a:cubicBezTo>
                  <a:pt x="290" y="665"/>
                  <a:pt x="275" y="659"/>
                  <a:pt x="264" y="648"/>
                </a:cubicBezTo>
                <a:cubicBezTo>
                  <a:pt x="136" y="520"/>
                  <a:pt x="136" y="520"/>
                  <a:pt x="136" y="520"/>
                </a:cubicBezTo>
                <a:cubicBezTo>
                  <a:pt x="124" y="508"/>
                  <a:pt x="118" y="491"/>
                  <a:pt x="119" y="474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19" y="468"/>
                  <a:pt x="119" y="468"/>
                  <a:pt x="119" y="468"/>
                </a:cubicBezTo>
                <a:cubicBezTo>
                  <a:pt x="121" y="456"/>
                  <a:pt x="127" y="445"/>
                  <a:pt x="136" y="435"/>
                </a:cubicBezTo>
                <a:cubicBezTo>
                  <a:pt x="413" y="158"/>
                  <a:pt x="413" y="158"/>
                  <a:pt x="413" y="158"/>
                </a:cubicBezTo>
                <a:cubicBezTo>
                  <a:pt x="626" y="371"/>
                  <a:pt x="626" y="371"/>
                  <a:pt x="626" y="371"/>
                </a:cubicBezTo>
                <a:lnTo>
                  <a:pt x="349" y="648"/>
                </a:lnTo>
                <a:close/>
                <a:moveTo>
                  <a:pt x="349" y="648"/>
                </a:moveTo>
                <a:cubicBezTo>
                  <a:pt x="349" y="648"/>
                  <a:pt x="349" y="648"/>
                  <a:pt x="349" y="648"/>
                </a:cubicBezTo>
              </a:path>
            </a:pathLst>
          </a:custGeom>
          <a:solidFill>
            <a:srgbClr val="504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2025-07-31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Picture 4" descr="财税学院_2345看图王">
            <a:extLst>
              <a:ext uri="{FF2B5EF4-FFF2-40B4-BE49-F238E27FC236}">
                <a16:creationId xmlns:a16="http://schemas.microsoft.com/office/drawing/2014/main" id="{83A4DAA0-2164-4116-A410-8026D0BE5A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15041" y="338337"/>
            <a:ext cx="2452108" cy="352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etbrains.com/pycharm/download" TargetMode="Externa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://www.python.org/download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279715" y="3610702"/>
            <a:ext cx="6973245" cy="1257932"/>
          </a:xfrm>
        </p:spPr>
        <p:txBody>
          <a:bodyPr/>
          <a:lstStyle/>
          <a:p>
            <a:r>
              <a:rPr lang="zh-CN" altLang="en-US" b="0" dirty="0">
                <a:latin typeface="+mj-ea"/>
              </a:rPr>
              <a:t>项目</a:t>
            </a:r>
            <a:r>
              <a:rPr lang="en-US" altLang="zh-CN" b="0" dirty="0">
                <a:latin typeface="+mj-ea"/>
              </a:rPr>
              <a:t>1 Python</a:t>
            </a:r>
            <a:r>
              <a:rPr lang="zh-CN" altLang="en-US" b="0" dirty="0">
                <a:latin typeface="+mj-ea"/>
              </a:rPr>
              <a:t>语言概述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>
            <a:extLst>
              <a:ext uri="{FF2B5EF4-FFF2-40B4-BE49-F238E27FC236}">
                <a16:creationId xmlns:a16="http://schemas.microsoft.com/office/drawing/2014/main" id="{85708B5F-3F08-4E0D-A177-E3EA31416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255" y="852503"/>
            <a:ext cx="10165244" cy="66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  <a:spcBef>
                <a:spcPct val="0"/>
              </a:spcBef>
              <a:buClr>
                <a:srgbClr val="0066FF"/>
              </a:buClr>
              <a:buFont typeface="Wingdings" panose="05000000000000000000" pitchFamily="2" charset="2"/>
              <a:buChar char="n"/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：调用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命令解释界面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504F5A72-7B9B-4421-A9C5-04B99FD3E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63" y="3417341"/>
            <a:ext cx="8337550" cy="66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200000"/>
              </a:lnSpc>
              <a:spcBef>
                <a:spcPct val="0"/>
              </a:spcBef>
              <a:buClr>
                <a:srgbClr val="0066FF"/>
              </a:buClr>
              <a:buFont typeface="Wingdings" panose="05000000000000000000" pitchFamily="2" charset="2"/>
              <a:buChar char="n"/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：调用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来启动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图形化运行环境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7448D350-2BF7-46FA-9183-71614E977908}"/>
              </a:ext>
            </a:extLst>
          </p:cNvPr>
          <p:cNvSpPr txBox="1"/>
          <p:nvPr/>
        </p:nvSpPr>
        <p:spPr>
          <a:xfrm>
            <a:off x="1007699" y="401958"/>
            <a:ext cx="3322420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Python3</a:t>
            </a:r>
            <a:r>
              <a:rPr lang="zh-CN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使用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17D19E8-07A9-4B75-8A2B-114321A15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972" y="1579250"/>
            <a:ext cx="7000577" cy="18791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888CE70-BB3F-43A6-8196-502E4F3F0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972" y="4132415"/>
            <a:ext cx="6846500" cy="23282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4511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7">
            <a:extLst>
              <a:ext uri="{FF2B5EF4-FFF2-40B4-BE49-F238E27FC236}">
                <a16:creationId xmlns:a16="http://schemas.microsoft.com/office/drawing/2014/main" id="{009CCA87-B543-4CCA-9D35-752D8747B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013" y="1474781"/>
            <a:ext cx="5001015" cy="767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什么是</a:t>
            </a:r>
            <a:r>
              <a:rPr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IDLE</a:t>
            </a:r>
            <a:r>
              <a:rPr lang="zh-CN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3C4806C-C4D2-49E0-9F7E-37AC2F18130E}"/>
              </a:ext>
            </a:extLst>
          </p:cNvPr>
          <p:cNvSpPr/>
          <p:nvPr/>
        </p:nvSpPr>
        <p:spPr>
          <a:xfrm>
            <a:off x="4016465" y="2801748"/>
            <a:ext cx="7085730" cy="255921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4908A62-B8E0-4FB1-8BFE-922CE672E74E}"/>
              </a:ext>
            </a:extLst>
          </p:cNvPr>
          <p:cNvSpPr txBox="1"/>
          <p:nvPr/>
        </p:nvSpPr>
        <p:spPr>
          <a:xfrm>
            <a:off x="4348148" y="3154475"/>
            <a:ext cx="6754047" cy="181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3200" dirty="0">
                <a:latin typeface="微软雅黑" pitchFamily="34" charset="-122"/>
                <a:ea typeface="微软雅黑" pitchFamily="34" charset="-122"/>
              </a:rPr>
              <a:t>安装过程中默认自动安装了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IDLE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IDLE</a:t>
            </a:r>
            <a:r>
              <a:rPr lang="zh-CN" altLang="zh-CN" sz="32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3200" dirty="0">
                <a:latin typeface="微软雅黑" pitchFamily="34" charset="-122"/>
                <a:ea typeface="微软雅黑" pitchFamily="34" charset="-122"/>
              </a:rPr>
              <a:t>自带的</a:t>
            </a:r>
            <a:r>
              <a:rPr lang="zh-CN" altLang="zh-CN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集成开发环境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8987" y="3893052"/>
            <a:ext cx="2007325" cy="2007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739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B394A922-4109-4EE5-A200-E527D790B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775" y="1147183"/>
            <a:ext cx="10178663" cy="134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algn="just" eaLnBrk="1" hangingPunct="1">
              <a:lnSpc>
                <a:spcPct val="200000"/>
              </a:lnSpc>
              <a:spcBef>
                <a:spcPct val="0"/>
              </a:spcBef>
              <a:buClr>
                <a:srgbClr val="0066FF"/>
              </a:buClr>
              <a:buFont typeface="Wingdings" panose="05000000000000000000" pitchFamily="2" charset="2"/>
              <a:buChar char="n"/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：打开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，点击</a:t>
            </a:r>
            <a:r>
              <a:rPr lang="en-US" altLang="zh-CN" sz="22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打开一个新窗口，输入语句并保存，使用快键建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F5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即可运行该程序。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D9030DB-458C-41C9-ADED-B080842B2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775" y="2622692"/>
            <a:ext cx="10100289" cy="134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429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algn="just" eaLnBrk="1" hangingPunct="1">
              <a:lnSpc>
                <a:spcPct val="200000"/>
              </a:lnSpc>
              <a:spcBef>
                <a:spcPct val="0"/>
              </a:spcBef>
              <a:buClr>
                <a:srgbClr val="0066FF"/>
              </a:buClr>
              <a:buFont typeface="Wingdings" panose="05000000000000000000" pitchFamily="2" charset="2"/>
              <a:buChar char="n"/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：将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集成到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等面向较大规模项目开发的集成开发环境中。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8325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586447" y="2984045"/>
            <a:ext cx="3971108" cy="895350"/>
          </a:xfrm>
        </p:spPr>
        <p:txBody>
          <a:bodyPr>
            <a:noAutofit/>
          </a:bodyPr>
          <a:lstStyle/>
          <a:p>
            <a:r>
              <a:rPr lang="zh-CN" altLang="en-US" sz="3600" b="0" dirty="0"/>
              <a:t>使用集成开发工具</a:t>
            </a:r>
            <a:r>
              <a:rPr lang="en-US" altLang="zh-CN" sz="3600" b="0" dirty="0" err="1"/>
              <a:t>PyCharm</a:t>
            </a:r>
            <a:endParaRPr lang="zh-CN" altLang="en-US" sz="3600" b="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543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3A738D-0164-4E46-ACCC-E5565804B3BC}"/>
              </a:ext>
            </a:extLst>
          </p:cNvPr>
          <p:cNvSpPr txBox="1"/>
          <p:nvPr/>
        </p:nvSpPr>
        <p:spPr>
          <a:xfrm>
            <a:off x="1029832" y="711627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PyCharm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概述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1FFDA8-CBF9-4CA1-92EF-940CE7D92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369" y="1768036"/>
            <a:ext cx="10149355" cy="178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PyCharm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Jetbrain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公司开发的一款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集成开发环境，由于其具有智能代码编辑器、智能提示、自动导入等功能，目前已经成为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专业开发人员和初学者广泛使用的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开发工具。</a:t>
            </a:r>
          </a:p>
        </p:txBody>
      </p:sp>
    </p:spTree>
    <p:extLst>
      <p:ext uri="{BB962C8B-B14F-4D97-AF65-F5344CB8AC3E}">
        <p14:creationId xmlns:p14="http://schemas.microsoft.com/office/powerpoint/2010/main" val="1865343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3A738D-0164-4E46-ACCC-E5565804B3BC}"/>
              </a:ext>
            </a:extLst>
          </p:cNvPr>
          <p:cNvSpPr txBox="1"/>
          <p:nvPr/>
        </p:nvSpPr>
        <p:spPr>
          <a:xfrm>
            <a:off x="1029832" y="711627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PyCharm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特点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1FFDA8-CBF9-4CA1-92EF-940CE7D92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369" y="1768036"/>
            <a:ext cx="10149355" cy="399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304800" algn="just" hangingPunct="0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）代码自动完成和智能代码分析。</a:t>
            </a:r>
          </a:p>
          <a:p>
            <a:pPr indent="304800" algn="just" hangingPunct="0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）支持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Django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Flask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Web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框架。</a:t>
            </a:r>
          </a:p>
          <a:p>
            <a:pPr indent="304800" algn="just" hangingPunct="0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）集成的测试运行器。</a:t>
            </a:r>
          </a:p>
          <a:p>
            <a:pPr indent="304800" algn="just" hangingPunct="0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）图形化调试工具。</a:t>
            </a:r>
          </a:p>
          <a:p>
            <a:pPr indent="304800" algn="just" hangingPunct="0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）集成版本控制系统，如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Git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SVN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304800" algn="just" hangingPunct="0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）支持</a:t>
            </a:r>
            <a:r>
              <a:rPr lang="en-US" altLang="zh-CN" sz="2400" dirty="0" err="1">
                <a:latin typeface="微软雅黑" pitchFamily="34" charset="-122"/>
                <a:ea typeface="微软雅黑" pitchFamily="34" charset="-122"/>
              </a:rPr>
              <a:t>Jupyter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Notebooks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）可以深度集成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JetBrains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公司的其他产品。</a:t>
            </a:r>
          </a:p>
        </p:txBody>
      </p:sp>
    </p:spTree>
    <p:extLst>
      <p:ext uri="{BB962C8B-B14F-4D97-AF65-F5344CB8AC3E}">
        <p14:creationId xmlns:p14="http://schemas.microsoft.com/office/powerpoint/2010/main" val="10249774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878124" y="967938"/>
            <a:ext cx="1028952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AF140519-3480-4E12-B502-CD762D2D4A93}"/>
              </a:ext>
            </a:extLst>
          </p:cNvPr>
          <p:cNvSpPr txBox="1"/>
          <p:nvPr/>
        </p:nvSpPr>
        <p:spPr>
          <a:xfrm>
            <a:off x="821138" y="780522"/>
            <a:ext cx="8747959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PyCharm</a:t>
            </a:r>
            <a:r>
              <a:rPr lang="zh-CN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集成开发环境的安装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6B92314D-7847-4F83-B7B0-DC4E9E629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601" y="2092302"/>
            <a:ext cx="2906029" cy="216799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29E8B249-C9A1-4E70-8960-0FD9929432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" y="1388869"/>
            <a:ext cx="9099276" cy="5205155"/>
          </a:xfrm>
          <a:prstGeom prst="rect">
            <a:avLst/>
          </a:prstGeom>
        </p:spPr>
      </p:pic>
      <p:sp>
        <p:nvSpPr>
          <p:cNvPr id="64" name="椭圆 63">
            <a:extLst>
              <a:ext uri="{FF2B5EF4-FFF2-40B4-BE49-F238E27FC236}">
                <a16:creationId xmlns:a16="http://schemas.microsoft.com/office/drawing/2014/main" id="{5D82EC21-3B34-46AD-894D-B96413F93DD3}"/>
              </a:ext>
            </a:extLst>
          </p:cNvPr>
          <p:cNvSpPr/>
          <p:nvPr/>
        </p:nvSpPr>
        <p:spPr>
          <a:xfrm>
            <a:off x="4791369" y="3555035"/>
            <a:ext cx="1478635" cy="9556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4292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F49B69-FA23-4E9C-A991-FF794A2AC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750" y="-225187"/>
            <a:ext cx="3919493" cy="1028699"/>
          </a:xfrm>
        </p:spPr>
        <p:txBody>
          <a:bodyPr>
            <a:normAutofit/>
          </a:bodyPr>
          <a:lstStyle/>
          <a:p>
            <a:r>
              <a:rPr lang="zh-CN" altLang="en-US" dirty="0"/>
              <a:t>  下载</a:t>
            </a:r>
            <a:r>
              <a:rPr lang="en-US" altLang="zh-CN" sz="3200" b="0" dirty="0" err="1"/>
              <a:t>PyCharm</a:t>
            </a:r>
            <a:endParaRPr lang="zh-CN" altLang="en-US" sz="3200" b="0" dirty="0">
              <a:solidFill>
                <a:srgbClr val="0070C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ABCF9A3-6A53-4A85-8CCF-A895F5467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80" y="3737505"/>
            <a:ext cx="5723655" cy="330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jetbrains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官网中下载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工具的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。网址：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https://www.jetbrains.com/pycharm/download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单击相应版本下的【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】按钮下载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Community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版本。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FA6E329-442D-42B4-9D74-58DFEA9A0107}"/>
              </a:ext>
            </a:extLst>
          </p:cNvPr>
          <p:cNvSpPr/>
          <p:nvPr/>
        </p:nvSpPr>
        <p:spPr>
          <a:xfrm>
            <a:off x="633209" y="1480712"/>
            <a:ext cx="3464943" cy="179808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2388490-D0AE-403D-A0D6-5A16DAA6BB1C}"/>
              </a:ext>
            </a:extLst>
          </p:cNvPr>
          <p:cNvSpPr/>
          <p:nvPr/>
        </p:nvSpPr>
        <p:spPr>
          <a:xfrm>
            <a:off x="1678392" y="1359408"/>
            <a:ext cx="1324205" cy="417847"/>
          </a:xfrm>
          <a:prstGeom prst="rect">
            <a:avLst/>
          </a:prstGeom>
          <a:solidFill>
            <a:srgbClr val="1353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Calibri" pitchFamily="34" charset="0"/>
              </a:rPr>
              <a:t>专业版本</a:t>
            </a:r>
          </a:p>
        </p:txBody>
      </p:sp>
      <p:sp>
        <p:nvSpPr>
          <p:cNvPr id="8" name="矩形 6">
            <a:extLst>
              <a:ext uri="{FF2B5EF4-FFF2-40B4-BE49-F238E27FC236}">
                <a16:creationId xmlns:a16="http://schemas.microsoft.com/office/drawing/2014/main" id="{92971101-56BD-4008-A4F1-183933EE6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78" y="1866305"/>
            <a:ext cx="354277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lvl="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IDE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的所有功能；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lvl="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Django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Flask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JavaScript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CoffeeScript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支持远程开发、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分析器、数据库和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SQL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CCF07A4-9B10-47A1-A519-32E2B1875B10}"/>
              </a:ext>
            </a:extLst>
          </p:cNvPr>
          <p:cNvSpPr/>
          <p:nvPr/>
        </p:nvSpPr>
        <p:spPr>
          <a:xfrm>
            <a:off x="5063329" y="1450874"/>
            <a:ext cx="3464943" cy="179808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8560E82-F9DA-4FC3-BCB7-54886C705144}"/>
              </a:ext>
            </a:extLst>
          </p:cNvPr>
          <p:cNvSpPr/>
          <p:nvPr/>
        </p:nvSpPr>
        <p:spPr>
          <a:xfrm>
            <a:off x="6108512" y="1329570"/>
            <a:ext cx="1324205" cy="417847"/>
          </a:xfrm>
          <a:prstGeom prst="rect">
            <a:avLst/>
          </a:prstGeom>
          <a:solidFill>
            <a:srgbClr val="1353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Calibri" pitchFamily="34" charset="0"/>
              </a:rPr>
              <a:t>社区版本</a:t>
            </a:r>
          </a:p>
        </p:txBody>
      </p:sp>
      <p:sp>
        <p:nvSpPr>
          <p:cNvPr id="11" name="矩形 6">
            <a:extLst>
              <a:ext uri="{FF2B5EF4-FFF2-40B4-BE49-F238E27FC236}">
                <a16:creationId xmlns:a16="http://schemas.microsoft.com/office/drawing/2014/main" id="{12539F43-73BE-42F3-922F-24B5BDF23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164" y="1747417"/>
            <a:ext cx="367327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轻量级的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IDE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，只支持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开发；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免费、开源、集成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Apache2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的许可证；智能编辑器、调试器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宋体" pitchFamily="2" charset="-122"/>
              <a:buChar char="–"/>
            </a:pP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支持重构和错误检查，集成</a:t>
            </a:r>
            <a:r>
              <a:rPr lang="x-none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VCS</a:t>
            </a:r>
            <a:r>
              <a:rPr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版本控制。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4A1E15-A2D8-4D5B-A7C2-27D7C5BF8C08}"/>
              </a:ext>
            </a:extLst>
          </p:cNvPr>
          <p:cNvSpPr txBox="1"/>
          <p:nvPr/>
        </p:nvSpPr>
        <p:spPr>
          <a:xfrm>
            <a:off x="6955564" y="3737505"/>
            <a:ext cx="4330475" cy="1276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下载成功后，双击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pycharm-community-2018.3.3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安装包弹出欢迎界面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F5CAE6-EFD0-4A1F-BB0F-233A54BAB63B}"/>
              </a:ext>
            </a:extLst>
          </p:cNvPr>
          <p:cNvSpPr txBox="1"/>
          <p:nvPr/>
        </p:nvSpPr>
        <p:spPr>
          <a:xfrm>
            <a:off x="7093187" y="5472379"/>
            <a:ext cx="40552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单击【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】按钮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9444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672570" y="379927"/>
            <a:ext cx="3776741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PyCharm</a:t>
            </a:r>
            <a:r>
              <a:rPr lang="zh-CN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使用</a:t>
            </a:r>
          </a:p>
        </p:txBody>
      </p:sp>
      <p:sp>
        <p:nvSpPr>
          <p:cNvPr id="19" name="矩形 2">
            <a:extLst>
              <a:ext uri="{FF2B5EF4-FFF2-40B4-BE49-F238E27FC236}">
                <a16:creationId xmlns:a16="http://schemas.microsoft.com/office/drawing/2014/main" id="{255B6760-9F7A-4083-BAB6-4FB551D78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843" y="2177806"/>
            <a:ext cx="7406937" cy="464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快捷方式图标进入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欢迎界面。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AA934D5-F03A-4190-9324-AF50E400FC0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525" y="1421252"/>
            <a:ext cx="2317867" cy="171342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F236E7C-7C77-4B25-94C0-ACD6BF7BF9D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5482" y="3450386"/>
            <a:ext cx="1696765" cy="1442778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EC286EB0-7CAF-4284-8BA3-51904B03ACBB}"/>
              </a:ext>
            </a:extLst>
          </p:cNvPr>
          <p:cNvSpPr txBox="1"/>
          <p:nvPr/>
        </p:nvSpPr>
        <p:spPr>
          <a:xfrm>
            <a:off x="745843" y="3363361"/>
            <a:ext cx="787276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单击【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New Project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chapter01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之后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便可以在项目中创建一个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文件，具体操作为：选中项目名称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chapter01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，右击选择【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】→【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File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】选项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0B32843-DB38-494A-B432-4003F3A4BAE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476491" y="5380133"/>
            <a:ext cx="1617901" cy="12728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59045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A705CEE9-245F-4887-8649-68A7A401A3C5}"/>
              </a:ext>
            </a:extLst>
          </p:cNvPr>
          <p:cNvSpPr txBox="1"/>
          <p:nvPr/>
        </p:nvSpPr>
        <p:spPr>
          <a:xfrm>
            <a:off x="729778" y="1405652"/>
            <a:ext cx="87105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将刚刚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新建的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文件命名为</a:t>
            </a:r>
            <a:r>
              <a:rPr lang="en-US" altLang="zh-CN" sz="22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hello_world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，使用默认文件类型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file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1387396-FA5D-477C-9362-BBE16A32237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7021" y="1190268"/>
            <a:ext cx="1986481" cy="98482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C9C7C07-E4D6-4D3A-9D47-D8A4F72BC528}"/>
              </a:ext>
            </a:extLst>
          </p:cNvPr>
          <p:cNvSpPr txBox="1"/>
          <p:nvPr/>
        </p:nvSpPr>
        <p:spPr>
          <a:xfrm>
            <a:off x="729777" y="2249576"/>
            <a:ext cx="8632885" cy="870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在创建好的“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hello_world.py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”文件中编写如下代码：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print("hello world")</a:t>
            </a:r>
            <a:endParaRPr lang="zh-CN" alt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3F15205-8409-458B-874B-2A49204DEED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672848" y="2249576"/>
            <a:ext cx="1914825" cy="145178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FF91312-6A23-4C22-A430-80EF963056DB}"/>
              </a:ext>
            </a:extLst>
          </p:cNvPr>
          <p:cNvSpPr txBox="1"/>
          <p:nvPr/>
        </p:nvSpPr>
        <p:spPr>
          <a:xfrm>
            <a:off x="729777" y="3249471"/>
            <a:ext cx="871052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选择【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】→【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 ‘ </a:t>
            </a:r>
            <a:r>
              <a:rPr lang="en-US" altLang="zh-CN" sz="22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hello_world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’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】运行“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hello_world.py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”文件（也可以在编辑区中右击选择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【Run 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hello_world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’】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来运行文件）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08EB1B3-4318-4892-AB94-2BFC06252D72}"/>
              </a:ext>
            </a:extLst>
          </p:cNvPr>
          <p:cNvSpPr txBox="1"/>
          <p:nvPr/>
        </p:nvSpPr>
        <p:spPr>
          <a:xfrm>
            <a:off x="669390" y="5770399"/>
            <a:ext cx="87709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程序的运行结果会在</a:t>
            </a:r>
            <a:r>
              <a:rPr lang="x-none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结果输出区进行显示 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2F28F03-B21D-4231-96D6-746E4C9C683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458129" y="4103623"/>
            <a:ext cx="2402209" cy="1443723"/>
          </a:xfrm>
          <a:prstGeom prst="rect">
            <a:avLst/>
          </a:prstGeom>
        </p:spPr>
      </p:pic>
      <p:sp>
        <p:nvSpPr>
          <p:cNvPr id="16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820617" y="283688"/>
            <a:ext cx="221867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调试程序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0625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2238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4323" y="998092"/>
            <a:ext cx="12177677" cy="5926131"/>
            <a:chOff x="0" y="967196"/>
            <a:chExt cx="12177676" cy="5926131"/>
          </a:xfrm>
        </p:grpSpPr>
        <p:grpSp>
          <p:nvGrpSpPr>
            <p:cNvPr id="15" name="íṡļíḋé">
              <a:extLst>
                <a:ext uri="{FF2B5EF4-FFF2-40B4-BE49-F238E27FC236}">
                  <a16:creationId xmlns:a16="http://schemas.microsoft.com/office/drawing/2014/main" id="{99044E65-71C2-4B92-8DDC-1AD787D09245}"/>
                </a:ext>
              </a:extLst>
            </p:cNvPr>
            <p:cNvGrpSpPr/>
            <p:nvPr/>
          </p:nvGrpSpPr>
          <p:grpSpPr>
            <a:xfrm>
              <a:off x="0" y="4452499"/>
              <a:ext cx="12177676" cy="2440828"/>
              <a:chOff x="0" y="4466341"/>
              <a:chExt cx="9144000" cy="1832773"/>
            </a:xfrm>
          </p:grpSpPr>
          <p:sp>
            <p:nvSpPr>
              <p:cNvPr id="34" name="iṣḷiḑè">
                <a:extLst>
                  <a:ext uri="{FF2B5EF4-FFF2-40B4-BE49-F238E27FC236}">
                    <a16:creationId xmlns:a16="http://schemas.microsoft.com/office/drawing/2014/main" id="{C96AB7A6-6F11-47F9-A08C-BEE0B06BA360}"/>
                  </a:ext>
                </a:extLst>
              </p:cNvPr>
              <p:cNvSpPr/>
              <p:nvPr/>
            </p:nvSpPr>
            <p:spPr bwMode="auto">
              <a:xfrm>
                <a:off x="772875" y="4678733"/>
                <a:ext cx="4359944" cy="1392352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5" name="ïṡ1ïdè">
                <a:extLst>
                  <a:ext uri="{FF2B5EF4-FFF2-40B4-BE49-F238E27FC236}">
                    <a16:creationId xmlns:a16="http://schemas.microsoft.com/office/drawing/2014/main" id="{0235A7A7-B055-43F4-808D-987A934AB16E}"/>
                  </a:ext>
                </a:extLst>
              </p:cNvPr>
              <p:cNvSpPr/>
              <p:nvPr/>
            </p:nvSpPr>
            <p:spPr bwMode="auto">
              <a:xfrm>
                <a:off x="117996" y="5321000"/>
                <a:ext cx="5994189" cy="75009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iṣļïḓê">
                <a:extLst>
                  <a:ext uri="{FF2B5EF4-FFF2-40B4-BE49-F238E27FC236}">
                    <a16:creationId xmlns:a16="http://schemas.microsoft.com/office/drawing/2014/main" id="{2BFFCD75-73D8-4335-B57B-3F31CF8EA2AA}"/>
                  </a:ext>
                </a:extLst>
              </p:cNvPr>
              <p:cNvSpPr/>
              <p:nvPr/>
            </p:nvSpPr>
            <p:spPr bwMode="auto">
              <a:xfrm>
                <a:off x="430686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7" name="iSlïḑe">
                <a:extLst>
                  <a:ext uri="{FF2B5EF4-FFF2-40B4-BE49-F238E27FC236}">
                    <a16:creationId xmlns:a16="http://schemas.microsoft.com/office/drawing/2014/main" id="{A20A5A27-E3A3-48AB-92CF-1E6178DF0008}"/>
                  </a:ext>
                </a:extLst>
              </p:cNvPr>
              <p:cNvSpPr/>
              <p:nvPr/>
            </p:nvSpPr>
            <p:spPr bwMode="auto">
              <a:xfrm>
                <a:off x="908568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$ḷiďè">
                <a:extLst>
                  <a:ext uri="{FF2B5EF4-FFF2-40B4-BE49-F238E27FC236}">
                    <a16:creationId xmlns:a16="http://schemas.microsoft.com/office/drawing/2014/main" id="{AFCBC4F1-1055-4876-9F57-6E2A4FE12B01}"/>
                  </a:ext>
                </a:extLst>
              </p:cNvPr>
              <p:cNvSpPr/>
              <p:nvPr/>
            </p:nvSpPr>
            <p:spPr bwMode="auto">
              <a:xfrm>
                <a:off x="2041328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39" name="išḷíḑê">
                <a:extLst>
                  <a:ext uri="{FF2B5EF4-FFF2-40B4-BE49-F238E27FC236}">
                    <a16:creationId xmlns:a16="http://schemas.microsoft.com/office/drawing/2014/main" id="{7B67B1F2-C009-483C-AF02-AF7CD9CC0600}"/>
                  </a:ext>
                </a:extLst>
              </p:cNvPr>
              <p:cNvSpPr/>
              <p:nvPr/>
            </p:nvSpPr>
            <p:spPr bwMode="auto">
              <a:xfrm>
                <a:off x="2118028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0" name="íš1iďe">
                <a:extLst>
                  <a:ext uri="{FF2B5EF4-FFF2-40B4-BE49-F238E27FC236}">
                    <a16:creationId xmlns:a16="http://schemas.microsoft.com/office/drawing/2014/main" id="{BC971B8A-D9C2-4DD4-9715-E1BF4770DCFD}"/>
                  </a:ext>
                </a:extLst>
              </p:cNvPr>
              <p:cNvSpPr/>
              <p:nvPr/>
            </p:nvSpPr>
            <p:spPr bwMode="auto">
              <a:xfrm>
                <a:off x="2348117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íšľiḑê">
                <a:extLst>
                  <a:ext uri="{FF2B5EF4-FFF2-40B4-BE49-F238E27FC236}">
                    <a16:creationId xmlns:a16="http://schemas.microsoft.com/office/drawing/2014/main" id="{A0E8778B-4382-4CAE-954E-7697FD0E38F4}"/>
                  </a:ext>
                </a:extLst>
              </p:cNvPr>
              <p:cNvSpPr/>
              <p:nvPr/>
            </p:nvSpPr>
            <p:spPr bwMode="auto">
              <a:xfrm>
                <a:off x="2660808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iśľîďè">
                <a:extLst>
                  <a:ext uri="{FF2B5EF4-FFF2-40B4-BE49-F238E27FC236}">
                    <a16:creationId xmlns:a16="http://schemas.microsoft.com/office/drawing/2014/main" id="{4EAA081C-D4C3-49C3-8999-3ADC5B68EAA7}"/>
                  </a:ext>
                </a:extLst>
              </p:cNvPr>
              <p:cNvSpPr/>
              <p:nvPr/>
            </p:nvSpPr>
            <p:spPr bwMode="auto">
              <a:xfrm>
                <a:off x="2796502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i$1îdè">
                <a:extLst>
                  <a:ext uri="{FF2B5EF4-FFF2-40B4-BE49-F238E27FC236}">
                    <a16:creationId xmlns:a16="http://schemas.microsoft.com/office/drawing/2014/main" id="{13431743-9C0F-4F93-B715-A6A7A5293D14}"/>
                  </a:ext>
                </a:extLst>
              </p:cNvPr>
              <p:cNvSpPr/>
              <p:nvPr/>
            </p:nvSpPr>
            <p:spPr bwMode="auto">
              <a:xfrm>
                <a:off x="3421880" y="5610901"/>
                <a:ext cx="147494" cy="442486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4" name="îŝľïḓè">
                <a:extLst>
                  <a:ext uri="{FF2B5EF4-FFF2-40B4-BE49-F238E27FC236}">
                    <a16:creationId xmlns:a16="http://schemas.microsoft.com/office/drawing/2014/main" id="{DE94EF8D-D402-4448-8F36-C78900E43B27}"/>
                  </a:ext>
                </a:extLst>
              </p:cNvPr>
              <p:cNvSpPr/>
              <p:nvPr/>
            </p:nvSpPr>
            <p:spPr bwMode="auto">
              <a:xfrm>
                <a:off x="3646071" y="5964889"/>
                <a:ext cx="82597" cy="884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5" name="ïŝ1îḑê">
                <a:extLst>
                  <a:ext uri="{FF2B5EF4-FFF2-40B4-BE49-F238E27FC236}">
                    <a16:creationId xmlns:a16="http://schemas.microsoft.com/office/drawing/2014/main" id="{A7914C39-7FFF-4625-8F62-A3561D395C37}"/>
                  </a:ext>
                </a:extLst>
              </p:cNvPr>
              <p:cNvSpPr/>
              <p:nvPr/>
            </p:nvSpPr>
            <p:spPr bwMode="auto">
              <a:xfrm>
                <a:off x="3675572" y="5021474"/>
                <a:ext cx="778773" cy="1031913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ïs1iḍê">
                <a:extLst>
                  <a:ext uri="{FF2B5EF4-FFF2-40B4-BE49-F238E27FC236}">
                    <a16:creationId xmlns:a16="http://schemas.microsoft.com/office/drawing/2014/main" id="{376A8BEC-9D7C-4711-820C-E7882ADBEFDA}"/>
                  </a:ext>
                </a:extLst>
              </p:cNvPr>
              <p:cNvSpPr/>
              <p:nvPr/>
            </p:nvSpPr>
            <p:spPr bwMode="auto">
              <a:xfrm>
                <a:off x="4383548" y="5622700"/>
                <a:ext cx="306789" cy="430687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îsļïdé">
                <a:extLst>
                  <a:ext uri="{FF2B5EF4-FFF2-40B4-BE49-F238E27FC236}">
                    <a16:creationId xmlns:a16="http://schemas.microsoft.com/office/drawing/2014/main" id="{83CE5A90-E7A3-40C4-AF9A-B2CCE17A1389}"/>
                  </a:ext>
                </a:extLst>
              </p:cNvPr>
              <p:cNvSpPr/>
              <p:nvPr/>
            </p:nvSpPr>
            <p:spPr bwMode="auto">
              <a:xfrm>
                <a:off x="4908627" y="5634500"/>
                <a:ext cx="365788" cy="418888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ïṩḻíḋè">
                <a:extLst>
                  <a:ext uri="{FF2B5EF4-FFF2-40B4-BE49-F238E27FC236}">
                    <a16:creationId xmlns:a16="http://schemas.microsoft.com/office/drawing/2014/main" id="{5ECFB45B-C0BE-4D47-8927-C2688F9BC984}"/>
                  </a:ext>
                </a:extLst>
              </p:cNvPr>
              <p:cNvSpPr/>
              <p:nvPr/>
            </p:nvSpPr>
            <p:spPr bwMode="auto">
              <a:xfrm>
                <a:off x="5303915" y="5410309"/>
                <a:ext cx="873170" cy="64308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ïṥḻïḍè">
                <a:extLst>
                  <a:ext uri="{FF2B5EF4-FFF2-40B4-BE49-F238E27FC236}">
                    <a16:creationId xmlns:a16="http://schemas.microsoft.com/office/drawing/2014/main" id="{5511EAEE-6F34-47C0-B55E-003AFDC42AF0}"/>
                  </a:ext>
                </a:extLst>
              </p:cNvPr>
              <p:cNvSpPr/>
              <p:nvPr/>
            </p:nvSpPr>
            <p:spPr bwMode="auto">
              <a:xfrm>
                <a:off x="35399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0" name="îṣ1iḋê">
                <a:extLst>
                  <a:ext uri="{FF2B5EF4-FFF2-40B4-BE49-F238E27FC236}">
                    <a16:creationId xmlns:a16="http://schemas.microsoft.com/office/drawing/2014/main" id="{BD52D1FA-6B93-4BBB-AA76-6639FB421281}"/>
                  </a:ext>
                </a:extLst>
              </p:cNvPr>
              <p:cNvSpPr/>
              <p:nvPr/>
            </p:nvSpPr>
            <p:spPr bwMode="auto">
              <a:xfrm>
                <a:off x="2796502" y="4887064"/>
                <a:ext cx="595877" cy="1166323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1" name="ïṡļîḓê">
                <a:extLst>
                  <a:ext uri="{FF2B5EF4-FFF2-40B4-BE49-F238E27FC236}">
                    <a16:creationId xmlns:a16="http://schemas.microsoft.com/office/drawing/2014/main" id="{0B15C851-F157-4A57-BC95-4B7A43139144}"/>
                  </a:ext>
                </a:extLst>
              </p:cNvPr>
              <p:cNvSpPr/>
              <p:nvPr/>
            </p:nvSpPr>
            <p:spPr bwMode="auto">
              <a:xfrm>
                <a:off x="4708034" y="6006189"/>
                <a:ext cx="631276" cy="47199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2" name="íSḷídê">
                <a:extLst>
                  <a:ext uri="{FF2B5EF4-FFF2-40B4-BE49-F238E27FC236}">
                    <a16:creationId xmlns:a16="http://schemas.microsoft.com/office/drawing/2014/main" id="{24B91648-F27B-4881-A656-9EE49B9927C7}"/>
                  </a:ext>
                </a:extLst>
              </p:cNvPr>
              <p:cNvSpPr/>
              <p:nvPr/>
            </p:nvSpPr>
            <p:spPr bwMode="auto">
              <a:xfrm>
                <a:off x="0" y="5982589"/>
                <a:ext cx="9144000" cy="316525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3" name="îṧļïdè">
                <a:extLst>
                  <a:ext uri="{FF2B5EF4-FFF2-40B4-BE49-F238E27FC236}">
                    <a16:creationId xmlns:a16="http://schemas.microsoft.com/office/drawing/2014/main" id="{7D1C52A3-3E7F-4F08-A48E-09ECEE8091AA}"/>
                  </a:ext>
                </a:extLst>
              </p:cNvPr>
              <p:cNvSpPr/>
              <p:nvPr/>
            </p:nvSpPr>
            <p:spPr bwMode="auto">
              <a:xfrm>
                <a:off x="6503219" y="4891127"/>
                <a:ext cx="306789" cy="1162261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4" name="íṩľîďe">
                <a:extLst>
                  <a:ext uri="{FF2B5EF4-FFF2-40B4-BE49-F238E27FC236}">
                    <a16:creationId xmlns:a16="http://schemas.microsoft.com/office/drawing/2014/main" id="{92559AA5-08DB-44A7-8194-5EFE8D5DE668}"/>
                  </a:ext>
                </a:extLst>
              </p:cNvPr>
              <p:cNvSpPr/>
              <p:nvPr/>
            </p:nvSpPr>
            <p:spPr bwMode="auto">
              <a:xfrm>
                <a:off x="6981101" y="5251015"/>
                <a:ext cx="1103260" cy="802372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5" name="iSḷïḋê">
                <a:extLst>
                  <a:ext uri="{FF2B5EF4-FFF2-40B4-BE49-F238E27FC236}">
                    <a16:creationId xmlns:a16="http://schemas.microsoft.com/office/drawing/2014/main" id="{19020C11-2C81-4A0A-9FED-E40B0F84B121}"/>
                  </a:ext>
                </a:extLst>
              </p:cNvPr>
              <p:cNvSpPr/>
              <p:nvPr/>
            </p:nvSpPr>
            <p:spPr bwMode="auto">
              <a:xfrm>
                <a:off x="8113861" y="5852794"/>
                <a:ext cx="106196" cy="200593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6" name="îṥḷîḓé">
                <a:extLst>
                  <a:ext uri="{FF2B5EF4-FFF2-40B4-BE49-F238E27FC236}">
                    <a16:creationId xmlns:a16="http://schemas.microsoft.com/office/drawing/2014/main" id="{EA7784E9-ABC3-4756-B167-108F78A2870A}"/>
                  </a:ext>
                </a:extLst>
              </p:cNvPr>
              <p:cNvSpPr/>
              <p:nvPr/>
            </p:nvSpPr>
            <p:spPr bwMode="auto">
              <a:xfrm>
                <a:off x="8190561" y="5905891"/>
                <a:ext cx="318589" cy="147496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endParaRPr lang="en-US"/>
              </a:p>
            </p:txBody>
          </p:sp>
          <p:sp>
            <p:nvSpPr>
              <p:cNvPr id="57" name="ïsḷiďe">
                <a:extLst>
                  <a:ext uri="{FF2B5EF4-FFF2-40B4-BE49-F238E27FC236}">
                    <a16:creationId xmlns:a16="http://schemas.microsoft.com/office/drawing/2014/main" id="{FD4DC11B-4B01-4004-A4AA-47368C6483AF}"/>
                  </a:ext>
                </a:extLst>
              </p:cNvPr>
              <p:cNvSpPr/>
              <p:nvPr/>
            </p:nvSpPr>
            <p:spPr bwMode="auto">
              <a:xfrm>
                <a:off x="8420651" y="5522406"/>
                <a:ext cx="277288" cy="530981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îṥľïdé">
                <a:extLst>
                  <a:ext uri="{FF2B5EF4-FFF2-40B4-BE49-F238E27FC236}">
                    <a16:creationId xmlns:a16="http://schemas.microsoft.com/office/drawing/2014/main" id="{DFD680BB-D3CB-46CD-AC82-0EF1E2DFB9B9}"/>
                  </a:ext>
                </a:extLst>
              </p:cNvPr>
              <p:cNvSpPr/>
              <p:nvPr/>
            </p:nvSpPr>
            <p:spPr bwMode="auto">
              <a:xfrm>
                <a:off x="8733341" y="5882292"/>
                <a:ext cx="117995" cy="171096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59" name="îṧļïḓê">
                <a:extLst>
                  <a:ext uri="{FF2B5EF4-FFF2-40B4-BE49-F238E27FC236}">
                    <a16:creationId xmlns:a16="http://schemas.microsoft.com/office/drawing/2014/main" id="{F3902DE8-F754-4C6A-9A79-2C140CCFFA52}"/>
                  </a:ext>
                </a:extLst>
              </p:cNvPr>
              <p:cNvSpPr/>
              <p:nvPr/>
            </p:nvSpPr>
            <p:spPr bwMode="auto">
              <a:xfrm>
                <a:off x="8869035" y="5823294"/>
                <a:ext cx="112094" cy="230094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0" name="íśļîḑé">
                <a:extLst>
                  <a:ext uri="{FF2B5EF4-FFF2-40B4-BE49-F238E27FC236}">
                    <a16:creationId xmlns:a16="http://schemas.microsoft.com/office/drawing/2014/main" id="{588F21D5-ADBE-4164-9349-CFA54029E5B8}"/>
                  </a:ext>
                </a:extLst>
              </p:cNvPr>
              <p:cNvSpPr/>
              <p:nvPr/>
            </p:nvSpPr>
            <p:spPr bwMode="auto">
              <a:xfrm>
                <a:off x="6107932" y="5882292"/>
                <a:ext cx="377587" cy="171096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/>
              <a:p>
                <a:endParaRPr lang="en-US"/>
              </a:p>
            </p:txBody>
          </p:sp>
          <p:sp>
            <p:nvSpPr>
              <p:cNvPr id="61" name="iṥḷiḑé">
                <a:extLst>
                  <a:ext uri="{FF2B5EF4-FFF2-40B4-BE49-F238E27FC236}">
                    <a16:creationId xmlns:a16="http://schemas.microsoft.com/office/drawing/2014/main" id="{7D9A3931-2CDB-431C-AC0E-69CCE88C864D}"/>
                  </a:ext>
                </a:extLst>
              </p:cNvPr>
              <p:cNvSpPr/>
              <p:nvPr/>
            </p:nvSpPr>
            <p:spPr bwMode="auto">
              <a:xfrm>
                <a:off x="8454305" y="4466341"/>
                <a:ext cx="595877" cy="1587046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62" name="işḻiďê">
                <a:extLst>
                  <a:ext uri="{FF2B5EF4-FFF2-40B4-BE49-F238E27FC236}">
                    <a16:creationId xmlns:a16="http://schemas.microsoft.com/office/drawing/2014/main" id="{D65C478C-F05F-4862-834A-061BC27FD0CE}"/>
                  </a:ext>
                </a:extLst>
              </p:cNvPr>
              <p:cNvSpPr/>
              <p:nvPr/>
            </p:nvSpPr>
            <p:spPr bwMode="auto">
              <a:xfrm>
                <a:off x="3813013" y="5050424"/>
                <a:ext cx="5330987" cy="1020666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1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17" name="îSḻïḋé">
              <a:extLst>
                <a:ext uri="{FF2B5EF4-FFF2-40B4-BE49-F238E27FC236}">
                  <a16:creationId xmlns:a16="http://schemas.microsoft.com/office/drawing/2014/main" id="{BF20F748-132E-4C96-BBEB-A70517E9351A}"/>
                </a:ext>
              </a:extLst>
            </p:cNvPr>
            <p:cNvSpPr/>
            <p:nvPr/>
          </p:nvSpPr>
          <p:spPr>
            <a:xfrm>
              <a:off x="4595432" y="967196"/>
              <a:ext cx="3041716" cy="7669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reflection blurRad="6350" stA="240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zh-CN" altLang="en-US" sz="2800" spc="300" dirty="0"/>
                <a:t>项目内容</a:t>
              </a:r>
            </a:p>
          </p:txBody>
        </p:sp>
      </p:grpSp>
      <p:sp>
        <p:nvSpPr>
          <p:cNvPr id="71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979164" y="3817880"/>
            <a:ext cx="2578735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000" dirty="0">
                <a:latin typeface="Impact" pitchFamily="34" charset="0"/>
                <a:ea typeface="微软雅黑" pitchFamily="34" charset="-122"/>
              </a:rPr>
              <a:t>搭建</a:t>
            </a:r>
            <a:r>
              <a:rPr lang="en-US" altLang="zh-CN" sz="2000" dirty="0">
                <a:latin typeface="Impact" pitchFamily="34" charset="0"/>
                <a:ea typeface="微软雅黑" pitchFamily="34" charset="-122"/>
              </a:rPr>
              <a:t>Python</a:t>
            </a:r>
            <a:r>
              <a:rPr lang="zh-CN" altLang="zh-CN" sz="2000" dirty="0">
                <a:latin typeface="Impact" pitchFamily="34" charset="0"/>
                <a:ea typeface="微软雅黑" pitchFamily="34" charset="-122"/>
              </a:rPr>
              <a:t>开发环境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72" name="原创设计师QQ：598969553           _26">
            <a:extLst>
              <a:ext uri="{FF2B5EF4-FFF2-40B4-BE49-F238E27FC236}">
                <a16:creationId xmlns:a16="http://schemas.microsoft.com/office/drawing/2014/main" id="{BABB265A-3048-410F-BCA1-F720F53E3111}"/>
              </a:ext>
            </a:extLst>
          </p:cNvPr>
          <p:cNvSpPr/>
          <p:nvPr/>
        </p:nvSpPr>
        <p:spPr>
          <a:xfrm>
            <a:off x="8637586" y="3821770"/>
            <a:ext cx="2856896" cy="85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latin typeface="Impact" pitchFamily="34" charset="0"/>
                <a:ea typeface="微软雅黑" pitchFamily="34" charset="-122"/>
              </a:rPr>
              <a:t>编写并运行第一个</a:t>
            </a:r>
            <a:r>
              <a:rPr lang="en-US" altLang="zh-CN" sz="2000" dirty="0">
                <a:latin typeface="Impact" pitchFamily="34" charset="0"/>
                <a:ea typeface="微软雅黑" pitchFamily="34" charset="-122"/>
              </a:rPr>
              <a:t>Python</a:t>
            </a:r>
            <a:r>
              <a:rPr lang="zh-CN" altLang="en-US" sz="2000" dirty="0">
                <a:latin typeface="Impact" pitchFamily="34" charset="0"/>
                <a:ea typeface="微软雅黑" pitchFamily="34" charset="-122"/>
              </a:rPr>
              <a:t>程序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Open Sans" panose="020B0606030504020204" pitchFamily="34" charset="0"/>
            </a:endParaRPr>
          </a:p>
        </p:txBody>
      </p:sp>
      <p:sp>
        <p:nvSpPr>
          <p:cNvPr id="73" name="原创设计师QQ：598969553           _26">
            <a:extLst>
              <a:ext uri="{FF2B5EF4-FFF2-40B4-BE49-F238E27FC236}">
                <a16:creationId xmlns:a16="http://schemas.microsoft.com/office/drawing/2014/main" id="{309086B0-6144-44AF-AFF9-4554E5839757}"/>
              </a:ext>
            </a:extLst>
          </p:cNvPr>
          <p:cNvSpPr/>
          <p:nvPr/>
        </p:nvSpPr>
        <p:spPr>
          <a:xfrm>
            <a:off x="4632742" y="3817880"/>
            <a:ext cx="27735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Open Sans" panose="020B0606030504020204" pitchFamily="34" charset="0"/>
              </a:rPr>
              <a:t>使用集成开发工具</a:t>
            </a:r>
            <a:r>
              <a:rPr lang="en-US" altLang="zh-CN" sz="2000" dirty="0" err="1">
                <a:latin typeface="Impact" pitchFamily="34" charset="0"/>
                <a:ea typeface="微软雅黑" pitchFamily="34" charset="-122"/>
              </a:rPr>
              <a:t>PyCharm</a:t>
            </a:r>
            <a:endParaRPr lang="zh-CN" altLang="en-US" sz="2000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74" name="îṡļiḋè">
            <a:extLst>
              <a:ext uri="{FF2B5EF4-FFF2-40B4-BE49-F238E27FC236}">
                <a16:creationId xmlns:a16="http://schemas.microsoft.com/office/drawing/2014/main" id="{9695CD39-70C1-45DC-B79F-6C94062937D5}"/>
              </a:ext>
            </a:extLst>
          </p:cNvPr>
          <p:cNvSpPr/>
          <p:nvPr/>
        </p:nvSpPr>
        <p:spPr>
          <a:xfrm>
            <a:off x="752150" y="3050347"/>
            <a:ext cx="10845801" cy="316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75" name="íšḻïḋé">
            <a:extLst>
              <a:ext uri="{FF2B5EF4-FFF2-40B4-BE49-F238E27FC236}">
                <a16:creationId xmlns:a16="http://schemas.microsoft.com/office/drawing/2014/main" id="{A91857BE-0F6B-4D6D-BA2B-A4BC36F6D921}"/>
              </a:ext>
            </a:extLst>
          </p:cNvPr>
          <p:cNvSpPr/>
          <p:nvPr/>
        </p:nvSpPr>
        <p:spPr bwMode="auto">
          <a:xfrm>
            <a:off x="1463345" y="274088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6" name="ïṣḷîḋè">
            <a:extLst>
              <a:ext uri="{FF2B5EF4-FFF2-40B4-BE49-F238E27FC236}">
                <a16:creationId xmlns:a16="http://schemas.microsoft.com/office/drawing/2014/main" id="{B43BCD28-DC88-4698-9E49-EC3ECA61F80C}"/>
              </a:ext>
            </a:extLst>
          </p:cNvPr>
          <p:cNvSpPr/>
          <p:nvPr/>
        </p:nvSpPr>
        <p:spPr bwMode="auto">
          <a:xfrm>
            <a:off x="5680728" y="2740881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8" name="ïṣḷîḋè">
            <a:extLst>
              <a:ext uri="{FF2B5EF4-FFF2-40B4-BE49-F238E27FC236}">
                <a16:creationId xmlns:a16="http://schemas.microsoft.com/office/drawing/2014/main" id="{B43BCD28-DC88-4698-9E49-EC3ECA61F80C}"/>
              </a:ext>
            </a:extLst>
          </p:cNvPr>
          <p:cNvSpPr/>
          <p:nvPr/>
        </p:nvSpPr>
        <p:spPr bwMode="auto">
          <a:xfrm>
            <a:off x="9711414" y="2774475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3571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54629" y="2539091"/>
            <a:ext cx="5312229" cy="895350"/>
          </a:xfrm>
        </p:spPr>
        <p:txBody>
          <a:bodyPr>
            <a:noAutofit/>
          </a:bodyPr>
          <a:lstStyle/>
          <a:p>
            <a:r>
              <a:rPr lang="zh-CN" altLang="en-US" sz="3600" b="0" dirty="0"/>
              <a:t>编写并运行</a:t>
            </a:r>
            <a:br>
              <a:rPr lang="en-US" altLang="zh-CN" sz="3600" b="0" dirty="0"/>
            </a:br>
            <a:r>
              <a:rPr lang="zh-CN" altLang="en-US" sz="3600" b="0" dirty="0"/>
              <a:t>第一个</a:t>
            </a:r>
            <a:r>
              <a:rPr lang="en-US" altLang="zh-CN" sz="3600" b="0" dirty="0"/>
              <a:t>Python</a:t>
            </a:r>
            <a:r>
              <a:rPr lang="zh-CN" altLang="en-US" sz="3600" b="0" dirty="0"/>
              <a:t>程序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9724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868653" y="1956371"/>
            <a:ext cx="87555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使用</a:t>
            </a:r>
            <a:r>
              <a:rPr lang="en-US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自带的开发工具运行程序，其运行方式有两种，即交互式运行和脚本式运行。由于交互式运行主要用于简单的</a:t>
            </a:r>
            <a:r>
              <a:rPr lang="en-US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程序的运行和命令的测试，因此，脚本式运行是编写和运行</a:t>
            </a:r>
            <a:r>
              <a:rPr lang="en-US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zh-CN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程序的主要方法</a:t>
            </a:r>
            <a:r>
              <a:rPr lang="zh-CN" altLang="en-US" sz="2800" dirty="0"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800" dirty="0"/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982143" y="638667"/>
            <a:ext cx="4095901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第一个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Python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程序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3008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>
            <a:extLst>
              <a:ext uri="{FF2B5EF4-FFF2-40B4-BE49-F238E27FC236}">
                <a16:creationId xmlns:a16="http://schemas.microsoft.com/office/drawing/2014/main" id="{A84D9C85-6D43-4B4A-84B5-E75287AF99E1}"/>
              </a:ext>
            </a:extLst>
          </p:cNvPr>
          <p:cNvSpPr txBox="1"/>
          <p:nvPr/>
        </p:nvSpPr>
        <p:spPr>
          <a:xfrm>
            <a:off x="672570" y="379927"/>
            <a:ext cx="3776741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IDLE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中调试程序</a:t>
            </a:r>
          </a:p>
        </p:txBody>
      </p:sp>
      <p:sp>
        <p:nvSpPr>
          <p:cNvPr id="2" name="矩形 1"/>
          <p:cNvSpPr/>
          <p:nvPr/>
        </p:nvSpPr>
        <p:spPr>
          <a:xfrm>
            <a:off x="931049" y="1505971"/>
            <a:ext cx="10172380" cy="5013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使用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自带的</a:t>
            </a:r>
            <a:r>
              <a:rPr lang="en-US" altLang="zh-CN" sz="2400" kern="100" dirty="0">
                <a:latin typeface="+mn-ea"/>
              </a:rPr>
              <a:t>IDLE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集成开发工具来创建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源文件是最常见和最佳编辑方法，具体操作是打开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自带的</a:t>
            </a:r>
            <a:r>
              <a:rPr lang="en-US" altLang="zh-CN" sz="2400" kern="100" dirty="0">
                <a:latin typeface="+mn-ea"/>
              </a:rPr>
              <a:t>IDLE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集成开发工具，执行</a:t>
            </a:r>
            <a:r>
              <a:rPr lang="en-US" altLang="zh-CN" sz="2400" kern="100" dirty="0">
                <a:latin typeface="+mn-ea"/>
              </a:rPr>
              <a:t>File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→</a:t>
            </a:r>
            <a:r>
              <a:rPr lang="en-US" altLang="zh-CN" sz="2400" kern="100" dirty="0">
                <a:latin typeface="+mn-ea"/>
              </a:rPr>
              <a:t>New File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命令创建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源文件，在弹出的“未命名（</a:t>
            </a:r>
            <a:r>
              <a:rPr lang="en-US" altLang="zh-CN" sz="2400" kern="100" dirty="0">
                <a:latin typeface="+mn-ea"/>
              </a:rPr>
              <a:t>untitled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）”脚本窗口中输入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代码，进行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源文件的编辑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执行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File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→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Save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命令或按</a:t>
            </a:r>
            <a:r>
              <a:rPr lang="en-US" altLang="zh-CN" sz="2400" kern="100" dirty="0" err="1">
                <a:latin typeface="+mn-ea"/>
                <a:cs typeface="Times New Roman" panose="02020603050405020304" pitchFamily="18" charset="0"/>
              </a:rPr>
              <a:t>Ctrl+S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快捷键保存源文件，在弹出的“另存为”对话框中确定文件文件保存的位置及文件名，单击“保存”按钮，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 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源文件创建完成。</a:t>
            </a:r>
            <a:endParaRPr lang="en-US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请根据上述过程调试下我们的第一个程序：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print(“</a:t>
            </a:r>
            <a:r>
              <a:rPr lang="en-US" altLang="zh-CN" sz="2400" kern="100" dirty="0" err="1">
                <a:latin typeface="+mn-ea"/>
                <a:cs typeface="Times New Roman" panose="02020603050405020304" pitchFamily="18" charset="0"/>
              </a:rPr>
              <a:t>hello,world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!”)</a:t>
            </a:r>
            <a:endParaRPr lang="zh-CN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9916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4074" y="431467"/>
            <a:ext cx="3908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8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Pycharm</a:t>
            </a: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中调试程序</a:t>
            </a:r>
            <a:endParaRPr lang="en-US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5733" y="1634923"/>
            <a:ext cx="9825410" cy="4982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单击“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Next Featured plugins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”按钮，在弹出的窗口中单击“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Create New Project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”选项创建一个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项目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chapter01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，以便后续可以在项目中创建一个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.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py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文件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选中项目名称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chapter01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，右击选择“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New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”→“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Python File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”选项，在弹出的“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New Python File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”窗口中，将刚刚新建的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文件命名为</a:t>
            </a:r>
            <a:r>
              <a:rPr lang="en-US" altLang="zh-CN" sz="2400" kern="100" dirty="0" err="1">
                <a:latin typeface="+mn-ea"/>
                <a:cs typeface="Times New Roman" panose="02020603050405020304" pitchFamily="18" charset="0"/>
              </a:rPr>
              <a:t>hello_world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，使用默认文件类型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Python file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在创建好的“</a:t>
            </a:r>
            <a:r>
              <a:rPr lang="x-none" altLang="zh-CN" sz="2400" kern="100" dirty="0">
                <a:latin typeface="+mn-ea"/>
                <a:cs typeface="Times New Roman" panose="02020603050405020304" pitchFamily="18" charset="0"/>
              </a:rPr>
              <a:t>hello_world.py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”文件中编写如下代码：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print("hello world")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ts val="3000"/>
              </a:lnSpc>
            </a:pP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执行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File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→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Save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命令或按</a:t>
            </a:r>
            <a:r>
              <a:rPr lang="en-US" altLang="zh-CN" sz="2400" kern="100" dirty="0" err="1">
                <a:latin typeface="+mn-ea"/>
                <a:cs typeface="Times New Roman" panose="02020603050405020304" pitchFamily="18" charset="0"/>
              </a:rPr>
              <a:t>Ctrl+S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快捷键保存源文件，在弹出的“另存为”对话框中确定文件文件保存的位置及文件名，单击“保存”按钮，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 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源文件创建完成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请根据上述过程调试下我们的第一个程序：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print(“</a:t>
            </a:r>
            <a:r>
              <a:rPr lang="en-US" altLang="zh-CN" sz="2400" kern="100" dirty="0" err="1">
                <a:latin typeface="+mn-ea"/>
                <a:cs typeface="Times New Roman" panose="02020603050405020304" pitchFamily="18" charset="0"/>
              </a:rPr>
              <a:t>hello,world</a:t>
            </a:r>
            <a:r>
              <a:rPr lang="en-US" altLang="zh-CN" sz="2400" kern="100" dirty="0">
                <a:latin typeface="+mn-ea"/>
                <a:cs typeface="Times New Roman" panose="02020603050405020304" pitchFamily="18" charset="0"/>
              </a:rPr>
              <a:t>!”)</a:t>
            </a:r>
            <a:endParaRPr lang="zh-CN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kern="100" dirty="0">
              <a:latin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17458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">
            <a:extLst>
              <a:ext uri="{FF2B5EF4-FFF2-40B4-BE49-F238E27FC236}">
                <a16:creationId xmlns:a16="http://schemas.microsoft.com/office/drawing/2014/main" id="{311D1889-521E-4DA5-BD03-1F9201EE4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013" y="1238885"/>
            <a:ext cx="44911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缩进</a:t>
            </a:r>
            <a:endParaRPr lang="zh-CN" altLang="zh-CN" sz="2800" b="1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49827" y="1762105"/>
            <a:ext cx="98668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00" dirty="0">
                <a:latin typeface="+mn-ea"/>
              </a:rPr>
              <a:t>Python PEP 8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文档规范中，建议使用</a:t>
            </a:r>
            <a:r>
              <a:rPr lang="en-US" altLang="zh-CN" sz="2400" kern="100" dirty="0">
                <a:latin typeface="+mn-ea"/>
              </a:rPr>
              <a:t>4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个空格作为悬挂式缩进。相同逻辑层代码块缩进的空格数必须一致，在</a:t>
            </a:r>
            <a:r>
              <a:rPr lang="en-US" altLang="zh-CN" sz="2400" kern="100" dirty="0" err="1">
                <a:latin typeface="+mn-ea"/>
              </a:rPr>
              <a:t>PyCharm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中，缩进是自动添加的。逻辑行的首行不要缩进，即顶格输入，否则会导致运行错误。每行代码的最大长度限定在</a:t>
            </a:r>
            <a:r>
              <a:rPr lang="en-US" altLang="zh-CN" sz="2400" kern="100" dirty="0">
                <a:latin typeface="+mn-ea"/>
              </a:rPr>
              <a:t>79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个字符之内。不能使用</a:t>
            </a:r>
            <a:r>
              <a:rPr lang="en-US" altLang="zh-CN" sz="2400" kern="100" dirty="0">
                <a:latin typeface="+mn-ea"/>
              </a:rPr>
              <a:t>Tab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按键进行缩进，</a:t>
            </a:r>
            <a:r>
              <a:rPr lang="en-US" altLang="zh-CN" sz="2400" kern="100" dirty="0">
                <a:latin typeface="+mn-ea"/>
              </a:rPr>
              <a:t>Python 3.x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中也不允许使用</a:t>
            </a:r>
            <a:r>
              <a:rPr lang="en-US" altLang="zh-CN" sz="2400" kern="100" dirty="0">
                <a:latin typeface="+mn-ea"/>
              </a:rPr>
              <a:t>Tab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键和空格组合来设置缩进样式。</a:t>
            </a:r>
            <a:r>
              <a:rPr lang="en-US" altLang="zh-CN" sz="2400" kern="100" dirty="0">
                <a:latin typeface="+mn-ea"/>
              </a:rPr>
              <a:t>Python</a:t>
            </a:r>
            <a:r>
              <a:rPr lang="zh-CN" altLang="zh-CN" sz="2400" kern="100" dirty="0">
                <a:latin typeface="+mn-ea"/>
                <a:cs typeface="Times New Roman" panose="02020603050405020304" pitchFamily="18" charset="0"/>
              </a:rPr>
              <a:t>语言中严格的代码缩进是语法的一大特色。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" name="标题 4"/>
          <p:cNvSpPr>
            <a:spLocks noGrp="1"/>
          </p:cNvSpPr>
          <p:nvPr>
            <p:ph type="title"/>
          </p:nvPr>
        </p:nvSpPr>
        <p:spPr>
          <a:xfrm>
            <a:off x="627017" y="0"/>
            <a:ext cx="4371705" cy="89535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Python</a:t>
            </a:r>
            <a:r>
              <a:rPr lang="zh-CN" altLang="en-US" sz="3200" b="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程序的风格</a:t>
            </a:r>
            <a:endParaRPr lang="en-US" altLang="zh-CN" sz="3200" b="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906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">
            <a:extLst>
              <a:ext uri="{FF2B5EF4-FFF2-40B4-BE49-F238E27FC236}">
                <a16:creationId xmlns:a16="http://schemas.microsoft.com/office/drawing/2014/main" id="{311D1889-521E-4DA5-BD03-1F9201EE4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07" y="505373"/>
            <a:ext cx="44911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换行</a:t>
            </a:r>
            <a:endParaRPr lang="zh-CN" altLang="zh-CN" sz="2800" b="1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3736" y="1735979"/>
            <a:ext cx="104764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latin typeface="+mn-ea"/>
              </a:rPr>
              <a:t>正常情况下，一条</a:t>
            </a:r>
            <a:r>
              <a:rPr lang="en-US" altLang="zh-CN" sz="2800" dirty="0">
                <a:latin typeface="+mn-ea"/>
              </a:rPr>
              <a:t>Python</a:t>
            </a:r>
            <a:r>
              <a:rPr lang="zh-CN" altLang="zh-CN" sz="2800" dirty="0">
                <a:latin typeface="+mn-ea"/>
              </a:rPr>
              <a:t>语句占一行，但超过</a:t>
            </a:r>
            <a:r>
              <a:rPr lang="en-US" altLang="zh-CN" sz="2800" dirty="0">
                <a:latin typeface="+mn-ea"/>
              </a:rPr>
              <a:t>79</a:t>
            </a:r>
            <a:r>
              <a:rPr lang="zh-CN" altLang="zh-CN" sz="2800" dirty="0">
                <a:latin typeface="+mn-ea"/>
              </a:rPr>
              <a:t>个字符就需要换行，</a:t>
            </a:r>
            <a:r>
              <a:rPr lang="en-US" altLang="zh-CN" sz="2800" dirty="0">
                <a:latin typeface="+mn-ea"/>
              </a:rPr>
              <a:t>Python</a:t>
            </a:r>
            <a:r>
              <a:rPr lang="zh-CN" altLang="zh-CN" sz="2800" dirty="0">
                <a:latin typeface="+mn-ea"/>
              </a:rPr>
              <a:t>的续行符是反斜杠“</a:t>
            </a:r>
            <a:r>
              <a:rPr lang="en-US" altLang="zh-CN" sz="2800" dirty="0">
                <a:latin typeface="+mn-ea"/>
              </a:rPr>
              <a:t>\</a:t>
            </a:r>
            <a:r>
              <a:rPr lang="zh-CN" altLang="zh-CN" sz="2800" dirty="0">
                <a:latin typeface="+mn-ea"/>
              </a:rPr>
              <a:t>”字符。在行结尾添加续行符“</a:t>
            </a:r>
            <a:r>
              <a:rPr lang="en-US" altLang="zh-CN" sz="2800" dirty="0">
                <a:latin typeface="+mn-ea"/>
              </a:rPr>
              <a:t>\</a:t>
            </a:r>
            <a:r>
              <a:rPr lang="zh-CN" altLang="zh-CN" sz="2800" dirty="0">
                <a:latin typeface="+mn-ea"/>
              </a:rPr>
              <a:t>”，表示下一行与当前行是一条语句。针对字符串和二元运算符换行编写，可以使用一对圆括号（）实现。在方括号</a:t>
            </a:r>
            <a:r>
              <a:rPr lang="en-US" altLang="zh-CN" sz="2800" dirty="0">
                <a:latin typeface="+mn-ea"/>
              </a:rPr>
              <a:t>[]</a:t>
            </a:r>
            <a:r>
              <a:rPr lang="zh-CN" altLang="zh-CN" sz="2800" dirty="0">
                <a:latin typeface="+mn-ea"/>
              </a:rPr>
              <a:t>和花括号</a:t>
            </a:r>
            <a:r>
              <a:rPr lang="en-US" altLang="zh-CN" sz="2800" dirty="0">
                <a:latin typeface="+mn-ea"/>
              </a:rPr>
              <a:t>{}</a:t>
            </a:r>
            <a:r>
              <a:rPr lang="zh-CN" altLang="zh-CN" sz="2800" dirty="0">
                <a:latin typeface="+mn-ea"/>
              </a:rPr>
              <a:t>中的语句换行，不需要额外添加圆括号（）。一般来说，代码空一行是用于类成员函数之间或区别不同逻辑块，代码空两行是类与类，类与函数，函数与函数之间。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93559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">
            <a:extLst>
              <a:ext uri="{FF2B5EF4-FFF2-40B4-BE49-F238E27FC236}">
                <a16:creationId xmlns:a16="http://schemas.microsoft.com/office/drawing/2014/main" id="{311D1889-521E-4DA5-BD03-1F9201EE4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921" y="489335"/>
            <a:ext cx="44911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代码注释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46CE319-DCA8-4B64-8CF7-9B82BBF158A9}"/>
              </a:ext>
            </a:extLst>
          </p:cNvPr>
          <p:cNvSpPr/>
          <p:nvPr/>
        </p:nvSpPr>
        <p:spPr>
          <a:xfrm>
            <a:off x="6096000" y="2757092"/>
            <a:ext cx="3280904" cy="249496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851CFE3-E95D-444A-95EC-10AB0288526E}"/>
              </a:ext>
            </a:extLst>
          </p:cNvPr>
          <p:cNvSpPr/>
          <p:nvPr/>
        </p:nvSpPr>
        <p:spPr>
          <a:xfrm>
            <a:off x="6878862" y="2238204"/>
            <a:ext cx="1715180" cy="685800"/>
          </a:xfrm>
          <a:prstGeom prst="rect">
            <a:avLst/>
          </a:prstGeom>
          <a:solidFill>
            <a:srgbClr val="1353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5pPr>
          </a:lstStyle>
          <a:p>
            <a:pPr algn="ctr">
              <a:defRPr/>
            </a:pPr>
            <a:r>
              <a:rPr lang="zh-CN" altLang="zh-CN" b="1" dirty="0">
                <a:solidFill>
                  <a:srgbClr val="FFFFFF"/>
                </a:solidFill>
                <a:ea typeface="等线" charset="-122"/>
              </a:rPr>
              <a:t>块注释</a:t>
            </a:r>
            <a:endParaRPr lang="zh-CN" altLang="en-US" b="1" noProof="1">
              <a:solidFill>
                <a:srgbClr val="FFFFFF"/>
              </a:solidFill>
              <a:ea typeface="等线" charset="-122"/>
            </a:endParaRPr>
          </a:p>
        </p:txBody>
      </p:sp>
      <p:sp>
        <p:nvSpPr>
          <p:cNvPr id="19" name="矩形 2">
            <a:extLst>
              <a:ext uri="{FF2B5EF4-FFF2-40B4-BE49-F238E27FC236}">
                <a16:creationId xmlns:a16="http://schemas.microsoft.com/office/drawing/2014/main" id="{F80A593B-C4D2-4FA7-B94D-9C1DEA669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5276" y="2998316"/>
            <a:ext cx="2982352" cy="183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块注释的每行开头使用一个</a:t>
            </a:r>
            <a:r>
              <a:rPr lang="x-none" altLang="zh-CN" sz="2400" dirty="0"/>
              <a:t>#</a:t>
            </a:r>
            <a:r>
              <a:rPr lang="zh-CN" altLang="zh-CN" sz="2400" dirty="0"/>
              <a:t>和一个空格</a:t>
            </a:r>
            <a:r>
              <a:rPr lang="zh-CN" altLang="en-US" sz="2400" dirty="0"/>
              <a:t>，缩进至与代码相同的级别</a:t>
            </a:r>
            <a:r>
              <a:rPr lang="zh-CN" altLang="zh-CN" sz="2400" dirty="0"/>
              <a:t>。</a:t>
            </a:r>
            <a:endParaRPr lang="en-US" altLang="zh-CN" sz="2400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3FE58B2-659F-4D34-8AEC-8D1A44D3104F}"/>
              </a:ext>
            </a:extLst>
          </p:cNvPr>
          <p:cNvSpPr/>
          <p:nvPr/>
        </p:nvSpPr>
        <p:spPr>
          <a:xfrm>
            <a:off x="1758158" y="2757092"/>
            <a:ext cx="3280904" cy="2494964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5C51C47-BF02-4369-A97C-3CC0F627CA3A}"/>
              </a:ext>
            </a:extLst>
          </p:cNvPr>
          <p:cNvSpPr/>
          <p:nvPr/>
        </p:nvSpPr>
        <p:spPr>
          <a:xfrm>
            <a:off x="2501374" y="2238204"/>
            <a:ext cx="1715180" cy="685800"/>
          </a:xfrm>
          <a:prstGeom prst="rect">
            <a:avLst/>
          </a:prstGeom>
          <a:solidFill>
            <a:srgbClr val="1353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等线" charset="-122"/>
                <a:ea typeface="宋体" panose="02010600030101010101" pitchFamily="2" charset="-122"/>
                <a:cs typeface="+mn-cs"/>
              </a:defRPr>
            </a:lvl5pPr>
          </a:lstStyle>
          <a:p>
            <a:pPr algn="ctr">
              <a:defRPr/>
            </a:pPr>
            <a:r>
              <a:rPr lang="zh-CN" altLang="zh-CN" b="1" dirty="0">
                <a:solidFill>
                  <a:srgbClr val="FFFFFF"/>
                </a:solidFill>
                <a:ea typeface="等线" charset="-122"/>
              </a:rPr>
              <a:t>行内注释</a:t>
            </a:r>
            <a:endParaRPr lang="zh-CN" altLang="en-US" b="1" noProof="1">
              <a:solidFill>
                <a:srgbClr val="FFFFFF"/>
              </a:solidFill>
              <a:ea typeface="等线" charset="-122"/>
            </a:endParaRPr>
          </a:p>
        </p:txBody>
      </p:sp>
      <p:sp>
        <p:nvSpPr>
          <p:cNvPr id="22" name="矩形 2">
            <a:extLst>
              <a:ext uri="{FF2B5EF4-FFF2-40B4-BE49-F238E27FC236}">
                <a16:creationId xmlns:a16="http://schemas.microsoft.com/office/drawing/2014/main" id="{99AEDDD3-FA11-45C4-8C41-BEDD141AE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434" y="2998316"/>
            <a:ext cx="2982352" cy="183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行内注释与代码至少由两个空格分隔，注释以一个</a:t>
            </a:r>
            <a:r>
              <a:rPr lang="x-none" altLang="zh-CN" sz="2400" dirty="0"/>
              <a:t>#</a:t>
            </a:r>
            <a:r>
              <a:rPr lang="zh-CN" altLang="zh-CN" sz="2400" dirty="0"/>
              <a:t>和一个空格开头。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17399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-1230512" y="-268550"/>
            <a:ext cx="5426076" cy="1621509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项目小结</a:t>
            </a:r>
          </a:p>
        </p:txBody>
      </p:sp>
      <p:sp>
        <p:nvSpPr>
          <p:cNvPr id="6" name="矩形 5"/>
          <p:cNvSpPr/>
          <p:nvPr/>
        </p:nvSpPr>
        <p:spPr>
          <a:xfrm>
            <a:off x="688923" y="4385872"/>
            <a:ext cx="10492107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 hangingPunct="0">
              <a:lnSpc>
                <a:spcPct val="150000"/>
              </a:lnSpc>
            </a:pPr>
            <a:r>
              <a:rPr lang="en-US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     </a:t>
            </a:r>
            <a:r>
              <a:rPr lang="zh-CN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通过对本项目的学习，读者应掌握如何搭建</a:t>
            </a:r>
            <a:r>
              <a:rPr lang="en-US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Python</a:t>
            </a:r>
            <a:r>
              <a:rPr lang="zh-CN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开发环境、使用集成开发工具</a:t>
            </a:r>
            <a:r>
              <a:rPr lang="en-US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PyCharm</a:t>
            </a:r>
            <a:r>
              <a:rPr lang="zh-CN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、编写并运行第一个</a:t>
            </a:r>
            <a:r>
              <a:rPr lang="en-US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Python</a:t>
            </a:r>
            <a:r>
              <a:rPr lang="zh-CN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程序，这些知识可以为读者后续进行</a:t>
            </a:r>
            <a:r>
              <a:rPr lang="en-US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Python</a:t>
            </a:r>
            <a:r>
              <a:rPr lang="zh-CN" altLang="zh-CN" sz="2800" kern="1200" dirty="0">
                <a:effectLst/>
                <a:latin typeface="Times New Roman" panose="02020603050405020304" pitchFamily="18" charset="0"/>
                <a:ea typeface="方正细等线_GBK"/>
              </a:rPr>
              <a:t>程序开发打下坚实的基础。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-2595" y="4617959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3" name="îSḻïḋé">
            <a:extLst>
              <a:ext uri="{FF2B5EF4-FFF2-40B4-BE49-F238E27FC236}">
                <a16:creationId xmlns:a16="http://schemas.microsoft.com/office/drawing/2014/main" id="{BF20F748-132E-4C96-BBEB-A70517E9351A}"/>
              </a:ext>
            </a:extLst>
          </p:cNvPr>
          <p:cNvSpPr/>
          <p:nvPr/>
        </p:nvSpPr>
        <p:spPr>
          <a:xfrm>
            <a:off x="4565386" y="841338"/>
            <a:ext cx="3041716" cy="7669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reflection blurRad="6350" stA="240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2800" spc="300" dirty="0"/>
              <a:t>项目目标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87642" y="2222037"/>
            <a:ext cx="2615556" cy="463506"/>
            <a:chOff x="1180779" y="1800875"/>
            <a:chExt cx="2615556" cy="463506"/>
          </a:xfrm>
        </p:grpSpPr>
        <p:pic>
          <p:nvPicPr>
            <p:cNvPr id="3074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3075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65383" y="2821289"/>
            <a:ext cx="50792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了解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Python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的发展、特点及应用领域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熟悉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Python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程序开发的基本步骤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582531" y="4668497"/>
            <a:ext cx="50792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dirty="0">
                <a:latin typeface="+mn-ea"/>
                <a:cs typeface="Times New Roman" panose="02020603050405020304" pitchFamily="18" charset="0"/>
              </a:rPr>
              <a:t>会搭建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Python</a:t>
            </a:r>
            <a:r>
              <a:rPr lang="zh-CN" altLang="en-US" dirty="0">
                <a:latin typeface="+mn-ea"/>
                <a:cs typeface="Times New Roman" panose="02020603050405020304" pitchFamily="18" charset="0"/>
              </a:rPr>
              <a:t>开发环境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+mn-ea"/>
                <a:cs typeface="Times New Roman" panose="02020603050405020304" pitchFamily="18" charset="0"/>
              </a:rPr>
              <a:t>会安装并使用</a:t>
            </a:r>
            <a:r>
              <a:rPr lang="en-US" altLang="zh-CN" dirty="0" err="1">
                <a:latin typeface="+mn-ea"/>
                <a:cs typeface="Times New Roman" panose="02020603050405020304" pitchFamily="18" charset="0"/>
              </a:rPr>
              <a:t>PyCharm</a:t>
            </a:r>
            <a:r>
              <a:rPr lang="zh-CN" altLang="en-US" dirty="0">
                <a:latin typeface="+mn-ea"/>
                <a:cs typeface="Times New Roman" panose="02020603050405020304" pitchFamily="18" charset="0"/>
              </a:rPr>
              <a:t>开发工具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+mn-ea"/>
                <a:cs typeface="Times New Roman" panose="02020603050405020304" pitchFamily="18" charset="0"/>
              </a:rPr>
              <a:t>会编写并运行</a:t>
            </a:r>
            <a:r>
              <a:rPr lang="en-US" altLang="zh-CN" dirty="0">
                <a:latin typeface="+mn-ea"/>
                <a:cs typeface="Times New Roman" panose="02020603050405020304" pitchFamily="18" charset="0"/>
              </a:rPr>
              <a:t>Python</a:t>
            </a:r>
            <a:r>
              <a:rPr lang="zh-CN" altLang="en-US" dirty="0">
                <a:latin typeface="+mn-ea"/>
                <a:cs typeface="Times New Roman" panose="02020603050405020304" pitchFamily="18" charset="0"/>
              </a:rPr>
              <a:t>程序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616914" y="4093004"/>
            <a:ext cx="2615556" cy="463506"/>
            <a:chOff x="1180779" y="1800875"/>
            <a:chExt cx="2615556" cy="463506"/>
          </a:xfrm>
        </p:grpSpPr>
        <p:pic>
          <p:nvPicPr>
            <p:cNvPr id="81" name="Picture 2" descr="三角形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406" y="1800875"/>
              <a:ext cx="221915" cy="44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2" name="组合 81"/>
            <p:cNvGrpSpPr/>
            <p:nvPr/>
          </p:nvGrpSpPr>
          <p:grpSpPr>
            <a:xfrm>
              <a:off x="1180779" y="1802716"/>
              <a:ext cx="2615556" cy="461665"/>
              <a:chOff x="1044315" y="1775257"/>
              <a:chExt cx="2615556" cy="461665"/>
            </a:xfrm>
          </p:grpSpPr>
          <p:pic>
            <p:nvPicPr>
              <p:cNvPr id="83" name="Picture 3" descr="点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0567" y="1896493"/>
                <a:ext cx="909304" cy="248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4" name="Rectangle 4"/>
              <p:cNvSpPr>
                <a:spLocks noChangeArrowheads="1"/>
              </p:cNvSpPr>
              <p:nvPr/>
            </p:nvSpPr>
            <p:spPr bwMode="auto">
              <a:xfrm>
                <a:off x="1044315" y="1775257"/>
                <a:ext cx="1813091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69875" algn="l" defTabSz="914400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技能</a:t>
                </a:r>
                <a:r>
                  <a:rPr kumimoji="0" lang="zh-CN" altLang="zh-CN" sz="2400" b="0" i="0" u="none" strike="noStrike" cap="none" normalizeH="0" baseline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目标 </a:t>
                </a:r>
                <a:endPara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4865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889762" y="2642633"/>
            <a:ext cx="4545872" cy="89535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600" b="0" dirty="0">
                <a:latin typeface="Impact" pitchFamily="34" charset="0"/>
                <a:ea typeface="微软雅黑" pitchFamily="34" charset="-122"/>
              </a:rPr>
              <a:t>搭建</a:t>
            </a:r>
            <a:r>
              <a:rPr lang="en-US" altLang="zh-CN" sz="3600" b="0" dirty="0">
                <a:latin typeface="Impact" pitchFamily="34" charset="0"/>
                <a:ea typeface="微软雅黑" pitchFamily="34" charset="-122"/>
              </a:rPr>
              <a:t>Python</a:t>
            </a:r>
            <a:r>
              <a:rPr lang="zh-CN" altLang="zh-CN" sz="3600" b="0" dirty="0">
                <a:latin typeface="Impact" pitchFamily="34" charset="0"/>
                <a:ea typeface="微软雅黑" pitchFamily="34" charset="-122"/>
              </a:rPr>
              <a:t>开发环境</a:t>
            </a:r>
            <a:endParaRPr lang="zh-CN" altLang="en-US" sz="3600" b="0" dirty="0">
              <a:solidFill>
                <a:schemeClr val="tx1">
                  <a:lumMod val="75000"/>
                  <a:lumOff val="25000"/>
                </a:schemeClr>
              </a:solidFill>
              <a:cs typeface="Open Sans" panose="020B0606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27960" y="25390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矩形 2">
            <a:extLst>
              <a:ext uri="{FF2B5EF4-FFF2-40B4-BE49-F238E27FC236}">
                <a16:creationId xmlns:a16="http://schemas.microsoft.com/office/drawing/2014/main" id="{E7F535B1-40F3-49B6-834E-0A0356C0F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114" y="1122392"/>
            <a:ext cx="11099488" cy="117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7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在方兴未艾的机器学习</a:t>
            </a:r>
            <a:r>
              <a:rPr lang="zh-CN" altLang="en-US" sz="247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、人工智能</a:t>
            </a:r>
            <a:r>
              <a:rPr lang="zh-CN" altLang="zh-CN" sz="247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及热门的大数据分析技术领域，</a:t>
            </a:r>
            <a:r>
              <a:rPr lang="en-US" altLang="zh-CN" sz="247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47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语言的热度可谓是如日中天。</a:t>
            </a:r>
            <a:endParaRPr lang="zh-CN" altLang="en-US" sz="2475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7" name="Picture 7" descr="C:\Users\admin\Desktop\timg.gif">
            <a:extLst>
              <a:ext uri="{FF2B5EF4-FFF2-40B4-BE49-F238E27FC236}">
                <a16:creationId xmlns:a16="http://schemas.microsoft.com/office/drawing/2014/main" id="{47D06C57-7788-4B22-BE4D-B4BAB40252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740" y="3124082"/>
            <a:ext cx="3891742" cy="213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 descr="C:\Users\admin\Desktop\timg.gif">
            <a:extLst>
              <a:ext uri="{FF2B5EF4-FFF2-40B4-BE49-F238E27FC236}">
                <a16:creationId xmlns:a16="http://schemas.microsoft.com/office/drawing/2014/main" id="{24F2B817-B65F-4198-B17A-3A0EEF58A03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80" y="3124082"/>
            <a:ext cx="3793092" cy="213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min\Desktop\a0326af7af5b4273918862cb845bd722.gif">
            <a:extLst>
              <a:ext uri="{FF2B5EF4-FFF2-40B4-BE49-F238E27FC236}">
                <a16:creationId xmlns:a16="http://schemas.microsoft.com/office/drawing/2014/main" id="{D0A99500-F6AF-4D28-8E65-21306401D8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482" y="3124082"/>
            <a:ext cx="3802276" cy="213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1">
            <a:extLst>
              <a:ext uri="{FF2B5EF4-FFF2-40B4-BE49-F238E27FC236}">
                <a16:creationId xmlns:a16="http://schemas.microsoft.com/office/drawing/2014/main" id="{7448D350-2BF7-46FA-9183-71614E977908}"/>
              </a:ext>
            </a:extLst>
          </p:cNvPr>
          <p:cNvSpPr txBox="1"/>
          <p:nvPr/>
        </p:nvSpPr>
        <p:spPr>
          <a:xfrm>
            <a:off x="754298" y="537611"/>
            <a:ext cx="3322420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Python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简介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8943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>
            <a:extLst>
              <a:ext uri="{FF2B5EF4-FFF2-40B4-BE49-F238E27FC236}">
                <a16:creationId xmlns:a16="http://schemas.microsoft.com/office/drawing/2014/main" id="{0AC662C4-8371-4D67-8608-5DB09BB92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885" y="2285974"/>
            <a:ext cx="3797105" cy="2667342"/>
          </a:xfrm>
          <a:prstGeom prst="rect">
            <a:avLst/>
          </a:prstGeom>
        </p:spPr>
      </p:pic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66" name="TextBox 2">
            <a:extLst>
              <a:ext uri="{FF2B5EF4-FFF2-40B4-BE49-F238E27FC236}">
                <a16:creationId xmlns:a16="http://schemas.microsoft.com/office/drawing/2014/main" id="{5121E89F-0CA4-4000-AADE-8A1D56D9D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161" y="5580586"/>
            <a:ext cx="4331050" cy="104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algn="just" eaLnBrk="1" hangingPunct="1">
              <a:lnSpc>
                <a:spcPct val="150000"/>
              </a:lnSpc>
              <a:buClr>
                <a:srgbClr val="0066FF"/>
              </a:buClr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Guido van Rossum</a:t>
            </a:r>
          </a:p>
          <a:p>
            <a:pPr lvl="1" algn="just" eaLnBrk="1" hangingPunct="1">
              <a:lnSpc>
                <a:spcPct val="150000"/>
              </a:lnSpc>
              <a:buClr>
                <a:srgbClr val="0066FF"/>
              </a:buClr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语言创立者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7" name="Picture 7" descr="c:\users\tian\appdata\roaming\360se6\User Data\temp\DO6GvRlo.gif">
            <a:extLst>
              <a:ext uri="{FF2B5EF4-FFF2-40B4-BE49-F238E27FC236}">
                <a16:creationId xmlns:a16="http://schemas.microsoft.com/office/drawing/2014/main" id="{02891D53-0E37-43AB-ADA4-E94372F7F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00" y="1917932"/>
            <a:ext cx="3390675" cy="36626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8" name="矩形 2">
            <a:extLst>
              <a:ext uri="{FF2B5EF4-FFF2-40B4-BE49-F238E27FC236}">
                <a16:creationId xmlns:a16="http://schemas.microsoft.com/office/drawing/2014/main" id="{28C34FCC-D88F-46A3-AEA0-60485E1BB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582" y="845342"/>
            <a:ext cx="10856592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75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语言最初是由荷兰人吉多·范罗苏姆创造，并于1991年首次发行。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2002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2.x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3.x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75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08F2AC9-618C-4AE3-932C-32B77F5DF378}"/>
              </a:ext>
            </a:extLst>
          </p:cNvPr>
          <p:cNvSpPr txBox="1"/>
          <p:nvPr/>
        </p:nvSpPr>
        <p:spPr>
          <a:xfrm>
            <a:off x="5141598" y="1917932"/>
            <a:ext cx="6409171" cy="3782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1989 年冬天的圣诞节，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岁的Guido van Rossum 为了打发无聊的假期，开始编写 Python 语言的编译器和解释器。Python 的名字来自于 Guido van Rossum 对一部英国喜剧：《蒙提·派森的飞行马戏团》（Monty Python and the Flying Circus）的狂热喜好。Guido van Rossum 花了两年左右的时间，1991 年，Python 的第一个版本诞生了。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经过 30 年左右的发展，Python 已经成为最火的编程语言之一。在大数据和 AI 领域的应用广泛，是人工智能时代的第一编程语言。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334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96671" y="1293812"/>
            <a:ext cx="10250529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简单易学，</a:t>
            </a:r>
            <a:r>
              <a:rPr lang="en-US" altLang="zh-CN" sz="2400" kern="1050" dirty="0">
                <a:latin typeface="+mn-ea"/>
              </a:rPr>
              <a:t>Python</a:t>
            </a:r>
            <a:r>
              <a:rPr lang="zh-CN" altLang="zh-CN" sz="2400" kern="1050" dirty="0">
                <a:latin typeface="+mn-ea"/>
              </a:rPr>
              <a:t>遵循“简单、优雅、明确”的设计原则。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面向对象，</a:t>
            </a:r>
            <a:r>
              <a:rPr lang="en-US" altLang="zh-CN" sz="2400" kern="1050" dirty="0">
                <a:latin typeface="+mn-ea"/>
              </a:rPr>
              <a:t>Python</a:t>
            </a:r>
            <a:r>
              <a:rPr lang="zh-CN" altLang="zh-CN" sz="2400" kern="1050" dirty="0">
                <a:latin typeface="+mn-ea"/>
              </a:rPr>
              <a:t>既支持面向过程编程，也支持面向对象编程。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免费开源，开放源代码，拥有强大的社区和生态圈。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可解释性，直接从源代码运行程序，不需要编译成二进制代码。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可移植性，代码可以在不同的操作系统上运行。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可扩展性，能够通过</a:t>
            </a:r>
            <a:r>
              <a:rPr lang="en-US" altLang="zh-CN" sz="2400" kern="1050" dirty="0">
                <a:latin typeface="+mn-ea"/>
              </a:rPr>
              <a:t>C</a:t>
            </a:r>
            <a:r>
              <a:rPr lang="zh-CN" altLang="zh-CN" sz="2400" kern="1050" dirty="0">
                <a:latin typeface="+mn-ea"/>
              </a:rPr>
              <a:t>、</a:t>
            </a:r>
            <a:r>
              <a:rPr lang="en-US" altLang="zh-CN" sz="2400" kern="1050" dirty="0">
                <a:latin typeface="+mn-ea"/>
              </a:rPr>
              <a:t>C++</a:t>
            </a:r>
            <a:r>
              <a:rPr lang="zh-CN" altLang="zh-CN" sz="2400" kern="1050" dirty="0">
                <a:latin typeface="+mn-ea"/>
              </a:rPr>
              <a:t>语言为</a:t>
            </a:r>
            <a:r>
              <a:rPr lang="en-US" altLang="zh-CN" sz="2400" kern="1050" dirty="0">
                <a:latin typeface="+mn-ea"/>
              </a:rPr>
              <a:t>Python</a:t>
            </a:r>
            <a:r>
              <a:rPr lang="zh-CN" altLang="zh-CN" sz="2400" kern="1050" dirty="0">
                <a:latin typeface="+mn-ea"/>
              </a:rPr>
              <a:t>编写扩充模块。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可嵌入性，允许嵌入</a:t>
            </a:r>
            <a:r>
              <a:rPr lang="en-US" altLang="zh-CN" sz="2400" kern="1050" dirty="0">
                <a:latin typeface="+mn-ea"/>
              </a:rPr>
              <a:t>C</a:t>
            </a:r>
            <a:r>
              <a:rPr lang="zh-CN" altLang="zh-CN" sz="2400" kern="1050" dirty="0">
                <a:latin typeface="+mn-ea"/>
              </a:rPr>
              <a:t>、</a:t>
            </a:r>
            <a:r>
              <a:rPr lang="en-US" altLang="zh-CN" sz="2400" kern="1050" dirty="0">
                <a:latin typeface="+mn-ea"/>
              </a:rPr>
              <a:t>C++</a:t>
            </a:r>
            <a:r>
              <a:rPr lang="zh-CN" altLang="zh-CN" sz="2400" kern="1050" dirty="0">
                <a:latin typeface="+mn-ea"/>
              </a:rPr>
              <a:t>程序中，提供脚本功能。</a:t>
            </a:r>
          </a:p>
          <a:p>
            <a:pPr indent="269875" algn="just">
              <a:lnSpc>
                <a:spcPct val="150000"/>
              </a:lnSpc>
              <a:spcAft>
                <a:spcPts val="0"/>
              </a:spcAft>
              <a:tabLst>
                <a:tab pos="440055" algn="l"/>
              </a:tabLst>
            </a:pPr>
            <a:r>
              <a:rPr lang="en-US" altLang="zh-CN" sz="2400" kern="1050" dirty="0">
                <a:latin typeface="+mn-ea"/>
              </a:rPr>
              <a:t>● </a:t>
            </a:r>
            <a:r>
              <a:rPr lang="zh-CN" altLang="zh-CN" sz="2400" kern="1050" dirty="0">
                <a:latin typeface="+mn-ea"/>
              </a:rPr>
              <a:t>丰富的库，具有丰富的标准库和第三方库，功能强大。</a:t>
            </a:r>
          </a:p>
        </p:txBody>
      </p:sp>
      <p:sp>
        <p:nvSpPr>
          <p:cNvPr id="3" name="矩形 2"/>
          <p:cNvSpPr/>
          <p:nvPr/>
        </p:nvSpPr>
        <p:spPr>
          <a:xfrm>
            <a:off x="777858" y="651129"/>
            <a:ext cx="2809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50" spc="-20" dirty="0">
                <a:solidFill>
                  <a:schemeClr val="accent2"/>
                </a:solidFill>
                <a:latin typeface="+mj-ea"/>
                <a:ea typeface="+mj-ea"/>
              </a:rPr>
              <a:t>Python</a:t>
            </a:r>
            <a:r>
              <a:rPr lang="zh-CN" altLang="zh-CN" sz="2800" kern="1050" spc="-20" dirty="0">
                <a:solidFill>
                  <a:schemeClr val="accent2"/>
                </a:solidFill>
                <a:latin typeface="+mj-ea"/>
                <a:ea typeface="+mj-ea"/>
                <a:cs typeface="Times New Roman" panose="02020603050405020304" pitchFamily="18" charset="0"/>
              </a:rPr>
              <a:t>的特点</a:t>
            </a:r>
            <a:r>
              <a:rPr lang="zh-CN" altLang="en-US" sz="2800" kern="1050" spc="-20" dirty="0">
                <a:solidFill>
                  <a:schemeClr val="accent2"/>
                </a:solidFill>
                <a:latin typeface="+mj-ea"/>
                <a:ea typeface="+mj-ea"/>
                <a:cs typeface="Times New Roman" panose="02020603050405020304" pitchFamily="18" charset="0"/>
              </a:rPr>
              <a:t>：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832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íṡļíḋé">
            <a:extLst>
              <a:ext uri="{FF2B5EF4-FFF2-40B4-BE49-F238E27FC236}">
                <a16:creationId xmlns:a16="http://schemas.microsoft.com/office/drawing/2014/main" id="{99044E65-71C2-4B92-8DDC-1AD787D09245}"/>
              </a:ext>
            </a:extLst>
          </p:cNvPr>
          <p:cNvGrpSpPr/>
          <p:nvPr/>
        </p:nvGrpSpPr>
        <p:grpSpPr>
          <a:xfrm>
            <a:off x="0" y="4452495"/>
            <a:ext cx="12177677" cy="2440828"/>
            <a:chOff x="0" y="4466341"/>
            <a:chExt cx="9144000" cy="1832773"/>
          </a:xfrm>
        </p:grpSpPr>
        <p:sp>
          <p:nvSpPr>
            <p:cNvPr id="34" name="iṣḷiḑè">
              <a:extLst>
                <a:ext uri="{FF2B5EF4-FFF2-40B4-BE49-F238E27FC236}">
                  <a16:creationId xmlns:a16="http://schemas.microsoft.com/office/drawing/2014/main" id="{C96AB7A6-6F11-47F9-A08C-BEE0B06BA360}"/>
                </a:ext>
              </a:extLst>
            </p:cNvPr>
            <p:cNvSpPr/>
            <p:nvPr/>
          </p:nvSpPr>
          <p:spPr bwMode="auto">
            <a:xfrm>
              <a:off x="772875" y="4678733"/>
              <a:ext cx="4359944" cy="1392352"/>
            </a:xfrm>
            <a:custGeom>
              <a:avLst/>
              <a:gdLst>
                <a:gd name="T0" fmla="*/ 1027 w 1478"/>
                <a:gd name="T1" fmla="*/ 471 h 473"/>
                <a:gd name="T2" fmla="*/ 972 w 1478"/>
                <a:gd name="T3" fmla="*/ 473 h 473"/>
                <a:gd name="T4" fmla="*/ 970 w 1478"/>
                <a:gd name="T5" fmla="*/ 473 h 473"/>
                <a:gd name="T6" fmla="*/ 995 w 1478"/>
                <a:gd name="T7" fmla="*/ 117 h 473"/>
                <a:gd name="T8" fmla="*/ 996 w 1478"/>
                <a:gd name="T9" fmla="*/ 105 h 473"/>
                <a:gd name="T10" fmla="*/ 1006 w 1478"/>
                <a:gd name="T11" fmla="*/ 117 h 473"/>
                <a:gd name="T12" fmla="*/ 1010 w 1478"/>
                <a:gd name="T13" fmla="*/ 471 h 473"/>
                <a:gd name="T14" fmla="*/ 1461 w 1478"/>
                <a:gd name="T15" fmla="*/ 105 h 473"/>
                <a:gd name="T16" fmla="*/ 1465 w 1478"/>
                <a:gd name="T17" fmla="*/ 105 h 473"/>
                <a:gd name="T18" fmla="*/ 1475 w 1478"/>
                <a:gd name="T19" fmla="*/ 155 h 473"/>
                <a:gd name="T20" fmla="*/ 1478 w 1478"/>
                <a:gd name="T21" fmla="*/ 473 h 473"/>
                <a:gd name="T22" fmla="*/ 1465 w 1478"/>
                <a:gd name="T23" fmla="*/ 473 h 473"/>
                <a:gd name="T24" fmla="*/ 1423 w 1478"/>
                <a:gd name="T25" fmla="*/ 473 h 473"/>
                <a:gd name="T26" fmla="*/ 1415 w 1478"/>
                <a:gd name="T27" fmla="*/ 207 h 473"/>
                <a:gd name="T28" fmla="*/ 1423 w 1478"/>
                <a:gd name="T29" fmla="*/ 155 h 473"/>
                <a:gd name="T30" fmla="*/ 1427 w 1478"/>
                <a:gd name="T31" fmla="*/ 105 h 473"/>
                <a:gd name="T32" fmla="*/ 1442 w 1478"/>
                <a:gd name="T33" fmla="*/ 23 h 473"/>
                <a:gd name="T34" fmla="*/ 1461 w 1478"/>
                <a:gd name="T35" fmla="*/ 105 h 473"/>
                <a:gd name="T36" fmla="*/ 1285 w 1478"/>
                <a:gd name="T37" fmla="*/ 190 h 473"/>
                <a:gd name="T38" fmla="*/ 1335 w 1478"/>
                <a:gd name="T39" fmla="*/ 473 h 473"/>
                <a:gd name="T40" fmla="*/ 1285 w 1478"/>
                <a:gd name="T41" fmla="*/ 190 h 473"/>
                <a:gd name="T42" fmla="*/ 1176 w 1478"/>
                <a:gd name="T43" fmla="*/ 243 h 473"/>
                <a:gd name="T44" fmla="*/ 1216 w 1478"/>
                <a:gd name="T45" fmla="*/ 473 h 473"/>
                <a:gd name="T46" fmla="*/ 1176 w 1478"/>
                <a:gd name="T47" fmla="*/ 243 h 473"/>
                <a:gd name="T48" fmla="*/ 1083 w 1478"/>
                <a:gd name="T49" fmla="*/ 167 h 473"/>
                <a:gd name="T50" fmla="*/ 1125 w 1478"/>
                <a:gd name="T51" fmla="*/ 473 h 473"/>
                <a:gd name="T52" fmla="*/ 1083 w 1478"/>
                <a:gd name="T53" fmla="*/ 167 h 473"/>
                <a:gd name="T54" fmla="*/ 849 w 1478"/>
                <a:gd name="T55" fmla="*/ 295 h 473"/>
                <a:gd name="T56" fmla="*/ 884 w 1478"/>
                <a:gd name="T57" fmla="*/ 473 h 473"/>
                <a:gd name="T58" fmla="*/ 849 w 1478"/>
                <a:gd name="T59" fmla="*/ 295 h 473"/>
                <a:gd name="T60" fmla="*/ 631 w 1478"/>
                <a:gd name="T61" fmla="*/ 373 h 473"/>
                <a:gd name="T62" fmla="*/ 643 w 1478"/>
                <a:gd name="T63" fmla="*/ 318 h 473"/>
                <a:gd name="T64" fmla="*/ 667 w 1478"/>
                <a:gd name="T65" fmla="*/ 306 h 473"/>
                <a:gd name="T66" fmla="*/ 702 w 1478"/>
                <a:gd name="T67" fmla="*/ 234 h 473"/>
                <a:gd name="T68" fmla="*/ 723 w 1478"/>
                <a:gd name="T69" fmla="*/ 306 h 473"/>
                <a:gd name="T70" fmla="*/ 702 w 1478"/>
                <a:gd name="T71" fmla="*/ 473 h 473"/>
                <a:gd name="T72" fmla="*/ 687 w 1478"/>
                <a:gd name="T73" fmla="*/ 473 h 473"/>
                <a:gd name="T74" fmla="*/ 643 w 1478"/>
                <a:gd name="T75" fmla="*/ 473 h 473"/>
                <a:gd name="T76" fmla="*/ 631 w 1478"/>
                <a:gd name="T77" fmla="*/ 373 h 473"/>
                <a:gd name="T78" fmla="*/ 581 w 1478"/>
                <a:gd name="T79" fmla="*/ 255 h 473"/>
                <a:gd name="T80" fmla="*/ 623 w 1478"/>
                <a:gd name="T81" fmla="*/ 473 h 473"/>
                <a:gd name="T82" fmla="*/ 581 w 1478"/>
                <a:gd name="T83" fmla="*/ 255 h 473"/>
                <a:gd name="T84" fmla="*/ 532 w 1478"/>
                <a:gd name="T85" fmla="*/ 314 h 473"/>
                <a:gd name="T86" fmla="*/ 557 w 1478"/>
                <a:gd name="T87" fmla="*/ 356 h 473"/>
                <a:gd name="T88" fmla="*/ 532 w 1478"/>
                <a:gd name="T89" fmla="*/ 473 h 473"/>
                <a:gd name="T90" fmla="*/ 455 w 1478"/>
                <a:gd name="T91" fmla="*/ 473 h 473"/>
                <a:gd name="T92" fmla="*/ 455 w 1478"/>
                <a:gd name="T93" fmla="*/ 302 h 473"/>
                <a:gd name="T94" fmla="*/ 488 w 1478"/>
                <a:gd name="T95" fmla="*/ 356 h 473"/>
                <a:gd name="T96" fmla="*/ 532 w 1478"/>
                <a:gd name="T97" fmla="*/ 314 h 473"/>
                <a:gd name="T98" fmla="*/ 360 w 1478"/>
                <a:gd name="T99" fmla="*/ 293 h 473"/>
                <a:gd name="T100" fmla="*/ 426 w 1478"/>
                <a:gd name="T101" fmla="*/ 473 h 473"/>
                <a:gd name="T102" fmla="*/ 360 w 1478"/>
                <a:gd name="T103" fmla="*/ 293 h 473"/>
                <a:gd name="T104" fmla="*/ 287 w 1478"/>
                <a:gd name="T105" fmla="*/ 209 h 473"/>
                <a:gd name="T106" fmla="*/ 350 w 1478"/>
                <a:gd name="T107" fmla="*/ 473 h 473"/>
                <a:gd name="T108" fmla="*/ 287 w 1478"/>
                <a:gd name="T109" fmla="*/ 209 h 473"/>
                <a:gd name="T110" fmla="*/ 195 w 1478"/>
                <a:gd name="T111" fmla="*/ 184 h 473"/>
                <a:gd name="T112" fmla="*/ 241 w 1478"/>
                <a:gd name="T113" fmla="*/ 473 h 473"/>
                <a:gd name="T114" fmla="*/ 195 w 1478"/>
                <a:gd name="T115" fmla="*/ 184 h 473"/>
                <a:gd name="T116" fmla="*/ 31 w 1478"/>
                <a:gd name="T117" fmla="*/ 264 h 473"/>
                <a:gd name="T118" fmla="*/ 92 w 1478"/>
                <a:gd name="T119" fmla="*/ 473 h 473"/>
                <a:gd name="T120" fmla="*/ 31 w 1478"/>
                <a:gd name="T121" fmla="*/ 473 h 473"/>
                <a:gd name="T122" fmla="*/ 0 w 1478"/>
                <a:gd name="T123" fmla="*/ 331 h 473"/>
                <a:gd name="T124" fmla="*/ 31 w 1478"/>
                <a:gd name="T125" fmla="*/ 26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8" h="473">
                  <a:moveTo>
                    <a:pt x="1010" y="471"/>
                  </a:moveTo>
                  <a:lnTo>
                    <a:pt x="1027" y="471"/>
                  </a:lnTo>
                  <a:lnTo>
                    <a:pt x="1027" y="473"/>
                  </a:lnTo>
                  <a:lnTo>
                    <a:pt x="972" y="473"/>
                  </a:lnTo>
                  <a:lnTo>
                    <a:pt x="972" y="473"/>
                  </a:lnTo>
                  <a:lnTo>
                    <a:pt x="970" y="473"/>
                  </a:lnTo>
                  <a:lnTo>
                    <a:pt x="970" y="117"/>
                  </a:lnTo>
                  <a:lnTo>
                    <a:pt x="995" y="117"/>
                  </a:lnTo>
                  <a:lnTo>
                    <a:pt x="996" y="75"/>
                  </a:lnTo>
                  <a:lnTo>
                    <a:pt x="996" y="105"/>
                  </a:lnTo>
                  <a:lnTo>
                    <a:pt x="1002" y="105"/>
                  </a:lnTo>
                  <a:lnTo>
                    <a:pt x="1006" y="117"/>
                  </a:lnTo>
                  <a:lnTo>
                    <a:pt x="1010" y="117"/>
                  </a:lnTo>
                  <a:lnTo>
                    <a:pt x="1010" y="471"/>
                  </a:lnTo>
                  <a:lnTo>
                    <a:pt x="1010" y="471"/>
                  </a:lnTo>
                  <a:close/>
                  <a:moveTo>
                    <a:pt x="1461" y="105"/>
                  </a:moveTo>
                  <a:lnTo>
                    <a:pt x="1463" y="0"/>
                  </a:lnTo>
                  <a:lnTo>
                    <a:pt x="1465" y="105"/>
                  </a:lnTo>
                  <a:lnTo>
                    <a:pt x="1475" y="105"/>
                  </a:lnTo>
                  <a:lnTo>
                    <a:pt x="1475" y="155"/>
                  </a:lnTo>
                  <a:lnTo>
                    <a:pt x="1478" y="155"/>
                  </a:lnTo>
                  <a:lnTo>
                    <a:pt x="1478" y="473"/>
                  </a:lnTo>
                  <a:lnTo>
                    <a:pt x="1475" y="473"/>
                  </a:lnTo>
                  <a:lnTo>
                    <a:pt x="1465" y="473"/>
                  </a:lnTo>
                  <a:lnTo>
                    <a:pt x="1427" y="473"/>
                  </a:lnTo>
                  <a:lnTo>
                    <a:pt x="1423" y="473"/>
                  </a:lnTo>
                  <a:lnTo>
                    <a:pt x="1415" y="473"/>
                  </a:lnTo>
                  <a:lnTo>
                    <a:pt x="1415" y="207"/>
                  </a:lnTo>
                  <a:lnTo>
                    <a:pt x="1423" y="207"/>
                  </a:lnTo>
                  <a:lnTo>
                    <a:pt x="1423" y="155"/>
                  </a:lnTo>
                  <a:lnTo>
                    <a:pt x="1427" y="155"/>
                  </a:lnTo>
                  <a:lnTo>
                    <a:pt x="1427" y="105"/>
                  </a:lnTo>
                  <a:lnTo>
                    <a:pt x="1440" y="105"/>
                  </a:lnTo>
                  <a:lnTo>
                    <a:pt x="1442" y="23"/>
                  </a:lnTo>
                  <a:lnTo>
                    <a:pt x="1444" y="105"/>
                  </a:lnTo>
                  <a:lnTo>
                    <a:pt x="1461" y="105"/>
                  </a:lnTo>
                  <a:lnTo>
                    <a:pt x="1461" y="105"/>
                  </a:lnTo>
                  <a:close/>
                  <a:moveTo>
                    <a:pt x="1285" y="190"/>
                  </a:moveTo>
                  <a:lnTo>
                    <a:pt x="1335" y="190"/>
                  </a:lnTo>
                  <a:lnTo>
                    <a:pt x="1335" y="473"/>
                  </a:lnTo>
                  <a:lnTo>
                    <a:pt x="1285" y="473"/>
                  </a:lnTo>
                  <a:lnTo>
                    <a:pt x="1285" y="190"/>
                  </a:lnTo>
                  <a:lnTo>
                    <a:pt x="1285" y="190"/>
                  </a:lnTo>
                  <a:close/>
                  <a:moveTo>
                    <a:pt x="1176" y="243"/>
                  </a:moveTo>
                  <a:lnTo>
                    <a:pt x="1216" y="243"/>
                  </a:lnTo>
                  <a:lnTo>
                    <a:pt x="1216" y="473"/>
                  </a:lnTo>
                  <a:lnTo>
                    <a:pt x="1176" y="473"/>
                  </a:lnTo>
                  <a:lnTo>
                    <a:pt x="1176" y="243"/>
                  </a:lnTo>
                  <a:lnTo>
                    <a:pt x="1176" y="243"/>
                  </a:lnTo>
                  <a:close/>
                  <a:moveTo>
                    <a:pt x="1083" y="167"/>
                  </a:moveTo>
                  <a:lnTo>
                    <a:pt x="1125" y="167"/>
                  </a:lnTo>
                  <a:lnTo>
                    <a:pt x="1125" y="473"/>
                  </a:lnTo>
                  <a:lnTo>
                    <a:pt x="1083" y="473"/>
                  </a:lnTo>
                  <a:lnTo>
                    <a:pt x="1083" y="167"/>
                  </a:lnTo>
                  <a:lnTo>
                    <a:pt x="1083" y="167"/>
                  </a:lnTo>
                  <a:close/>
                  <a:moveTo>
                    <a:pt x="849" y="295"/>
                  </a:moveTo>
                  <a:lnTo>
                    <a:pt x="884" y="295"/>
                  </a:lnTo>
                  <a:lnTo>
                    <a:pt x="884" y="473"/>
                  </a:lnTo>
                  <a:lnTo>
                    <a:pt x="849" y="473"/>
                  </a:lnTo>
                  <a:lnTo>
                    <a:pt x="849" y="295"/>
                  </a:lnTo>
                  <a:lnTo>
                    <a:pt x="849" y="295"/>
                  </a:lnTo>
                  <a:close/>
                  <a:moveTo>
                    <a:pt x="631" y="373"/>
                  </a:moveTo>
                  <a:lnTo>
                    <a:pt x="643" y="373"/>
                  </a:lnTo>
                  <a:lnTo>
                    <a:pt x="643" y="318"/>
                  </a:lnTo>
                  <a:lnTo>
                    <a:pt x="667" y="318"/>
                  </a:lnTo>
                  <a:lnTo>
                    <a:pt x="667" y="306"/>
                  </a:lnTo>
                  <a:lnTo>
                    <a:pt x="667" y="234"/>
                  </a:lnTo>
                  <a:lnTo>
                    <a:pt x="702" y="234"/>
                  </a:lnTo>
                  <a:lnTo>
                    <a:pt x="702" y="306"/>
                  </a:lnTo>
                  <a:lnTo>
                    <a:pt x="723" y="306"/>
                  </a:lnTo>
                  <a:lnTo>
                    <a:pt x="723" y="473"/>
                  </a:lnTo>
                  <a:lnTo>
                    <a:pt x="702" y="473"/>
                  </a:lnTo>
                  <a:lnTo>
                    <a:pt x="698" y="473"/>
                  </a:lnTo>
                  <a:lnTo>
                    <a:pt x="687" y="473"/>
                  </a:lnTo>
                  <a:lnTo>
                    <a:pt x="667" y="473"/>
                  </a:lnTo>
                  <a:lnTo>
                    <a:pt x="643" y="473"/>
                  </a:lnTo>
                  <a:lnTo>
                    <a:pt x="631" y="473"/>
                  </a:lnTo>
                  <a:lnTo>
                    <a:pt x="631" y="373"/>
                  </a:lnTo>
                  <a:lnTo>
                    <a:pt x="631" y="373"/>
                  </a:lnTo>
                  <a:close/>
                  <a:moveTo>
                    <a:pt x="581" y="255"/>
                  </a:moveTo>
                  <a:lnTo>
                    <a:pt x="623" y="255"/>
                  </a:lnTo>
                  <a:lnTo>
                    <a:pt x="623" y="473"/>
                  </a:lnTo>
                  <a:lnTo>
                    <a:pt x="581" y="473"/>
                  </a:lnTo>
                  <a:lnTo>
                    <a:pt x="581" y="255"/>
                  </a:lnTo>
                  <a:lnTo>
                    <a:pt x="581" y="255"/>
                  </a:lnTo>
                  <a:close/>
                  <a:moveTo>
                    <a:pt x="532" y="314"/>
                  </a:moveTo>
                  <a:lnTo>
                    <a:pt x="557" y="314"/>
                  </a:lnTo>
                  <a:lnTo>
                    <a:pt x="557" y="356"/>
                  </a:lnTo>
                  <a:lnTo>
                    <a:pt x="557" y="473"/>
                  </a:lnTo>
                  <a:lnTo>
                    <a:pt x="532" y="473"/>
                  </a:lnTo>
                  <a:lnTo>
                    <a:pt x="488" y="473"/>
                  </a:lnTo>
                  <a:lnTo>
                    <a:pt x="455" y="473"/>
                  </a:lnTo>
                  <a:lnTo>
                    <a:pt x="455" y="356"/>
                  </a:lnTo>
                  <a:lnTo>
                    <a:pt x="455" y="302"/>
                  </a:lnTo>
                  <a:lnTo>
                    <a:pt x="488" y="302"/>
                  </a:lnTo>
                  <a:lnTo>
                    <a:pt x="488" y="356"/>
                  </a:lnTo>
                  <a:lnTo>
                    <a:pt x="532" y="356"/>
                  </a:lnTo>
                  <a:lnTo>
                    <a:pt x="532" y="314"/>
                  </a:lnTo>
                  <a:lnTo>
                    <a:pt x="532" y="314"/>
                  </a:lnTo>
                  <a:close/>
                  <a:moveTo>
                    <a:pt x="360" y="293"/>
                  </a:moveTo>
                  <a:lnTo>
                    <a:pt x="426" y="293"/>
                  </a:lnTo>
                  <a:lnTo>
                    <a:pt x="426" y="473"/>
                  </a:lnTo>
                  <a:lnTo>
                    <a:pt x="360" y="473"/>
                  </a:lnTo>
                  <a:lnTo>
                    <a:pt x="360" y="293"/>
                  </a:lnTo>
                  <a:lnTo>
                    <a:pt x="360" y="293"/>
                  </a:lnTo>
                  <a:close/>
                  <a:moveTo>
                    <a:pt x="287" y="209"/>
                  </a:moveTo>
                  <a:lnTo>
                    <a:pt x="350" y="209"/>
                  </a:lnTo>
                  <a:lnTo>
                    <a:pt x="350" y="473"/>
                  </a:lnTo>
                  <a:lnTo>
                    <a:pt x="287" y="473"/>
                  </a:lnTo>
                  <a:lnTo>
                    <a:pt x="287" y="209"/>
                  </a:lnTo>
                  <a:lnTo>
                    <a:pt x="287" y="209"/>
                  </a:lnTo>
                  <a:close/>
                  <a:moveTo>
                    <a:pt x="195" y="184"/>
                  </a:moveTo>
                  <a:lnTo>
                    <a:pt x="241" y="184"/>
                  </a:lnTo>
                  <a:lnTo>
                    <a:pt x="241" y="473"/>
                  </a:lnTo>
                  <a:lnTo>
                    <a:pt x="195" y="473"/>
                  </a:lnTo>
                  <a:lnTo>
                    <a:pt x="195" y="184"/>
                  </a:lnTo>
                  <a:lnTo>
                    <a:pt x="195" y="184"/>
                  </a:lnTo>
                  <a:close/>
                  <a:moveTo>
                    <a:pt x="31" y="264"/>
                  </a:moveTo>
                  <a:lnTo>
                    <a:pt x="92" y="264"/>
                  </a:lnTo>
                  <a:lnTo>
                    <a:pt x="92" y="473"/>
                  </a:lnTo>
                  <a:lnTo>
                    <a:pt x="61" y="473"/>
                  </a:lnTo>
                  <a:lnTo>
                    <a:pt x="31" y="473"/>
                  </a:lnTo>
                  <a:lnTo>
                    <a:pt x="0" y="473"/>
                  </a:lnTo>
                  <a:lnTo>
                    <a:pt x="0" y="331"/>
                  </a:lnTo>
                  <a:lnTo>
                    <a:pt x="31" y="331"/>
                  </a:lnTo>
                  <a:lnTo>
                    <a:pt x="31" y="264"/>
                  </a:lnTo>
                  <a:lnTo>
                    <a:pt x="31" y="264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5" name="ïṡ1ïdè">
              <a:extLst>
                <a:ext uri="{FF2B5EF4-FFF2-40B4-BE49-F238E27FC236}">
                  <a16:creationId xmlns:a16="http://schemas.microsoft.com/office/drawing/2014/main" id="{0235A7A7-B055-43F4-808D-987A934AB16E}"/>
                </a:ext>
              </a:extLst>
            </p:cNvPr>
            <p:cNvSpPr/>
            <p:nvPr/>
          </p:nvSpPr>
          <p:spPr bwMode="auto">
            <a:xfrm>
              <a:off x="117996" y="5321000"/>
              <a:ext cx="5994189" cy="750090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6" name="iṣļïḓê">
              <a:extLst>
                <a:ext uri="{FF2B5EF4-FFF2-40B4-BE49-F238E27FC236}">
                  <a16:creationId xmlns:a16="http://schemas.microsoft.com/office/drawing/2014/main" id="{2BFFCD75-73D8-4335-B57B-3F31CF8EA2AA}"/>
                </a:ext>
              </a:extLst>
            </p:cNvPr>
            <p:cNvSpPr/>
            <p:nvPr/>
          </p:nvSpPr>
          <p:spPr bwMode="auto">
            <a:xfrm>
              <a:off x="430686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7" name="iSlïḑe">
              <a:extLst>
                <a:ext uri="{FF2B5EF4-FFF2-40B4-BE49-F238E27FC236}">
                  <a16:creationId xmlns:a16="http://schemas.microsoft.com/office/drawing/2014/main" id="{A20A5A27-E3A3-48AB-92CF-1E6178DF0008}"/>
                </a:ext>
              </a:extLst>
            </p:cNvPr>
            <p:cNvSpPr/>
            <p:nvPr/>
          </p:nvSpPr>
          <p:spPr bwMode="auto">
            <a:xfrm>
              <a:off x="908568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38" name="i$ḷiďè">
              <a:extLst>
                <a:ext uri="{FF2B5EF4-FFF2-40B4-BE49-F238E27FC236}">
                  <a16:creationId xmlns:a16="http://schemas.microsoft.com/office/drawing/2014/main" id="{AFCBC4F1-1055-4876-9F57-6E2A4FE12B01}"/>
                </a:ext>
              </a:extLst>
            </p:cNvPr>
            <p:cNvSpPr/>
            <p:nvPr/>
          </p:nvSpPr>
          <p:spPr bwMode="auto">
            <a:xfrm>
              <a:off x="2041328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39" name="išḷíḑê">
              <a:extLst>
                <a:ext uri="{FF2B5EF4-FFF2-40B4-BE49-F238E27FC236}">
                  <a16:creationId xmlns:a16="http://schemas.microsoft.com/office/drawing/2014/main" id="{7B67B1F2-C009-483C-AF02-AF7CD9CC0600}"/>
                </a:ext>
              </a:extLst>
            </p:cNvPr>
            <p:cNvSpPr/>
            <p:nvPr/>
          </p:nvSpPr>
          <p:spPr bwMode="auto">
            <a:xfrm>
              <a:off x="2118028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40" name="íš1iďe">
              <a:extLst>
                <a:ext uri="{FF2B5EF4-FFF2-40B4-BE49-F238E27FC236}">
                  <a16:creationId xmlns:a16="http://schemas.microsoft.com/office/drawing/2014/main" id="{BC971B8A-D9C2-4DD4-9715-E1BF4770DCFD}"/>
                </a:ext>
              </a:extLst>
            </p:cNvPr>
            <p:cNvSpPr/>
            <p:nvPr/>
          </p:nvSpPr>
          <p:spPr bwMode="auto">
            <a:xfrm>
              <a:off x="2348117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1" name="íšľiḑê">
              <a:extLst>
                <a:ext uri="{FF2B5EF4-FFF2-40B4-BE49-F238E27FC236}">
                  <a16:creationId xmlns:a16="http://schemas.microsoft.com/office/drawing/2014/main" id="{A0E8778B-4382-4CAE-954E-7697FD0E38F4}"/>
                </a:ext>
              </a:extLst>
            </p:cNvPr>
            <p:cNvSpPr/>
            <p:nvPr/>
          </p:nvSpPr>
          <p:spPr bwMode="auto">
            <a:xfrm>
              <a:off x="2660808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42" name="iśľîďè">
              <a:extLst>
                <a:ext uri="{FF2B5EF4-FFF2-40B4-BE49-F238E27FC236}">
                  <a16:creationId xmlns:a16="http://schemas.microsoft.com/office/drawing/2014/main" id="{4EAA081C-D4C3-49C3-8999-3ADC5B68EAA7}"/>
                </a:ext>
              </a:extLst>
            </p:cNvPr>
            <p:cNvSpPr/>
            <p:nvPr/>
          </p:nvSpPr>
          <p:spPr bwMode="auto">
            <a:xfrm>
              <a:off x="2796502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43" name="i$1îdè">
              <a:extLst>
                <a:ext uri="{FF2B5EF4-FFF2-40B4-BE49-F238E27FC236}">
                  <a16:creationId xmlns:a16="http://schemas.microsoft.com/office/drawing/2014/main" id="{13431743-9C0F-4F93-B715-A6A7A5293D14}"/>
                </a:ext>
              </a:extLst>
            </p:cNvPr>
            <p:cNvSpPr/>
            <p:nvPr/>
          </p:nvSpPr>
          <p:spPr bwMode="auto">
            <a:xfrm>
              <a:off x="3421880" y="5610901"/>
              <a:ext cx="147494" cy="442486"/>
            </a:xfrm>
            <a:custGeom>
              <a:avLst/>
              <a:gdLst>
                <a:gd name="T0" fmla="*/ 9 w 50"/>
                <a:gd name="T1" fmla="*/ 23 h 149"/>
                <a:gd name="T2" fmla="*/ 13 w 50"/>
                <a:gd name="T3" fmla="*/ 23 h 149"/>
                <a:gd name="T4" fmla="*/ 23 w 50"/>
                <a:gd name="T5" fmla="*/ 0 h 149"/>
                <a:gd name="T6" fmla="*/ 29 w 50"/>
                <a:gd name="T7" fmla="*/ 0 h 149"/>
                <a:gd name="T8" fmla="*/ 36 w 50"/>
                <a:gd name="T9" fmla="*/ 23 h 149"/>
                <a:gd name="T10" fmla="*/ 42 w 50"/>
                <a:gd name="T11" fmla="*/ 23 h 149"/>
                <a:gd name="T12" fmla="*/ 42 w 50"/>
                <a:gd name="T13" fmla="*/ 36 h 149"/>
                <a:gd name="T14" fmla="*/ 44 w 50"/>
                <a:gd name="T15" fmla="*/ 42 h 149"/>
                <a:gd name="T16" fmla="*/ 50 w 50"/>
                <a:gd name="T17" fmla="*/ 42 h 149"/>
                <a:gd name="T18" fmla="*/ 50 w 50"/>
                <a:gd name="T19" fmla="*/ 149 h 149"/>
                <a:gd name="T20" fmla="*/ 0 w 50"/>
                <a:gd name="T21" fmla="*/ 149 h 149"/>
                <a:gd name="T22" fmla="*/ 0 w 50"/>
                <a:gd name="T23" fmla="*/ 42 h 149"/>
                <a:gd name="T24" fmla="*/ 8 w 50"/>
                <a:gd name="T25" fmla="*/ 42 h 149"/>
                <a:gd name="T26" fmla="*/ 9 w 50"/>
                <a:gd name="T27" fmla="*/ 36 h 149"/>
                <a:gd name="T28" fmla="*/ 9 w 50"/>
                <a:gd name="T29" fmla="*/ 23 h 149"/>
                <a:gd name="T30" fmla="*/ 9 w 50"/>
                <a:gd name="T31" fmla="*/ 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49">
                  <a:moveTo>
                    <a:pt x="9" y="23"/>
                  </a:moveTo>
                  <a:lnTo>
                    <a:pt x="13" y="2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23"/>
                  </a:lnTo>
                  <a:lnTo>
                    <a:pt x="42" y="23"/>
                  </a:lnTo>
                  <a:lnTo>
                    <a:pt x="42" y="36"/>
                  </a:lnTo>
                  <a:lnTo>
                    <a:pt x="44" y="42"/>
                  </a:lnTo>
                  <a:lnTo>
                    <a:pt x="50" y="42"/>
                  </a:lnTo>
                  <a:lnTo>
                    <a:pt x="50" y="149"/>
                  </a:lnTo>
                  <a:lnTo>
                    <a:pt x="0" y="149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9" y="36"/>
                  </a:lnTo>
                  <a:lnTo>
                    <a:pt x="9" y="23"/>
                  </a:lnTo>
                  <a:lnTo>
                    <a:pt x="9" y="2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4" name="îŝľïḓè">
              <a:extLst>
                <a:ext uri="{FF2B5EF4-FFF2-40B4-BE49-F238E27FC236}">
                  <a16:creationId xmlns:a16="http://schemas.microsoft.com/office/drawing/2014/main" id="{DE94EF8D-D402-4448-8F36-C78900E43B27}"/>
                </a:ext>
              </a:extLst>
            </p:cNvPr>
            <p:cNvSpPr/>
            <p:nvPr/>
          </p:nvSpPr>
          <p:spPr bwMode="auto">
            <a:xfrm>
              <a:off x="3646071" y="5964889"/>
              <a:ext cx="82597" cy="88498"/>
            </a:xfrm>
            <a:custGeom>
              <a:avLst/>
              <a:gdLst>
                <a:gd name="T0" fmla="*/ 0 w 28"/>
                <a:gd name="T1" fmla="*/ 0 h 31"/>
                <a:gd name="T2" fmla="*/ 28 w 28"/>
                <a:gd name="T3" fmla="*/ 0 h 31"/>
                <a:gd name="T4" fmla="*/ 28 w 28"/>
                <a:gd name="T5" fmla="*/ 31 h 31"/>
                <a:gd name="T6" fmla="*/ 0 w 28"/>
                <a:gd name="T7" fmla="*/ 31 h 31"/>
                <a:gd name="T8" fmla="*/ 0 w 28"/>
                <a:gd name="T9" fmla="*/ 0 h 31"/>
                <a:gd name="T10" fmla="*/ 0 w 28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0" y="0"/>
                  </a:moveTo>
                  <a:lnTo>
                    <a:pt x="28" y="0"/>
                  </a:lnTo>
                  <a:lnTo>
                    <a:pt x="2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45" name="ïŝ1îḑê">
              <a:extLst>
                <a:ext uri="{FF2B5EF4-FFF2-40B4-BE49-F238E27FC236}">
                  <a16:creationId xmlns:a16="http://schemas.microsoft.com/office/drawing/2014/main" id="{A7914C39-7FFF-4625-8F62-A3561D395C37}"/>
                </a:ext>
              </a:extLst>
            </p:cNvPr>
            <p:cNvSpPr/>
            <p:nvPr/>
          </p:nvSpPr>
          <p:spPr bwMode="auto">
            <a:xfrm>
              <a:off x="3675572" y="5021474"/>
              <a:ext cx="778773" cy="1031913"/>
            </a:xfrm>
            <a:custGeom>
              <a:avLst/>
              <a:gdLst>
                <a:gd name="T0" fmla="*/ 124 w 266"/>
                <a:gd name="T1" fmla="*/ 0 h 476"/>
                <a:gd name="T2" fmla="*/ 203 w 266"/>
                <a:gd name="T3" fmla="*/ 0 h 476"/>
                <a:gd name="T4" fmla="*/ 203 w 266"/>
                <a:gd name="T5" fmla="*/ 5 h 476"/>
                <a:gd name="T6" fmla="*/ 209 w 266"/>
                <a:gd name="T7" fmla="*/ 5 h 476"/>
                <a:gd name="T8" fmla="*/ 209 w 266"/>
                <a:gd name="T9" fmla="*/ 9 h 476"/>
                <a:gd name="T10" fmla="*/ 214 w 266"/>
                <a:gd name="T11" fmla="*/ 9 h 476"/>
                <a:gd name="T12" fmla="*/ 214 w 266"/>
                <a:gd name="T13" fmla="*/ 17 h 476"/>
                <a:gd name="T14" fmla="*/ 222 w 266"/>
                <a:gd name="T15" fmla="*/ 17 h 476"/>
                <a:gd name="T16" fmla="*/ 222 w 266"/>
                <a:gd name="T17" fmla="*/ 430 h 476"/>
                <a:gd name="T18" fmla="*/ 230 w 266"/>
                <a:gd name="T19" fmla="*/ 430 h 476"/>
                <a:gd name="T20" fmla="*/ 230 w 266"/>
                <a:gd name="T21" fmla="*/ 453 h 476"/>
                <a:gd name="T22" fmla="*/ 230 w 266"/>
                <a:gd name="T23" fmla="*/ 462 h 476"/>
                <a:gd name="T24" fmla="*/ 266 w 266"/>
                <a:gd name="T25" fmla="*/ 462 h 476"/>
                <a:gd name="T26" fmla="*/ 266 w 266"/>
                <a:gd name="T27" fmla="*/ 476 h 476"/>
                <a:gd name="T28" fmla="*/ 230 w 266"/>
                <a:gd name="T29" fmla="*/ 476 h 476"/>
                <a:gd name="T30" fmla="*/ 222 w 266"/>
                <a:gd name="T31" fmla="*/ 476 h 476"/>
                <a:gd name="T32" fmla="*/ 199 w 266"/>
                <a:gd name="T33" fmla="*/ 476 h 476"/>
                <a:gd name="T34" fmla="*/ 124 w 266"/>
                <a:gd name="T35" fmla="*/ 476 h 476"/>
                <a:gd name="T36" fmla="*/ 48 w 266"/>
                <a:gd name="T37" fmla="*/ 476 h 476"/>
                <a:gd name="T38" fmla="*/ 0 w 266"/>
                <a:gd name="T39" fmla="*/ 476 h 476"/>
                <a:gd name="T40" fmla="*/ 0 w 266"/>
                <a:gd name="T41" fmla="*/ 453 h 476"/>
                <a:gd name="T42" fmla="*/ 0 w 266"/>
                <a:gd name="T43" fmla="*/ 411 h 476"/>
                <a:gd name="T44" fmla="*/ 10 w 266"/>
                <a:gd name="T45" fmla="*/ 411 h 476"/>
                <a:gd name="T46" fmla="*/ 10 w 266"/>
                <a:gd name="T47" fmla="*/ 166 h 476"/>
                <a:gd name="T48" fmla="*/ 17 w 266"/>
                <a:gd name="T49" fmla="*/ 166 h 476"/>
                <a:gd name="T50" fmla="*/ 17 w 266"/>
                <a:gd name="T51" fmla="*/ 155 h 476"/>
                <a:gd name="T52" fmla="*/ 23 w 266"/>
                <a:gd name="T53" fmla="*/ 155 h 476"/>
                <a:gd name="T54" fmla="*/ 23 w 266"/>
                <a:gd name="T55" fmla="*/ 143 h 476"/>
                <a:gd name="T56" fmla="*/ 25 w 266"/>
                <a:gd name="T57" fmla="*/ 143 h 476"/>
                <a:gd name="T58" fmla="*/ 44 w 266"/>
                <a:gd name="T59" fmla="*/ 111 h 476"/>
                <a:gd name="T60" fmla="*/ 46 w 266"/>
                <a:gd name="T61" fmla="*/ 111 h 476"/>
                <a:gd name="T62" fmla="*/ 48 w 266"/>
                <a:gd name="T63" fmla="*/ 111 h 476"/>
                <a:gd name="T64" fmla="*/ 48 w 266"/>
                <a:gd name="T65" fmla="*/ 76 h 476"/>
                <a:gd name="T66" fmla="*/ 50 w 266"/>
                <a:gd name="T67" fmla="*/ 76 h 476"/>
                <a:gd name="T68" fmla="*/ 50 w 266"/>
                <a:gd name="T69" fmla="*/ 113 h 476"/>
                <a:gd name="T70" fmla="*/ 69 w 266"/>
                <a:gd name="T71" fmla="*/ 143 h 476"/>
                <a:gd name="T72" fmla="*/ 71 w 266"/>
                <a:gd name="T73" fmla="*/ 143 h 476"/>
                <a:gd name="T74" fmla="*/ 71 w 266"/>
                <a:gd name="T75" fmla="*/ 155 h 476"/>
                <a:gd name="T76" fmla="*/ 75 w 266"/>
                <a:gd name="T77" fmla="*/ 155 h 476"/>
                <a:gd name="T78" fmla="*/ 75 w 266"/>
                <a:gd name="T79" fmla="*/ 166 h 476"/>
                <a:gd name="T80" fmla="*/ 82 w 266"/>
                <a:gd name="T81" fmla="*/ 166 h 476"/>
                <a:gd name="T82" fmla="*/ 82 w 266"/>
                <a:gd name="T83" fmla="*/ 453 h 476"/>
                <a:gd name="T84" fmla="*/ 124 w 266"/>
                <a:gd name="T85" fmla="*/ 453 h 476"/>
                <a:gd name="T86" fmla="*/ 124 w 266"/>
                <a:gd name="T87" fmla="*/ 23 h 476"/>
                <a:gd name="T88" fmla="*/ 124 w 266"/>
                <a:gd name="T89" fmla="*/ 17 h 476"/>
                <a:gd name="T90" fmla="*/ 124 w 266"/>
                <a:gd name="T91" fmla="*/ 17 h 476"/>
                <a:gd name="T92" fmla="*/ 124 w 266"/>
                <a:gd name="T93" fmla="*/ 11 h 476"/>
                <a:gd name="T94" fmla="*/ 124 w 266"/>
                <a:gd name="T95" fmla="*/ 9 h 476"/>
                <a:gd name="T96" fmla="*/ 124 w 266"/>
                <a:gd name="T97" fmla="*/ 5 h 476"/>
                <a:gd name="T98" fmla="*/ 124 w 266"/>
                <a:gd name="T99" fmla="*/ 0 h 476"/>
                <a:gd name="T100" fmla="*/ 124 w 266"/>
                <a:gd name="T10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6" h="476">
                  <a:moveTo>
                    <a:pt x="124" y="0"/>
                  </a:moveTo>
                  <a:lnTo>
                    <a:pt x="203" y="0"/>
                  </a:lnTo>
                  <a:lnTo>
                    <a:pt x="203" y="5"/>
                  </a:lnTo>
                  <a:lnTo>
                    <a:pt x="209" y="5"/>
                  </a:lnTo>
                  <a:lnTo>
                    <a:pt x="209" y="9"/>
                  </a:lnTo>
                  <a:lnTo>
                    <a:pt x="214" y="9"/>
                  </a:lnTo>
                  <a:lnTo>
                    <a:pt x="214" y="17"/>
                  </a:lnTo>
                  <a:lnTo>
                    <a:pt x="222" y="17"/>
                  </a:lnTo>
                  <a:lnTo>
                    <a:pt x="222" y="430"/>
                  </a:lnTo>
                  <a:lnTo>
                    <a:pt x="230" y="430"/>
                  </a:lnTo>
                  <a:lnTo>
                    <a:pt x="230" y="453"/>
                  </a:lnTo>
                  <a:lnTo>
                    <a:pt x="230" y="462"/>
                  </a:lnTo>
                  <a:lnTo>
                    <a:pt x="266" y="462"/>
                  </a:lnTo>
                  <a:lnTo>
                    <a:pt x="266" y="476"/>
                  </a:lnTo>
                  <a:lnTo>
                    <a:pt x="230" y="476"/>
                  </a:lnTo>
                  <a:lnTo>
                    <a:pt x="222" y="476"/>
                  </a:lnTo>
                  <a:lnTo>
                    <a:pt x="199" y="476"/>
                  </a:lnTo>
                  <a:lnTo>
                    <a:pt x="124" y="476"/>
                  </a:lnTo>
                  <a:lnTo>
                    <a:pt x="48" y="476"/>
                  </a:lnTo>
                  <a:lnTo>
                    <a:pt x="0" y="476"/>
                  </a:lnTo>
                  <a:lnTo>
                    <a:pt x="0" y="453"/>
                  </a:lnTo>
                  <a:lnTo>
                    <a:pt x="0" y="411"/>
                  </a:lnTo>
                  <a:lnTo>
                    <a:pt x="10" y="411"/>
                  </a:lnTo>
                  <a:lnTo>
                    <a:pt x="10" y="166"/>
                  </a:lnTo>
                  <a:lnTo>
                    <a:pt x="17" y="166"/>
                  </a:lnTo>
                  <a:lnTo>
                    <a:pt x="17" y="155"/>
                  </a:lnTo>
                  <a:lnTo>
                    <a:pt x="23" y="155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44" y="111"/>
                  </a:lnTo>
                  <a:lnTo>
                    <a:pt x="46" y="111"/>
                  </a:lnTo>
                  <a:lnTo>
                    <a:pt x="48" y="111"/>
                  </a:lnTo>
                  <a:lnTo>
                    <a:pt x="48" y="76"/>
                  </a:lnTo>
                  <a:lnTo>
                    <a:pt x="50" y="76"/>
                  </a:lnTo>
                  <a:lnTo>
                    <a:pt x="50" y="11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55"/>
                  </a:lnTo>
                  <a:lnTo>
                    <a:pt x="75" y="155"/>
                  </a:lnTo>
                  <a:lnTo>
                    <a:pt x="75" y="166"/>
                  </a:lnTo>
                  <a:lnTo>
                    <a:pt x="82" y="166"/>
                  </a:lnTo>
                  <a:lnTo>
                    <a:pt x="82" y="453"/>
                  </a:lnTo>
                  <a:lnTo>
                    <a:pt x="124" y="453"/>
                  </a:lnTo>
                  <a:lnTo>
                    <a:pt x="124" y="2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24" y="11"/>
                  </a:lnTo>
                  <a:lnTo>
                    <a:pt x="124" y="9"/>
                  </a:lnTo>
                  <a:lnTo>
                    <a:pt x="124" y="5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6" name="ïs1iḍê">
              <a:extLst>
                <a:ext uri="{FF2B5EF4-FFF2-40B4-BE49-F238E27FC236}">
                  <a16:creationId xmlns:a16="http://schemas.microsoft.com/office/drawing/2014/main" id="{376A8BEC-9D7C-4711-820C-E7882ADBEFDA}"/>
                </a:ext>
              </a:extLst>
            </p:cNvPr>
            <p:cNvSpPr/>
            <p:nvPr/>
          </p:nvSpPr>
          <p:spPr bwMode="auto">
            <a:xfrm>
              <a:off x="4383548" y="5622700"/>
              <a:ext cx="306789" cy="430687"/>
            </a:xfrm>
            <a:custGeom>
              <a:avLst/>
              <a:gdLst>
                <a:gd name="T0" fmla="*/ 48 w 103"/>
                <a:gd name="T1" fmla="*/ 112 h 145"/>
                <a:gd name="T2" fmla="*/ 103 w 103"/>
                <a:gd name="T3" fmla="*/ 112 h 145"/>
                <a:gd name="T4" fmla="*/ 103 w 103"/>
                <a:gd name="T5" fmla="*/ 145 h 145"/>
                <a:gd name="T6" fmla="*/ 48 w 103"/>
                <a:gd name="T7" fmla="*/ 145 h 145"/>
                <a:gd name="T8" fmla="*/ 23 w 103"/>
                <a:gd name="T9" fmla="*/ 145 h 145"/>
                <a:gd name="T10" fmla="*/ 0 w 103"/>
                <a:gd name="T11" fmla="*/ 145 h 145"/>
                <a:gd name="T12" fmla="*/ 0 w 103"/>
                <a:gd name="T13" fmla="*/ 11 h 145"/>
                <a:gd name="T14" fmla="*/ 6 w 103"/>
                <a:gd name="T15" fmla="*/ 11 h 145"/>
                <a:gd name="T16" fmla="*/ 6 w 103"/>
                <a:gd name="T17" fmla="*/ 0 h 145"/>
                <a:gd name="T18" fmla="*/ 34 w 103"/>
                <a:gd name="T19" fmla="*/ 0 h 145"/>
                <a:gd name="T20" fmla="*/ 34 w 103"/>
                <a:gd name="T21" fmla="*/ 11 h 145"/>
                <a:gd name="T22" fmla="*/ 48 w 103"/>
                <a:gd name="T23" fmla="*/ 11 h 145"/>
                <a:gd name="T24" fmla="*/ 48 w 103"/>
                <a:gd name="T25" fmla="*/ 112 h 145"/>
                <a:gd name="T26" fmla="*/ 48 w 103"/>
                <a:gd name="T27" fmla="*/ 1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45">
                  <a:moveTo>
                    <a:pt x="48" y="112"/>
                  </a:moveTo>
                  <a:lnTo>
                    <a:pt x="103" y="112"/>
                  </a:lnTo>
                  <a:lnTo>
                    <a:pt x="103" y="145"/>
                  </a:lnTo>
                  <a:lnTo>
                    <a:pt x="48" y="145"/>
                  </a:lnTo>
                  <a:lnTo>
                    <a:pt x="23" y="145"/>
                  </a:lnTo>
                  <a:lnTo>
                    <a:pt x="0" y="145"/>
                  </a:lnTo>
                  <a:lnTo>
                    <a:pt x="0" y="1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34" y="0"/>
                  </a:lnTo>
                  <a:lnTo>
                    <a:pt x="34" y="11"/>
                  </a:lnTo>
                  <a:lnTo>
                    <a:pt x="48" y="11"/>
                  </a:lnTo>
                  <a:lnTo>
                    <a:pt x="48" y="112"/>
                  </a:lnTo>
                  <a:lnTo>
                    <a:pt x="48" y="112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7" name="îsļïdé">
              <a:extLst>
                <a:ext uri="{FF2B5EF4-FFF2-40B4-BE49-F238E27FC236}">
                  <a16:creationId xmlns:a16="http://schemas.microsoft.com/office/drawing/2014/main" id="{83CE5A90-E7A3-40C4-AF9A-B2CCE17A1389}"/>
                </a:ext>
              </a:extLst>
            </p:cNvPr>
            <p:cNvSpPr/>
            <p:nvPr/>
          </p:nvSpPr>
          <p:spPr bwMode="auto">
            <a:xfrm>
              <a:off x="4908627" y="5634500"/>
              <a:ext cx="365788" cy="418888"/>
            </a:xfrm>
            <a:custGeom>
              <a:avLst/>
              <a:gdLst>
                <a:gd name="T0" fmla="*/ 0 w 124"/>
                <a:gd name="T1" fmla="*/ 0 h 142"/>
                <a:gd name="T2" fmla="*/ 124 w 124"/>
                <a:gd name="T3" fmla="*/ 0 h 142"/>
                <a:gd name="T4" fmla="*/ 124 w 124"/>
                <a:gd name="T5" fmla="*/ 142 h 142"/>
                <a:gd name="T6" fmla="*/ 0 w 124"/>
                <a:gd name="T7" fmla="*/ 142 h 142"/>
                <a:gd name="T8" fmla="*/ 0 w 124"/>
                <a:gd name="T9" fmla="*/ 0 h 142"/>
                <a:gd name="T10" fmla="*/ 0 w 124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42">
                  <a:moveTo>
                    <a:pt x="0" y="0"/>
                  </a:moveTo>
                  <a:lnTo>
                    <a:pt x="124" y="0"/>
                  </a:lnTo>
                  <a:lnTo>
                    <a:pt x="124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8" name="ïṩḻíḋè">
              <a:extLst>
                <a:ext uri="{FF2B5EF4-FFF2-40B4-BE49-F238E27FC236}">
                  <a16:creationId xmlns:a16="http://schemas.microsoft.com/office/drawing/2014/main" id="{5ECFB45B-C0BE-4D47-8927-C2688F9BC984}"/>
                </a:ext>
              </a:extLst>
            </p:cNvPr>
            <p:cNvSpPr/>
            <p:nvPr/>
          </p:nvSpPr>
          <p:spPr bwMode="auto">
            <a:xfrm>
              <a:off x="5303915" y="5410309"/>
              <a:ext cx="873170" cy="643080"/>
            </a:xfrm>
            <a:custGeom>
              <a:avLst/>
              <a:gdLst>
                <a:gd name="T0" fmla="*/ 84 w 296"/>
                <a:gd name="T1" fmla="*/ 193 h 218"/>
                <a:gd name="T2" fmla="*/ 94 w 296"/>
                <a:gd name="T3" fmla="*/ 193 h 218"/>
                <a:gd name="T4" fmla="*/ 94 w 296"/>
                <a:gd name="T5" fmla="*/ 199 h 218"/>
                <a:gd name="T6" fmla="*/ 113 w 296"/>
                <a:gd name="T7" fmla="*/ 199 h 218"/>
                <a:gd name="T8" fmla="*/ 113 w 296"/>
                <a:gd name="T9" fmla="*/ 206 h 218"/>
                <a:gd name="T10" fmla="*/ 160 w 296"/>
                <a:gd name="T11" fmla="*/ 206 h 218"/>
                <a:gd name="T12" fmla="*/ 160 w 296"/>
                <a:gd name="T13" fmla="*/ 9 h 218"/>
                <a:gd name="T14" fmla="*/ 178 w 296"/>
                <a:gd name="T15" fmla="*/ 9 h 218"/>
                <a:gd name="T16" fmla="*/ 178 w 296"/>
                <a:gd name="T17" fmla="*/ 0 h 218"/>
                <a:gd name="T18" fmla="*/ 218 w 296"/>
                <a:gd name="T19" fmla="*/ 0 h 218"/>
                <a:gd name="T20" fmla="*/ 218 w 296"/>
                <a:gd name="T21" fmla="*/ 9 h 218"/>
                <a:gd name="T22" fmla="*/ 231 w 296"/>
                <a:gd name="T23" fmla="*/ 9 h 218"/>
                <a:gd name="T24" fmla="*/ 231 w 296"/>
                <a:gd name="T25" fmla="*/ 206 h 218"/>
                <a:gd name="T26" fmla="*/ 245 w 296"/>
                <a:gd name="T27" fmla="*/ 206 h 218"/>
                <a:gd name="T28" fmla="*/ 245 w 296"/>
                <a:gd name="T29" fmla="*/ 214 h 218"/>
                <a:gd name="T30" fmla="*/ 296 w 296"/>
                <a:gd name="T31" fmla="*/ 214 h 218"/>
                <a:gd name="T32" fmla="*/ 296 w 296"/>
                <a:gd name="T33" fmla="*/ 218 h 218"/>
                <a:gd name="T34" fmla="*/ 245 w 296"/>
                <a:gd name="T35" fmla="*/ 218 h 218"/>
                <a:gd name="T36" fmla="*/ 231 w 296"/>
                <a:gd name="T37" fmla="*/ 218 h 218"/>
                <a:gd name="T38" fmla="*/ 160 w 296"/>
                <a:gd name="T39" fmla="*/ 218 h 218"/>
                <a:gd name="T40" fmla="*/ 130 w 296"/>
                <a:gd name="T41" fmla="*/ 218 h 218"/>
                <a:gd name="T42" fmla="*/ 84 w 296"/>
                <a:gd name="T43" fmla="*/ 218 h 218"/>
                <a:gd name="T44" fmla="*/ 80 w 296"/>
                <a:gd name="T45" fmla="*/ 218 h 218"/>
                <a:gd name="T46" fmla="*/ 50 w 296"/>
                <a:gd name="T47" fmla="*/ 218 h 218"/>
                <a:gd name="T48" fmla="*/ 0 w 296"/>
                <a:gd name="T49" fmla="*/ 218 h 218"/>
                <a:gd name="T50" fmla="*/ 0 w 296"/>
                <a:gd name="T51" fmla="*/ 4 h 218"/>
                <a:gd name="T52" fmla="*/ 50 w 296"/>
                <a:gd name="T53" fmla="*/ 4 h 218"/>
                <a:gd name="T54" fmla="*/ 50 w 296"/>
                <a:gd name="T55" fmla="*/ 25 h 218"/>
                <a:gd name="T56" fmla="*/ 84 w 296"/>
                <a:gd name="T57" fmla="*/ 25 h 218"/>
                <a:gd name="T58" fmla="*/ 84 w 296"/>
                <a:gd name="T59" fmla="*/ 193 h 218"/>
                <a:gd name="T60" fmla="*/ 84 w 296"/>
                <a:gd name="T61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6" h="218">
                  <a:moveTo>
                    <a:pt x="84" y="193"/>
                  </a:moveTo>
                  <a:lnTo>
                    <a:pt x="94" y="193"/>
                  </a:lnTo>
                  <a:lnTo>
                    <a:pt x="94" y="199"/>
                  </a:lnTo>
                  <a:lnTo>
                    <a:pt x="113" y="199"/>
                  </a:lnTo>
                  <a:lnTo>
                    <a:pt x="113" y="206"/>
                  </a:lnTo>
                  <a:lnTo>
                    <a:pt x="160" y="206"/>
                  </a:lnTo>
                  <a:lnTo>
                    <a:pt x="160" y="9"/>
                  </a:lnTo>
                  <a:lnTo>
                    <a:pt x="178" y="9"/>
                  </a:lnTo>
                  <a:lnTo>
                    <a:pt x="178" y="0"/>
                  </a:lnTo>
                  <a:lnTo>
                    <a:pt x="218" y="0"/>
                  </a:lnTo>
                  <a:lnTo>
                    <a:pt x="218" y="9"/>
                  </a:lnTo>
                  <a:lnTo>
                    <a:pt x="231" y="9"/>
                  </a:lnTo>
                  <a:lnTo>
                    <a:pt x="231" y="206"/>
                  </a:lnTo>
                  <a:lnTo>
                    <a:pt x="245" y="206"/>
                  </a:lnTo>
                  <a:lnTo>
                    <a:pt x="245" y="214"/>
                  </a:lnTo>
                  <a:lnTo>
                    <a:pt x="296" y="214"/>
                  </a:lnTo>
                  <a:lnTo>
                    <a:pt x="296" y="218"/>
                  </a:lnTo>
                  <a:lnTo>
                    <a:pt x="245" y="218"/>
                  </a:lnTo>
                  <a:lnTo>
                    <a:pt x="231" y="218"/>
                  </a:lnTo>
                  <a:lnTo>
                    <a:pt x="160" y="218"/>
                  </a:lnTo>
                  <a:lnTo>
                    <a:pt x="130" y="218"/>
                  </a:lnTo>
                  <a:lnTo>
                    <a:pt x="84" y="218"/>
                  </a:lnTo>
                  <a:lnTo>
                    <a:pt x="80" y="218"/>
                  </a:lnTo>
                  <a:lnTo>
                    <a:pt x="50" y="218"/>
                  </a:lnTo>
                  <a:lnTo>
                    <a:pt x="0" y="218"/>
                  </a:lnTo>
                  <a:lnTo>
                    <a:pt x="0" y="4"/>
                  </a:lnTo>
                  <a:lnTo>
                    <a:pt x="50" y="4"/>
                  </a:lnTo>
                  <a:lnTo>
                    <a:pt x="50" y="25"/>
                  </a:lnTo>
                  <a:lnTo>
                    <a:pt x="84" y="25"/>
                  </a:lnTo>
                  <a:lnTo>
                    <a:pt x="84" y="193"/>
                  </a:lnTo>
                  <a:lnTo>
                    <a:pt x="84" y="19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49" name="ïṥḻïḍè">
              <a:extLst>
                <a:ext uri="{FF2B5EF4-FFF2-40B4-BE49-F238E27FC236}">
                  <a16:creationId xmlns:a16="http://schemas.microsoft.com/office/drawing/2014/main" id="{5511EAEE-6F34-47C0-B55E-003AFDC42AF0}"/>
                </a:ext>
              </a:extLst>
            </p:cNvPr>
            <p:cNvSpPr/>
            <p:nvPr/>
          </p:nvSpPr>
          <p:spPr bwMode="auto">
            <a:xfrm>
              <a:off x="35399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0" name="îṣ1iḋê">
              <a:extLst>
                <a:ext uri="{FF2B5EF4-FFF2-40B4-BE49-F238E27FC236}">
                  <a16:creationId xmlns:a16="http://schemas.microsoft.com/office/drawing/2014/main" id="{BD52D1FA-6B93-4BBB-AA76-6639FB421281}"/>
                </a:ext>
              </a:extLst>
            </p:cNvPr>
            <p:cNvSpPr/>
            <p:nvPr/>
          </p:nvSpPr>
          <p:spPr bwMode="auto">
            <a:xfrm>
              <a:off x="2796502" y="4887064"/>
              <a:ext cx="595877" cy="1166323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1" name="ïṡļîḓê">
              <a:extLst>
                <a:ext uri="{FF2B5EF4-FFF2-40B4-BE49-F238E27FC236}">
                  <a16:creationId xmlns:a16="http://schemas.microsoft.com/office/drawing/2014/main" id="{0B15C851-F157-4A57-BC95-4B7A43139144}"/>
                </a:ext>
              </a:extLst>
            </p:cNvPr>
            <p:cNvSpPr/>
            <p:nvPr/>
          </p:nvSpPr>
          <p:spPr bwMode="auto">
            <a:xfrm>
              <a:off x="4708034" y="6006189"/>
              <a:ext cx="631276" cy="47199"/>
            </a:xfrm>
            <a:custGeom>
              <a:avLst/>
              <a:gdLst>
                <a:gd name="T0" fmla="*/ 0 w 212"/>
                <a:gd name="T1" fmla="*/ 0 h 15"/>
                <a:gd name="T2" fmla="*/ 212 w 212"/>
                <a:gd name="T3" fmla="*/ 0 h 15"/>
                <a:gd name="T4" fmla="*/ 212 w 212"/>
                <a:gd name="T5" fmla="*/ 15 h 15"/>
                <a:gd name="T6" fmla="*/ 0 w 212"/>
                <a:gd name="T7" fmla="*/ 15 h 15"/>
                <a:gd name="T8" fmla="*/ 0 w 212"/>
                <a:gd name="T9" fmla="*/ 0 h 15"/>
                <a:gd name="T10" fmla="*/ 0 w 2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5">
                  <a:moveTo>
                    <a:pt x="0" y="0"/>
                  </a:moveTo>
                  <a:lnTo>
                    <a:pt x="212" y="0"/>
                  </a:lnTo>
                  <a:lnTo>
                    <a:pt x="212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52" name="íSḷídê">
              <a:extLst>
                <a:ext uri="{FF2B5EF4-FFF2-40B4-BE49-F238E27FC236}">
                  <a16:creationId xmlns:a16="http://schemas.microsoft.com/office/drawing/2014/main" id="{24B91648-F27B-4881-A656-9EE49B9927C7}"/>
                </a:ext>
              </a:extLst>
            </p:cNvPr>
            <p:cNvSpPr/>
            <p:nvPr/>
          </p:nvSpPr>
          <p:spPr bwMode="auto">
            <a:xfrm>
              <a:off x="0" y="5982589"/>
              <a:ext cx="9144000" cy="316525"/>
            </a:xfrm>
            <a:custGeom>
              <a:avLst/>
              <a:gdLst>
                <a:gd name="T0" fmla="*/ 132 w 2098"/>
                <a:gd name="T1" fmla="*/ 21 h 101"/>
                <a:gd name="T2" fmla="*/ 138 w 2098"/>
                <a:gd name="T3" fmla="*/ 0 h 101"/>
                <a:gd name="T4" fmla="*/ 281 w 2098"/>
                <a:gd name="T5" fmla="*/ 21 h 101"/>
                <a:gd name="T6" fmla="*/ 289 w 2098"/>
                <a:gd name="T7" fmla="*/ 0 h 101"/>
                <a:gd name="T8" fmla="*/ 675 w 2098"/>
                <a:gd name="T9" fmla="*/ 21 h 101"/>
                <a:gd name="T10" fmla="*/ 685 w 2098"/>
                <a:gd name="T11" fmla="*/ 0 h 101"/>
                <a:gd name="T12" fmla="*/ 706 w 2098"/>
                <a:gd name="T13" fmla="*/ 21 h 101"/>
                <a:gd name="T14" fmla="*/ 710 w 2098"/>
                <a:gd name="T15" fmla="*/ 0 h 101"/>
                <a:gd name="T16" fmla="*/ 819 w 2098"/>
                <a:gd name="T17" fmla="*/ 21 h 101"/>
                <a:gd name="T18" fmla="*/ 824 w 2098"/>
                <a:gd name="T19" fmla="*/ 0 h 101"/>
                <a:gd name="T20" fmla="*/ 889 w 2098"/>
                <a:gd name="T21" fmla="*/ 21 h 101"/>
                <a:gd name="T22" fmla="*/ 895 w 2098"/>
                <a:gd name="T23" fmla="*/ 0 h 101"/>
                <a:gd name="T24" fmla="*/ 979 w 2098"/>
                <a:gd name="T25" fmla="*/ 21 h 101"/>
                <a:gd name="T26" fmla="*/ 987 w 2098"/>
                <a:gd name="T27" fmla="*/ 0 h 101"/>
                <a:gd name="T28" fmla="*/ 1222 w 2098"/>
                <a:gd name="T29" fmla="*/ 21 h 101"/>
                <a:gd name="T30" fmla="*/ 1228 w 2098"/>
                <a:gd name="T31" fmla="*/ 0 h 101"/>
                <a:gd name="T32" fmla="*/ 1257 w 2098"/>
                <a:gd name="T33" fmla="*/ 21 h 101"/>
                <a:gd name="T34" fmla="*/ 1260 w 2098"/>
                <a:gd name="T35" fmla="*/ 4 h 101"/>
                <a:gd name="T36" fmla="*/ 1352 w 2098"/>
                <a:gd name="T37" fmla="*/ 0 h 101"/>
                <a:gd name="T38" fmla="*/ 1362 w 2098"/>
                <a:gd name="T39" fmla="*/ 4 h 101"/>
                <a:gd name="T40" fmla="*/ 1446 w 2098"/>
                <a:gd name="T41" fmla="*/ 0 h 101"/>
                <a:gd name="T42" fmla="*/ 1446 w 2098"/>
                <a:gd name="T43" fmla="*/ 11 h 101"/>
                <a:gd name="T44" fmla="*/ 1477 w 2098"/>
                <a:gd name="T45" fmla="*/ 21 h 101"/>
                <a:gd name="T46" fmla="*/ 1478 w 2098"/>
                <a:gd name="T47" fmla="*/ 0 h 101"/>
                <a:gd name="T48" fmla="*/ 1582 w 2098"/>
                <a:gd name="T49" fmla="*/ 21 h 101"/>
                <a:gd name="T50" fmla="*/ 1610 w 2098"/>
                <a:gd name="T51" fmla="*/ 0 h 101"/>
                <a:gd name="T52" fmla="*/ 1783 w 2098"/>
                <a:gd name="T53" fmla="*/ 21 h 101"/>
                <a:gd name="T54" fmla="*/ 1792 w 2098"/>
                <a:gd name="T55" fmla="*/ 0 h 101"/>
                <a:gd name="T56" fmla="*/ 1884 w 2098"/>
                <a:gd name="T57" fmla="*/ 4 h 101"/>
                <a:gd name="T58" fmla="*/ 1903 w 2098"/>
                <a:gd name="T59" fmla="*/ 11 h 101"/>
                <a:gd name="T60" fmla="*/ 1928 w 2098"/>
                <a:gd name="T61" fmla="*/ 0 h 101"/>
                <a:gd name="T62" fmla="*/ 2029 w 2098"/>
                <a:gd name="T63" fmla="*/ 11 h 101"/>
                <a:gd name="T64" fmla="*/ 2037 w 2098"/>
                <a:gd name="T65" fmla="*/ 19 h 101"/>
                <a:gd name="T66" fmla="*/ 2046 w 2098"/>
                <a:gd name="T67" fmla="*/ 4 h 101"/>
                <a:gd name="T68" fmla="*/ 2081 w 2098"/>
                <a:gd name="T69" fmla="*/ 19 h 101"/>
                <a:gd name="T70" fmla="*/ 2087 w 2098"/>
                <a:gd name="T71" fmla="*/ 21 h 101"/>
                <a:gd name="T72" fmla="*/ 2098 w 2098"/>
                <a:gd name="T73" fmla="*/ 57 h 101"/>
                <a:gd name="T74" fmla="*/ 2098 w 2098"/>
                <a:gd name="T75" fmla="*/ 101 h 101"/>
                <a:gd name="T76" fmla="*/ 0 w 2098"/>
                <a:gd name="T77" fmla="*/ 101 h 101"/>
                <a:gd name="T78" fmla="*/ 0 w 2098"/>
                <a:gd name="T79" fmla="*/ 57 h 101"/>
                <a:gd name="T80" fmla="*/ 4 w 2098"/>
                <a:gd name="T81" fmla="*/ 21 h 101"/>
                <a:gd name="T82" fmla="*/ 132 w 2098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8" h="101">
                  <a:moveTo>
                    <a:pt x="132" y="0"/>
                  </a:moveTo>
                  <a:lnTo>
                    <a:pt x="132" y="21"/>
                  </a:lnTo>
                  <a:lnTo>
                    <a:pt x="138" y="21"/>
                  </a:lnTo>
                  <a:lnTo>
                    <a:pt x="138" y="0"/>
                  </a:lnTo>
                  <a:lnTo>
                    <a:pt x="281" y="0"/>
                  </a:lnTo>
                  <a:lnTo>
                    <a:pt x="281" y="21"/>
                  </a:lnTo>
                  <a:lnTo>
                    <a:pt x="289" y="21"/>
                  </a:lnTo>
                  <a:lnTo>
                    <a:pt x="289" y="0"/>
                  </a:lnTo>
                  <a:lnTo>
                    <a:pt x="675" y="0"/>
                  </a:lnTo>
                  <a:lnTo>
                    <a:pt x="675" y="21"/>
                  </a:lnTo>
                  <a:lnTo>
                    <a:pt x="685" y="21"/>
                  </a:lnTo>
                  <a:lnTo>
                    <a:pt x="685" y="0"/>
                  </a:lnTo>
                  <a:lnTo>
                    <a:pt x="706" y="0"/>
                  </a:lnTo>
                  <a:lnTo>
                    <a:pt x="706" y="21"/>
                  </a:lnTo>
                  <a:lnTo>
                    <a:pt x="710" y="21"/>
                  </a:lnTo>
                  <a:lnTo>
                    <a:pt x="710" y="0"/>
                  </a:lnTo>
                  <a:lnTo>
                    <a:pt x="819" y="0"/>
                  </a:lnTo>
                  <a:lnTo>
                    <a:pt x="819" y="21"/>
                  </a:lnTo>
                  <a:lnTo>
                    <a:pt x="824" y="21"/>
                  </a:lnTo>
                  <a:lnTo>
                    <a:pt x="824" y="0"/>
                  </a:lnTo>
                  <a:lnTo>
                    <a:pt x="889" y="0"/>
                  </a:lnTo>
                  <a:lnTo>
                    <a:pt x="889" y="21"/>
                  </a:lnTo>
                  <a:lnTo>
                    <a:pt x="895" y="21"/>
                  </a:lnTo>
                  <a:lnTo>
                    <a:pt x="895" y="0"/>
                  </a:lnTo>
                  <a:lnTo>
                    <a:pt x="979" y="0"/>
                  </a:lnTo>
                  <a:lnTo>
                    <a:pt x="979" y="21"/>
                  </a:lnTo>
                  <a:lnTo>
                    <a:pt x="987" y="21"/>
                  </a:lnTo>
                  <a:lnTo>
                    <a:pt x="987" y="0"/>
                  </a:lnTo>
                  <a:lnTo>
                    <a:pt x="1222" y="0"/>
                  </a:lnTo>
                  <a:lnTo>
                    <a:pt x="1222" y="21"/>
                  </a:lnTo>
                  <a:lnTo>
                    <a:pt x="1228" y="21"/>
                  </a:lnTo>
                  <a:lnTo>
                    <a:pt x="1228" y="0"/>
                  </a:lnTo>
                  <a:lnTo>
                    <a:pt x="1257" y="0"/>
                  </a:lnTo>
                  <a:lnTo>
                    <a:pt x="1257" y="21"/>
                  </a:lnTo>
                  <a:lnTo>
                    <a:pt x="1260" y="21"/>
                  </a:lnTo>
                  <a:lnTo>
                    <a:pt x="1260" y="4"/>
                  </a:lnTo>
                  <a:lnTo>
                    <a:pt x="1260" y="0"/>
                  </a:lnTo>
                  <a:lnTo>
                    <a:pt x="1352" y="0"/>
                  </a:lnTo>
                  <a:lnTo>
                    <a:pt x="1352" y="4"/>
                  </a:lnTo>
                  <a:lnTo>
                    <a:pt x="1362" y="4"/>
                  </a:lnTo>
                  <a:lnTo>
                    <a:pt x="1362" y="0"/>
                  </a:lnTo>
                  <a:lnTo>
                    <a:pt x="1446" y="0"/>
                  </a:lnTo>
                  <a:lnTo>
                    <a:pt x="1446" y="4"/>
                  </a:lnTo>
                  <a:lnTo>
                    <a:pt x="1446" y="11"/>
                  </a:lnTo>
                  <a:lnTo>
                    <a:pt x="1477" y="11"/>
                  </a:lnTo>
                  <a:lnTo>
                    <a:pt x="1477" y="21"/>
                  </a:lnTo>
                  <a:lnTo>
                    <a:pt x="1478" y="21"/>
                  </a:lnTo>
                  <a:lnTo>
                    <a:pt x="1478" y="0"/>
                  </a:lnTo>
                  <a:lnTo>
                    <a:pt x="1582" y="0"/>
                  </a:lnTo>
                  <a:lnTo>
                    <a:pt x="1582" y="21"/>
                  </a:lnTo>
                  <a:lnTo>
                    <a:pt x="1610" y="21"/>
                  </a:lnTo>
                  <a:lnTo>
                    <a:pt x="1610" y="0"/>
                  </a:lnTo>
                  <a:lnTo>
                    <a:pt x="1783" y="0"/>
                  </a:lnTo>
                  <a:lnTo>
                    <a:pt x="1783" y="21"/>
                  </a:lnTo>
                  <a:lnTo>
                    <a:pt x="1792" y="21"/>
                  </a:lnTo>
                  <a:lnTo>
                    <a:pt x="1792" y="0"/>
                  </a:lnTo>
                  <a:lnTo>
                    <a:pt x="1884" y="0"/>
                  </a:lnTo>
                  <a:lnTo>
                    <a:pt x="1884" y="4"/>
                  </a:lnTo>
                  <a:lnTo>
                    <a:pt x="1903" y="4"/>
                  </a:lnTo>
                  <a:lnTo>
                    <a:pt x="1903" y="11"/>
                  </a:lnTo>
                  <a:lnTo>
                    <a:pt x="1928" y="11"/>
                  </a:lnTo>
                  <a:lnTo>
                    <a:pt x="1928" y="0"/>
                  </a:lnTo>
                  <a:lnTo>
                    <a:pt x="2029" y="0"/>
                  </a:lnTo>
                  <a:lnTo>
                    <a:pt x="2029" y="11"/>
                  </a:lnTo>
                  <a:lnTo>
                    <a:pt x="2037" y="11"/>
                  </a:lnTo>
                  <a:lnTo>
                    <a:pt x="2037" y="19"/>
                  </a:lnTo>
                  <a:lnTo>
                    <a:pt x="2046" y="19"/>
                  </a:lnTo>
                  <a:lnTo>
                    <a:pt x="2046" y="4"/>
                  </a:lnTo>
                  <a:lnTo>
                    <a:pt x="2081" y="4"/>
                  </a:lnTo>
                  <a:lnTo>
                    <a:pt x="2081" y="19"/>
                  </a:lnTo>
                  <a:lnTo>
                    <a:pt x="2087" y="19"/>
                  </a:lnTo>
                  <a:lnTo>
                    <a:pt x="2087" y="21"/>
                  </a:lnTo>
                  <a:lnTo>
                    <a:pt x="2098" y="21"/>
                  </a:lnTo>
                  <a:lnTo>
                    <a:pt x="2098" y="57"/>
                  </a:lnTo>
                  <a:lnTo>
                    <a:pt x="2098" y="57"/>
                  </a:lnTo>
                  <a:lnTo>
                    <a:pt x="2098" y="101"/>
                  </a:lnTo>
                  <a:lnTo>
                    <a:pt x="2098" y="101"/>
                  </a:lnTo>
                  <a:lnTo>
                    <a:pt x="0" y="10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4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3" name="îṧļïdè">
              <a:extLst>
                <a:ext uri="{FF2B5EF4-FFF2-40B4-BE49-F238E27FC236}">
                  <a16:creationId xmlns:a16="http://schemas.microsoft.com/office/drawing/2014/main" id="{7D1C52A3-3E7F-4F08-A48E-09ECEE8091AA}"/>
                </a:ext>
              </a:extLst>
            </p:cNvPr>
            <p:cNvSpPr/>
            <p:nvPr/>
          </p:nvSpPr>
          <p:spPr bwMode="auto">
            <a:xfrm>
              <a:off x="6503219" y="4891127"/>
              <a:ext cx="306789" cy="1162261"/>
            </a:xfrm>
            <a:custGeom>
              <a:avLst/>
              <a:gdLst>
                <a:gd name="T0" fmla="*/ 42 w 105"/>
                <a:gd name="T1" fmla="*/ 17 h 394"/>
                <a:gd name="T2" fmla="*/ 92 w 105"/>
                <a:gd name="T3" fmla="*/ 0 h 394"/>
                <a:gd name="T4" fmla="*/ 102 w 105"/>
                <a:gd name="T5" fmla="*/ 0 h 394"/>
                <a:gd name="T6" fmla="*/ 102 w 105"/>
                <a:gd name="T7" fmla="*/ 29 h 394"/>
                <a:gd name="T8" fmla="*/ 105 w 105"/>
                <a:gd name="T9" fmla="*/ 29 h 394"/>
                <a:gd name="T10" fmla="*/ 105 w 105"/>
                <a:gd name="T11" fmla="*/ 122 h 394"/>
                <a:gd name="T12" fmla="*/ 105 w 105"/>
                <a:gd name="T13" fmla="*/ 155 h 394"/>
                <a:gd name="T14" fmla="*/ 105 w 105"/>
                <a:gd name="T15" fmla="*/ 205 h 394"/>
                <a:gd name="T16" fmla="*/ 105 w 105"/>
                <a:gd name="T17" fmla="*/ 218 h 394"/>
                <a:gd name="T18" fmla="*/ 105 w 105"/>
                <a:gd name="T19" fmla="*/ 298 h 394"/>
                <a:gd name="T20" fmla="*/ 105 w 105"/>
                <a:gd name="T21" fmla="*/ 331 h 394"/>
                <a:gd name="T22" fmla="*/ 105 w 105"/>
                <a:gd name="T23" fmla="*/ 394 h 394"/>
                <a:gd name="T24" fmla="*/ 0 w 105"/>
                <a:gd name="T25" fmla="*/ 394 h 394"/>
                <a:gd name="T26" fmla="*/ 0 w 105"/>
                <a:gd name="T27" fmla="*/ 218 h 394"/>
                <a:gd name="T28" fmla="*/ 10 w 105"/>
                <a:gd name="T29" fmla="*/ 218 h 394"/>
                <a:gd name="T30" fmla="*/ 10 w 105"/>
                <a:gd name="T31" fmla="*/ 155 h 394"/>
                <a:gd name="T32" fmla="*/ 21 w 105"/>
                <a:gd name="T33" fmla="*/ 155 h 394"/>
                <a:gd name="T34" fmla="*/ 21 w 105"/>
                <a:gd name="T35" fmla="*/ 122 h 394"/>
                <a:gd name="T36" fmla="*/ 39 w 105"/>
                <a:gd name="T37" fmla="*/ 122 h 394"/>
                <a:gd name="T38" fmla="*/ 39 w 105"/>
                <a:gd name="T39" fmla="*/ 29 h 394"/>
                <a:gd name="T40" fmla="*/ 42 w 105"/>
                <a:gd name="T41" fmla="*/ 29 h 394"/>
                <a:gd name="T42" fmla="*/ 42 w 105"/>
                <a:gd name="T43" fmla="*/ 17 h 394"/>
                <a:gd name="T44" fmla="*/ 42 w 105"/>
                <a:gd name="T45" fmla="*/ 1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394">
                  <a:moveTo>
                    <a:pt x="42" y="17"/>
                  </a:moveTo>
                  <a:lnTo>
                    <a:pt x="92" y="0"/>
                  </a:lnTo>
                  <a:lnTo>
                    <a:pt x="102" y="0"/>
                  </a:lnTo>
                  <a:lnTo>
                    <a:pt x="102" y="29"/>
                  </a:lnTo>
                  <a:lnTo>
                    <a:pt x="105" y="29"/>
                  </a:lnTo>
                  <a:lnTo>
                    <a:pt x="105" y="122"/>
                  </a:lnTo>
                  <a:lnTo>
                    <a:pt x="105" y="155"/>
                  </a:lnTo>
                  <a:lnTo>
                    <a:pt x="105" y="205"/>
                  </a:lnTo>
                  <a:lnTo>
                    <a:pt x="105" y="218"/>
                  </a:lnTo>
                  <a:lnTo>
                    <a:pt x="105" y="298"/>
                  </a:lnTo>
                  <a:lnTo>
                    <a:pt x="105" y="331"/>
                  </a:lnTo>
                  <a:lnTo>
                    <a:pt x="105" y="394"/>
                  </a:lnTo>
                  <a:lnTo>
                    <a:pt x="0" y="394"/>
                  </a:lnTo>
                  <a:lnTo>
                    <a:pt x="0" y="218"/>
                  </a:lnTo>
                  <a:lnTo>
                    <a:pt x="10" y="218"/>
                  </a:lnTo>
                  <a:lnTo>
                    <a:pt x="10" y="155"/>
                  </a:lnTo>
                  <a:lnTo>
                    <a:pt x="21" y="155"/>
                  </a:lnTo>
                  <a:lnTo>
                    <a:pt x="21" y="122"/>
                  </a:lnTo>
                  <a:lnTo>
                    <a:pt x="39" y="122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17"/>
                  </a:lnTo>
                  <a:lnTo>
                    <a:pt x="42" y="1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4" name="íṩľîďe">
              <a:extLst>
                <a:ext uri="{FF2B5EF4-FFF2-40B4-BE49-F238E27FC236}">
                  <a16:creationId xmlns:a16="http://schemas.microsoft.com/office/drawing/2014/main" id="{92559AA5-08DB-44A7-8194-5EFE8D5DE668}"/>
                </a:ext>
              </a:extLst>
            </p:cNvPr>
            <p:cNvSpPr/>
            <p:nvPr/>
          </p:nvSpPr>
          <p:spPr bwMode="auto">
            <a:xfrm>
              <a:off x="6981101" y="5251015"/>
              <a:ext cx="1103260" cy="802372"/>
            </a:xfrm>
            <a:custGeom>
              <a:avLst/>
              <a:gdLst>
                <a:gd name="T0" fmla="*/ 109 w 375"/>
                <a:gd name="T1" fmla="*/ 163 h 272"/>
                <a:gd name="T2" fmla="*/ 138 w 375"/>
                <a:gd name="T3" fmla="*/ 151 h 272"/>
                <a:gd name="T4" fmla="*/ 145 w 375"/>
                <a:gd name="T5" fmla="*/ 140 h 272"/>
                <a:gd name="T6" fmla="*/ 147 w 375"/>
                <a:gd name="T7" fmla="*/ 140 h 272"/>
                <a:gd name="T8" fmla="*/ 155 w 375"/>
                <a:gd name="T9" fmla="*/ 151 h 272"/>
                <a:gd name="T10" fmla="*/ 183 w 375"/>
                <a:gd name="T11" fmla="*/ 163 h 272"/>
                <a:gd name="T12" fmla="*/ 183 w 375"/>
                <a:gd name="T13" fmla="*/ 169 h 272"/>
                <a:gd name="T14" fmla="*/ 178 w 375"/>
                <a:gd name="T15" fmla="*/ 169 h 272"/>
                <a:gd name="T16" fmla="*/ 178 w 375"/>
                <a:gd name="T17" fmla="*/ 190 h 272"/>
                <a:gd name="T18" fmla="*/ 358 w 375"/>
                <a:gd name="T19" fmla="*/ 190 h 272"/>
                <a:gd name="T20" fmla="*/ 358 w 375"/>
                <a:gd name="T21" fmla="*/ 199 h 272"/>
                <a:gd name="T22" fmla="*/ 375 w 375"/>
                <a:gd name="T23" fmla="*/ 199 h 272"/>
                <a:gd name="T24" fmla="*/ 375 w 375"/>
                <a:gd name="T25" fmla="*/ 272 h 272"/>
                <a:gd name="T26" fmla="*/ 0 w 375"/>
                <a:gd name="T27" fmla="*/ 272 h 272"/>
                <a:gd name="T28" fmla="*/ 0 w 375"/>
                <a:gd name="T29" fmla="*/ 199 h 272"/>
                <a:gd name="T30" fmla="*/ 17 w 375"/>
                <a:gd name="T31" fmla="*/ 199 h 272"/>
                <a:gd name="T32" fmla="*/ 17 w 375"/>
                <a:gd name="T33" fmla="*/ 190 h 272"/>
                <a:gd name="T34" fmla="*/ 27 w 375"/>
                <a:gd name="T35" fmla="*/ 190 h 272"/>
                <a:gd name="T36" fmla="*/ 27 w 375"/>
                <a:gd name="T37" fmla="*/ 71 h 272"/>
                <a:gd name="T38" fmla="*/ 30 w 375"/>
                <a:gd name="T39" fmla="*/ 71 h 272"/>
                <a:gd name="T40" fmla="*/ 30 w 375"/>
                <a:gd name="T41" fmla="*/ 50 h 272"/>
                <a:gd name="T42" fmla="*/ 34 w 375"/>
                <a:gd name="T43" fmla="*/ 50 h 272"/>
                <a:gd name="T44" fmla="*/ 34 w 375"/>
                <a:gd name="T45" fmla="*/ 27 h 272"/>
                <a:gd name="T46" fmla="*/ 38 w 375"/>
                <a:gd name="T47" fmla="*/ 27 h 272"/>
                <a:gd name="T48" fmla="*/ 38 w 375"/>
                <a:gd name="T49" fmla="*/ 18 h 272"/>
                <a:gd name="T50" fmla="*/ 42 w 375"/>
                <a:gd name="T51" fmla="*/ 18 h 272"/>
                <a:gd name="T52" fmla="*/ 51 w 375"/>
                <a:gd name="T53" fmla="*/ 0 h 272"/>
                <a:gd name="T54" fmla="*/ 55 w 375"/>
                <a:gd name="T55" fmla="*/ 0 h 272"/>
                <a:gd name="T56" fmla="*/ 65 w 375"/>
                <a:gd name="T57" fmla="*/ 18 h 272"/>
                <a:gd name="T58" fmla="*/ 69 w 375"/>
                <a:gd name="T59" fmla="*/ 18 h 272"/>
                <a:gd name="T60" fmla="*/ 69 w 375"/>
                <a:gd name="T61" fmla="*/ 27 h 272"/>
                <a:gd name="T62" fmla="*/ 73 w 375"/>
                <a:gd name="T63" fmla="*/ 27 h 272"/>
                <a:gd name="T64" fmla="*/ 73 w 375"/>
                <a:gd name="T65" fmla="*/ 50 h 272"/>
                <a:gd name="T66" fmla="*/ 76 w 375"/>
                <a:gd name="T67" fmla="*/ 50 h 272"/>
                <a:gd name="T68" fmla="*/ 76 w 375"/>
                <a:gd name="T69" fmla="*/ 71 h 272"/>
                <a:gd name="T70" fmla="*/ 80 w 375"/>
                <a:gd name="T71" fmla="*/ 71 h 272"/>
                <a:gd name="T72" fmla="*/ 80 w 375"/>
                <a:gd name="T73" fmla="*/ 190 h 272"/>
                <a:gd name="T74" fmla="*/ 115 w 375"/>
                <a:gd name="T75" fmla="*/ 190 h 272"/>
                <a:gd name="T76" fmla="*/ 115 w 375"/>
                <a:gd name="T77" fmla="*/ 169 h 272"/>
                <a:gd name="T78" fmla="*/ 109 w 375"/>
                <a:gd name="T79" fmla="*/ 169 h 272"/>
                <a:gd name="T80" fmla="*/ 109 w 375"/>
                <a:gd name="T81" fmla="*/ 163 h 272"/>
                <a:gd name="T82" fmla="*/ 109 w 375"/>
                <a:gd name="T83" fmla="*/ 16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5" h="272">
                  <a:moveTo>
                    <a:pt x="109" y="163"/>
                  </a:moveTo>
                  <a:lnTo>
                    <a:pt x="138" y="151"/>
                  </a:lnTo>
                  <a:lnTo>
                    <a:pt x="145" y="140"/>
                  </a:lnTo>
                  <a:lnTo>
                    <a:pt x="147" y="140"/>
                  </a:lnTo>
                  <a:lnTo>
                    <a:pt x="155" y="151"/>
                  </a:lnTo>
                  <a:lnTo>
                    <a:pt x="183" y="163"/>
                  </a:lnTo>
                  <a:lnTo>
                    <a:pt x="183" y="169"/>
                  </a:lnTo>
                  <a:lnTo>
                    <a:pt x="178" y="169"/>
                  </a:lnTo>
                  <a:lnTo>
                    <a:pt x="178" y="190"/>
                  </a:lnTo>
                  <a:lnTo>
                    <a:pt x="358" y="190"/>
                  </a:lnTo>
                  <a:lnTo>
                    <a:pt x="358" y="199"/>
                  </a:lnTo>
                  <a:lnTo>
                    <a:pt x="375" y="199"/>
                  </a:lnTo>
                  <a:lnTo>
                    <a:pt x="375" y="272"/>
                  </a:lnTo>
                  <a:lnTo>
                    <a:pt x="0" y="272"/>
                  </a:lnTo>
                  <a:lnTo>
                    <a:pt x="0" y="199"/>
                  </a:lnTo>
                  <a:lnTo>
                    <a:pt x="17" y="199"/>
                  </a:lnTo>
                  <a:lnTo>
                    <a:pt x="17" y="190"/>
                  </a:lnTo>
                  <a:lnTo>
                    <a:pt x="27" y="190"/>
                  </a:lnTo>
                  <a:lnTo>
                    <a:pt x="27" y="71"/>
                  </a:lnTo>
                  <a:lnTo>
                    <a:pt x="30" y="71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27"/>
                  </a:lnTo>
                  <a:lnTo>
                    <a:pt x="38" y="27"/>
                  </a:lnTo>
                  <a:lnTo>
                    <a:pt x="38" y="18"/>
                  </a:lnTo>
                  <a:lnTo>
                    <a:pt x="42" y="18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65" y="18"/>
                  </a:lnTo>
                  <a:lnTo>
                    <a:pt x="69" y="18"/>
                  </a:lnTo>
                  <a:lnTo>
                    <a:pt x="69" y="27"/>
                  </a:lnTo>
                  <a:lnTo>
                    <a:pt x="73" y="27"/>
                  </a:lnTo>
                  <a:lnTo>
                    <a:pt x="73" y="50"/>
                  </a:lnTo>
                  <a:lnTo>
                    <a:pt x="76" y="50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0" y="190"/>
                  </a:lnTo>
                  <a:lnTo>
                    <a:pt x="115" y="190"/>
                  </a:lnTo>
                  <a:lnTo>
                    <a:pt x="115" y="169"/>
                  </a:lnTo>
                  <a:lnTo>
                    <a:pt x="109" y="169"/>
                  </a:lnTo>
                  <a:lnTo>
                    <a:pt x="109" y="163"/>
                  </a:lnTo>
                  <a:lnTo>
                    <a:pt x="109" y="163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5" name="iSḷïḋê">
              <a:extLst>
                <a:ext uri="{FF2B5EF4-FFF2-40B4-BE49-F238E27FC236}">
                  <a16:creationId xmlns:a16="http://schemas.microsoft.com/office/drawing/2014/main" id="{19020C11-2C81-4A0A-9FED-E40B0F84B121}"/>
                </a:ext>
              </a:extLst>
            </p:cNvPr>
            <p:cNvSpPr/>
            <p:nvPr/>
          </p:nvSpPr>
          <p:spPr bwMode="auto">
            <a:xfrm>
              <a:off x="8113861" y="5852794"/>
              <a:ext cx="106196" cy="200593"/>
            </a:xfrm>
            <a:custGeom>
              <a:avLst/>
              <a:gdLst>
                <a:gd name="T0" fmla="*/ 0 w 37"/>
                <a:gd name="T1" fmla="*/ 0 h 67"/>
                <a:gd name="T2" fmla="*/ 37 w 37"/>
                <a:gd name="T3" fmla="*/ 0 h 67"/>
                <a:gd name="T4" fmla="*/ 37 w 37"/>
                <a:gd name="T5" fmla="*/ 67 h 67"/>
                <a:gd name="T6" fmla="*/ 0 w 37"/>
                <a:gd name="T7" fmla="*/ 67 h 67"/>
                <a:gd name="T8" fmla="*/ 0 w 37"/>
                <a:gd name="T9" fmla="*/ 0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37" y="0"/>
                  </a:lnTo>
                  <a:lnTo>
                    <a:pt x="37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endParaRPr lang="en-US"/>
            </a:p>
          </p:txBody>
        </p:sp>
        <p:sp>
          <p:nvSpPr>
            <p:cNvPr id="56" name="îṥḷîḓé">
              <a:extLst>
                <a:ext uri="{FF2B5EF4-FFF2-40B4-BE49-F238E27FC236}">
                  <a16:creationId xmlns:a16="http://schemas.microsoft.com/office/drawing/2014/main" id="{EA7784E9-ABC3-4756-B167-108F78A2870A}"/>
                </a:ext>
              </a:extLst>
            </p:cNvPr>
            <p:cNvSpPr/>
            <p:nvPr/>
          </p:nvSpPr>
          <p:spPr bwMode="auto">
            <a:xfrm>
              <a:off x="8190561" y="5905891"/>
              <a:ext cx="318589" cy="147496"/>
            </a:xfrm>
            <a:custGeom>
              <a:avLst/>
              <a:gdLst>
                <a:gd name="T0" fmla="*/ 63 w 109"/>
                <a:gd name="T1" fmla="*/ 0 h 50"/>
                <a:gd name="T2" fmla="*/ 109 w 109"/>
                <a:gd name="T3" fmla="*/ 0 h 50"/>
                <a:gd name="T4" fmla="*/ 109 w 109"/>
                <a:gd name="T5" fmla="*/ 25 h 50"/>
                <a:gd name="T6" fmla="*/ 109 w 109"/>
                <a:gd name="T7" fmla="*/ 50 h 50"/>
                <a:gd name="T8" fmla="*/ 63 w 109"/>
                <a:gd name="T9" fmla="*/ 50 h 50"/>
                <a:gd name="T10" fmla="*/ 0 w 109"/>
                <a:gd name="T11" fmla="*/ 50 h 50"/>
                <a:gd name="T12" fmla="*/ 0 w 109"/>
                <a:gd name="T13" fmla="*/ 25 h 50"/>
                <a:gd name="T14" fmla="*/ 63 w 109"/>
                <a:gd name="T15" fmla="*/ 25 h 50"/>
                <a:gd name="T16" fmla="*/ 63 w 109"/>
                <a:gd name="T17" fmla="*/ 0 h 50"/>
                <a:gd name="T18" fmla="*/ 63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63" y="0"/>
                  </a:moveTo>
                  <a:lnTo>
                    <a:pt x="109" y="0"/>
                  </a:lnTo>
                  <a:lnTo>
                    <a:pt x="109" y="25"/>
                  </a:lnTo>
                  <a:lnTo>
                    <a:pt x="109" y="50"/>
                  </a:lnTo>
                  <a:lnTo>
                    <a:pt x="63" y="50"/>
                  </a:lnTo>
                  <a:lnTo>
                    <a:pt x="0" y="50"/>
                  </a:lnTo>
                  <a:lnTo>
                    <a:pt x="0" y="25"/>
                  </a:lnTo>
                  <a:lnTo>
                    <a:pt x="63" y="25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endParaRPr lang="en-US"/>
            </a:p>
          </p:txBody>
        </p:sp>
        <p:sp>
          <p:nvSpPr>
            <p:cNvPr id="57" name="ïsḷiďe">
              <a:extLst>
                <a:ext uri="{FF2B5EF4-FFF2-40B4-BE49-F238E27FC236}">
                  <a16:creationId xmlns:a16="http://schemas.microsoft.com/office/drawing/2014/main" id="{FD4DC11B-4B01-4004-A4AA-47368C6483AF}"/>
                </a:ext>
              </a:extLst>
            </p:cNvPr>
            <p:cNvSpPr/>
            <p:nvPr/>
          </p:nvSpPr>
          <p:spPr bwMode="auto">
            <a:xfrm>
              <a:off x="8420651" y="5522406"/>
              <a:ext cx="277288" cy="530981"/>
            </a:xfrm>
            <a:custGeom>
              <a:avLst/>
              <a:gdLst>
                <a:gd name="T0" fmla="*/ 30 w 93"/>
                <a:gd name="T1" fmla="*/ 27 h 180"/>
                <a:gd name="T2" fmla="*/ 44 w 93"/>
                <a:gd name="T3" fmla="*/ 0 h 180"/>
                <a:gd name="T4" fmla="*/ 49 w 93"/>
                <a:gd name="T5" fmla="*/ 0 h 180"/>
                <a:gd name="T6" fmla="*/ 63 w 93"/>
                <a:gd name="T7" fmla="*/ 27 h 180"/>
                <a:gd name="T8" fmla="*/ 68 w 93"/>
                <a:gd name="T9" fmla="*/ 27 h 180"/>
                <a:gd name="T10" fmla="*/ 68 w 93"/>
                <a:gd name="T11" fmla="*/ 59 h 180"/>
                <a:gd name="T12" fmla="*/ 93 w 93"/>
                <a:gd name="T13" fmla="*/ 59 h 180"/>
                <a:gd name="T14" fmla="*/ 93 w 93"/>
                <a:gd name="T15" fmla="*/ 180 h 180"/>
                <a:gd name="T16" fmla="*/ 0 w 93"/>
                <a:gd name="T17" fmla="*/ 180 h 180"/>
                <a:gd name="T18" fmla="*/ 0 w 93"/>
                <a:gd name="T19" fmla="*/ 59 h 180"/>
                <a:gd name="T20" fmla="*/ 24 w 93"/>
                <a:gd name="T21" fmla="*/ 59 h 180"/>
                <a:gd name="T22" fmla="*/ 24 w 93"/>
                <a:gd name="T23" fmla="*/ 27 h 180"/>
                <a:gd name="T24" fmla="*/ 30 w 93"/>
                <a:gd name="T25" fmla="*/ 27 h 180"/>
                <a:gd name="T26" fmla="*/ 30 w 93"/>
                <a:gd name="T2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180">
                  <a:moveTo>
                    <a:pt x="30" y="27"/>
                  </a:moveTo>
                  <a:lnTo>
                    <a:pt x="44" y="0"/>
                  </a:lnTo>
                  <a:lnTo>
                    <a:pt x="49" y="0"/>
                  </a:lnTo>
                  <a:lnTo>
                    <a:pt x="63" y="27"/>
                  </a:lnTo>
                  <a:lnTo>
                    <a:pt x="68" y="27"/>
                  </a:lnTo>
                  <a:lnTo>
                    <a:pt x="68" y="59"/>
                  </a:lnTo>
                  <a:lnTo>
                    <a:pt x="93" y="59"/>
                  </a:lnTo>
                  <a:lnTo>
                    <a:pt x="93" y="180"/>
                  </a:lnTo>
                  <a:lnTo>
                    <a:pt x="0" y="180"/>
                  </a:lnTo>
                  <a:lnTo>
                    <a:pt x="0" y="59"/>
                  </a:lnTo>
                  <a:lnTo>
                    <a:pt x="24" y="59"/>
                  </a:lnTo>
                  <a:lnTo>
                    <a:pt x="24" y="27"/>
                  </a:lnTo>
                  <a:lnTo>
                    <a:pt x="30" y="27"/>
                  </a:lnTo>
                  <a:lnTo>
                    <a:pt x="30" y="27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58" name="îṥľïdé">
              <a:extLst>
                <a:ext uri="{FF2B5EF4-FFF2-40B4-BE49-F238E27FC236}">
                  <a16:creationId xmlns:a16="http://schemas.microsoft.com/office/drawing/2014/main" id="{DFD680BB-D3CB-46CD-AC82-0EF1E2DFB9B9}"/>
                </a:ext>
              </a:extLst>
            </p:cNvPr>
            <p:cNvSpPr/>
            <p:nvPr/>
          </p:nvSpPr>
          <p:spPr bwMode="auto">
            <a:xfrm>
              <a:off x="8733341" y="5882292"/>
              <a:ext cx="117995" cy="171096"/>
            </a:xfrm>
            <a:custGeom>
              <a:avLst/>
              <a:gdLst>
                <a:gd name="T0" fmla="*/ 0 w 40"/>
                <a:gd name="T1" fmla="*/ 0 h 58"/>
                <a:gd name="T2" fmla="*/ 40 w 40"/>
                <a:gd name="T3" fmla="*/ 0 h 58"/>
                <a:gd name="T4" fmla="*/ 40 w 40"/>
                <a:gd name="T5" fmla="*/ 58 h 58"/>
                <a:gd name="T6" fmla="*/ 0 w 40"/>
                <a:gd name="T7" fmla="*/ 58 h 58"/>
                <a:gd name="T8" fmla="*/ 0 w 40"/>
                <a:gd name="T9" fmla="*/ 0 h 58"/>
                <a:gd name="T10" fmla="*/ 0 w 4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8">
                  <a:moveTo>
                    <a:pt x="0" y="0"/>
                  </a:moveTo>
                  <a:lnTo>
                    <a:pt x="40" y="0"/>
                  </a:lnTo>
                  <a:lnTo>
                    <a:pt x="4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59" name="îṧļïḓê">
              <a:extLst>
                <a:ext uri="{FF2B5EF4-FFF2-40B4-BE49-F238E27FC236}">
                  <a16:creationId xmlns:a16="http://schemas.microsoft.com/office/drawing/2014/main" id="{F3902DE8-F754-4C6A-9A79-2C140CCFFA52}"/>
                </a:ext>
              </a:extLst>
            </p:cNvPr>
            <p:cNvSpPr/>
            <p:nvPr/>
          </p:nvSpPr>
          <p:spPr bwMode="auto">
            <a:xfrm>
              <a:off x="8869035" y="5823294"/>
              <a:ext cx="112094" cy="230094"/>
            </a:xfrm>
            <a:custGeom>
              <a:avLst/>
              <a:gdLst>
                <a:gd name="T0" fmla="*/ 0 w 38"/>
                <a:gd name="T1" fmla="*/ 0 h 79"/>
                <a:gd name="T2" fmla="*/ 38 w 38"/>
                <a:gd name="T3" fmla="*/ 0 h 79"/>
                <a:gd name="T4" fmla="*/ 38 w 38"/>
                <a:gd name="T5" fmla="*/ 79 h 79"/>
                <a:gd name="T6" fmla="*/ 0 w 38"/>
                <a:gd name="T7" fmla="*/ 79 h 79"/>
                <a:gd name="T8" fmla="*/ 0 w 38"/>
                <a:gd name="T9" fmla="*/ 0 h 79"/>
                <a:gd name="T10" fmla="*/ 0 w 38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9">
                  <a:moveTo>
                    <a:pt x="0" y="0"/>
                  </a:moveTo>
                  <a:lnTo>
                    <a:pt x="38" y="0"/>
                  </a:lnTo>
                  <a:lnTo>
                    <a:pt x="38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/>
            </a:p>
          </p:txBody>
        </p:sp>
        <p:sp>
          <p:nvSpPr>
            <p:cNvPr id="60" name="íśļîḑé">
              <a:extLst>
                <a:ext uri="{FF2B5EF4-FFF2-40B4-BE49-F238E27FC236}">
                  <a16:creationId xmlns:a16="http://schemas.microsoft.com/office/drawing/2014/main" id="{588F21D5-ADBE-4164-9349-CFA54029E5B8}"/>
                </a:ext>
              </a:extLst>
            </p:cNvPr>
            <p:cNvSpPr/>
            <p:nvPr/>
          </p:nvSpPr>
          <p:spPr bwMode="auto">
            <a:xfrm>
              <a:off x="6107932" y="5882292"/>
              <a:ext cx="377587" cy="171096"/>
            </a:xfrm>
            <a:custGeom>
              <a:avLst/>
              <a:gdLst>
                <a:gd name="T0" fmla="*/ 0 w 129"/>
                <a:gd name="T1" fmla="*/ 0 h 58"/>
                <a:gd name="T2" fmla="*/ 129 w 129"/>
                <a:gd name="T3" fmla="*/ 0 h 58"/>
                <a:gd name="T4" fmla="*/ 129 w 129"/>
                <a:gd name="T5" fmla="*/ 58 h 58"/>
                <a:gd name="T6" fmla="*/ 0 w 129"/>
                <a:gd name="T7" fmla="*/ 58 h 58"/>
                <a:gd name="T8" fmla="*/ 0 w 129"/>
                <a:gd name="T9" fmla="*/ 0 h 58"/>
                <a:gd name="T10" fmla="*/ 0 w 12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8">
                  <a:moveTo>
                    <a:pt x="0" y="0"/>
                  </a:moveTo>
                  <a:lnTo>
                    <a:pt x="129" y="0"/>
                  </a:lnTo>
                  <a:lnTo>
                    <a:pt x="129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endParaRPr lang="en-US"/>
            </a:p>
          </p:txBody>
        </p:sp>
        <p:sp>
          <p:nvSpPr>
            <p:cNvPr id="61" name="iṥḷiḑé">
              <a:extLst>
                <a:ext uri="{FF2B5EF4-FFF2-40B4-BE49-F238E27FC236}">
                  <a16:creationId xmlns:a16="http://schemas.microsoft.com/office/drawing/2014/main" id="{7D9A3931-2CDB-431C-AC0E-69CCE88C864D}"/>
                </a:ext>
              </a:extLst>
            </p:cNvPr>
            <p:cNvSpPr/>
            <p:nvPr/>
          </p:nvSpPr>
          <p:spPr bwMode="auto">
            <a:xfrm>
              <a:off x="8454305" y="4466341"/>
              <a:ext cx="595877" cy="1587046"/>
            </a:xfrm>
            <a:custGeom>
              <a:avLst/>
              <a:gdLst>
                <a:gd name="T0" fmla="*/ 145 w 200"/>
                <a:gd name="T1" fmla="*/ 446 h 538"/>
                <a:gd name="T2" fmla="*/ 195 w 200"/>
                <a:gd name="T3" fmla="*/ 446 h 538"/>
                <a:gd name="T4" fmla="*/ 195 w 200"/>
                <a:gd name="T5" fmla="*/ 456 h 538"/>
                <a:gd name="T6" fmla="*/ 200 w 200"/>
                <a:gd name="T7" fmla="*/ 456 h 538"/>
                <a:gd name="T8" fmla="*/ 200 w 200"/>
                <a:gd name="T9" fmla="*/ 538 h 538"/>
                <a:gd name="T10" fmla="*/ 145 w 200"/>
                <a:gd name="T11" fmla="*/ 538 h 538"/>
                <a:gd name="T12" fmla="*/ 95 w 200"/>
                <a:gd name="T13" fmla="*/ 538 h 538"/>
                <a:gd name="T14" fmla="*/ 46 w 200"/>
                <a:gd name="T15" fmla="*/ 538 h 538"/>
                <a:gd name="T16" fmla="*/ 34 w 200"/>
                <a:gd name="T17" fmla="*/ 538 h 538"/>
                <a:gd name="T18" fmla="*/ 0 w 200"/>
                <a:gd name="T19" fmla="*/ 538 h 538"/>
                <a:gd name="T20" fmla="*/ 0 w 200"/>
                <a:gd name="T21" fmla="*/ 482 h 538"/>
                <a:gd name="T22" fmla="*/ 34 w 200"/>
                <a:gd name="T23" fmla="*/ 482 h 538"/>
                <a:gd name="T24" fmla="*/ 34 w 200"/>
                <a:gd name="T25" fmla="*/ 287 h 538"/>
                <a:gd name="T26" fmla="*/ 55 w 200"/>
                <a:gd name="T27" fmla="*/ 287 h 538"/>
                <a:gd name="T28" fmla="*/ 55 w 200"/>
                <a:gd name="T29" fmla="*/ 152 h 538"/>
                <a:gd name="T30" fmla="*/ 55 w 200"/>
                <a:gd name="T31" fmla="*/ 146 h 538"/>
                <a:gd name="T32" fmla="*/ 67 w 200"/>
                <a:gd name="T33" fmla="*/ 146 h 538"/>
                <a:gd name="T34" fmla="*/ 67 w 200"/>
                <a:gd name="T35" fmla="*/ 64 h 538"/>
                <a:gd name="T36" fmla="*/ 72 w 200"/>
                <a:gd name="T37" fmla="*/ 64 h 538"/>
                <a:gd name="T38" fmla="*/ 74 w 200"/>
                <a:gd name="T39" fmla="*/ 31 h 538"/>
                <a:gd name="T40" fmla="*/ 76 w 200"/>
                <a:gd name="T41" fmla="*/ 64 h 538"/>
                <a:gd name="T42" fmla="*/ 84 w 200"/>
                <a:gd name="T43" fmla="*/ 64 h 538"/>
                <a:gd name="T44" fmla="*/ 86 w 200"/>
                <a:gd name="T45" fmla="*/ 0 h 538"/>
                <a:gd name="T46" fmla="*/ 88 w 200"/>
                <a:gd name="T47" fmla="*/ 64 h 538"/>
                <a:gd name="T48" fmla="*/ 99 w 200"/>
                <a:gd name="T49" fmla="*/ 64 h 538"/>
                <a:gd name="T50" fmla="*/ 99 w 200"/>
                <a:gd name="T51" fmla="*/ 64 h 538"/>
                <a:gd name="T52" fmla="*/ 95 w 200"/>
                <a:gd name="T53" fmla="*/ 64 h 538"/>
                <a:gd name="T54" fmla="*/ 97 w 200"/>
                <a:gd name="T55" fmla="*/ 23 h 538"/>
                <a:gd name="T56" fmla="*/ 99 w 200"/>
                <a:gd name="T57" fmla="*/ 60 h 538"/>
                <a:gd name="T58" fmla="*/ 109 w 200"/>
                <a:gd name="T59" fmla="*/ 60 h 538"/>
                <a:gd name="T60" fmla="*/ 109 w 200"/>
                <a:gd name="T61" fmla="*/ 52 h 538"/>
                <a:gd name="T62" fmla="*/ 111 w 200"/>
                <a:gd name="T63" fmla="*/ 64 h 538"/>
                <a:gd name="T64" fmla="*/ 109 w 200"/>
                <a:gd name="T65" fmla="*/ 64 h 538"/>
                <a:gd name="T66" fmla="*/ 109 w 200"/>
                <a:gd name="T67" fmla="*/ 64 h 538"/>
                <a:gd name="T68" fmla="*/ 111 w 200"/>
                <a:gd name="T69" fmla="*/ 64 h 538"/>
                <a:gd name="T70" fmla="*/ 111 w 200"/>
                <a:gd name="T71" fmla="*/ 146 h 538"/>
                <a:gd name="T72" fmla="*/ 120 w 200"/>
                <a:gd name="T73" fmla="*/ 146 h 538"/>
                <a:gd name="T74" fmla="*/ 120 w 200"/>
                <a:gd name="T75" fmla="*/ 152 h 538"/>
                <a:gd name="T76" fmla="*/ 128 w 200"/>
                <a:gd name="T77" fmla="*/ 152 h 538"/>
                <a:gd name="T78" fmla="*/ 128 w 200"/>
                <a:gd name="T79" fmla="*/ 287 h 538"/>
                <a:gd name="T80" fmla="*/ 145 w 200"/>
                <a:gd name="T81" fmla="*/ 287 h 538"/>
                <a:gd name="T82" fmla="*/ 145 w 200"/>
                <a:gd name="T83" fmla="*/ 446 h 538"/>
                <a:gd name="T84" fmla="*/ 145 w 200"/>
                <a:gd name="T85" fmla="*/ 44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538">
                  <a:moveTo>
                    <a:pt x="145" y="446"/>
                  </a:moveTo>
                  <a:lnTo>
                    <a:pt x="195" y="446"/>
                  </a:lnTo>
                  <a:lnTo>
                    <a:pt x="195" y="456"/>
                  </a:lnTo>
                  <a:lnTo>
                    <a:pt x="200" y="456"/>
                  </a:lnTo>
                  <a:lnTo>
                    <a:pt x="200" y="538"/>
                  </a:lnTo>
                  <a:lnTo>
                    <a:pt x="145" y="538"/>
                  </a:lnTo>
                  <a:lnTo>
                    <a:pt x="95" y="538"/>
                  </a:lnTo>
                  <a:lnTo>
                    <a:pt x="46" y="538"/>
                  </a:lnTo>
                  <a:lnTo>
                    <a:pt x="34" y="538"/>
                  </a:lnTo>
                  <a:lnTo>
                    <a:pt x="0" y="538"/>
                  </a:lnTo>
                  <a:lnTo>
                    <a:pt x="0" y="482"/>
                  </a:lnTo>
                  <a:lnTo>
                    <a:pt x="34" y="482"/>
                  </a:lnTo>
                  <a:lnTo>
                    <a:pt x="34" y="287"/>
                  </a:lnTo>
                  <a:lnTo>
                    <a:pt x="55" y="287"/>
                  </a:lnTo>
                  <a:lnTo>
                    <a:pt x="55" y="152"/>
                  </a:lnTo>
                  <a:lnTo>
                    <a:pt x="55" y="146"/>
                  </a:lnTo>
                  <a:lnTo>
                    <a:pt x="67" y="146"/>
                  </a:lnTo>
                  <a:lnTo>
                    <a:pt x="67" y="64"/>
                  </a:lnTo>
                  <a:lnTo>
                    <a:pt x="72" y="64"/>
                  </a:lnTo>
                  <a:lnTo>
                    <a:pt x="74" y="31"/>
                  </a:lnTo>
                  <a:lnTo>
                    <a:pt x="76" y="64"/>
                  </a:lnTo>
                  <a:lnTo>
                    <a:pt x="84" y="64"/>
                  </a:lnTo>
                  <a:lnTo>
                    <a:pt x="86" y="0"/>
                  </a:lnTo>
                  <a:lnTo>
                    <a:pt x="88" y="64"/>
                  </a:lnTo>
                  <a:lnTo>
                    <a:pt x="99" y="64"/>
                  </a:lnTo>
                  <a:lnTo>
                    <a:pt x="99" y="64"/>
                  </a:lnTo>
                  <a:lnTo>
                    <a:pt x="95" y="64"/>
                  </a:lnTo>
                  <a:lnTo>
                    <a:pt x="97" y="23"/>
                  </a:lnTo>
                  <a:lnTo>
                    <a:pt x="99" y="60"/>
                  </a:lnTo>
                  <a:lnTo>
                    <a:pt x="109" y="60"/>
                  </a:lnTo>
                  <a:lnTo>
                    <a:pt x="109" y="52"/>
                  </a:lnTo>
                  <a:lnTo>
                    <a:pt x="111" y="64"/>
                  </a:lnTo>
                  <a:lnTo>
                    <a:pt x="109" y="64"/>
                  </a:lnTo>
                  <a:lnTo>
                    <a:pt x="109" y="64"/>
                  </a:lnTo>
                  <a:lnTo>
                    <a:pt x="111" y="64"/>
                  </a:lnTo>
                  <a:lnTo>
                    <a:pt x="111" y="146"/>
                  </a:lnTo>
                  <a:lnTo>
                    <a:pt x="120" y="146"/>
                  </a:lnTo>
                  <a:lnTo>
                    <a:pt x="120" y="152"/>
                  </a:lnTo>
                  <a:lnTo>
                    <a:pt x="128" y="152"/>
                  </a:lnTo>
                  <a:lnTo>
                    <a:pt x="128" y="287"/>
                  </a:lnTo>
                  <a:lnTo>
                    <a:pt x="145" y="287"/>
                  </a:lnTo>
                  <a:lnTo>
                    <a:pt x="145" y="446"/>
                  </a:lnTo>
                  <a:lnTo>
                    <a:pt x="145" y="44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62" name="işḻiďê">
              <a:extLst>
                <a:ext uri="{FF2B5EF4-FFF2-40B4-BE49-F238E27FC236}">
                  <a16:creationId xmlns:a16="http://schemas.microsoft.com/office/drawing/2014/main" id="{D65C478C-F05F-4862-834A-061BC27FD0CE}"/>
                </a:ext>
              </a:extLst>
            </p:cNvPr>
            <p:cNvSpPr/>
            <p:nvPr/>
          </p:nvSpPr>
          <p:spPr bwMode="auto">
            <a:xfrm>
              <a:off x="3813013" y="5050424"/>
              <a:ext cx="5330987" cy="1020666"/>
            </a:xfrm>
            <a:custGeom>
              <a:avLst/>
              <a:gdLst>
                <a:gd name="T0" fmla="*/ 2006 w 2031"/>
                <a:gd name="T1" fmla="*/ 347 h 347"/>
                <a:gd name="T2" fmla="*/ 2031 w 2031"/>
                <a:gd name="T3" fmla="*/ 347 h 347"/>
                <a:gd name="T4" fmla="*/ 2018 w 2031"/>
                <a:gd name="T5" fmla="*/ 306 h 347"/>
                <a:gd name="T6" fmla="*/ 2006 w 2031"/>
                <a:gd name="T7" fmla="*/ 324 h 347"/>
                <a:gd name="T8" fmla="*/ 1972 w 2031"/>
                <a:gd name="T9" fmla="*/ 293 h 347"/>
                <a:gd name="T10" fmla="*/ 1972 w 2031"/>
                <a:gd name="T11" fmla="*/ 347 h 347"/>
                <a:gd name="T12" fmla="*/ 13 w 2031"/>
                <a:gd name="T13" fmla="*/ 176 h 347"/>
                <a:gd name="T14" fmla="*/ 13 w 2031"/>
                <a:gd name="T15" fmla="*/ 347 h 347"/>
                <a:gd name="T16" fmla="*/ 73 w 2031"/>
                <a:gd name="T17" fmla="*/ 176 h 347"/>
                <a:gd name="T18" fmla="*/ 65 w 2031"/>
                <a:gd name="T19" fmla="*/ 159 h 347"/>
                <a:gd name="T20" fmla="*/ 8 w 2031"/>
                <a:gd name="T21" fmla="*/ 159 h 347"/>
                <a:gd name="T22" fmla="*/ 235 w 2031"/>
                <a:gd name="T23" fmla="*/ 347 h 347"/>
                <a:gd name="T24" fmla="*/ 174 w 2031"/>
                <a:gd name="T25" fmla="*/ 347 h 347"/>
                <a:gd name="T26" fmla="*/ 413 w 2031"/>
                <a:gd name="T27" fmla="*/ 129 h 347"/>
                <a:gd name="T28" fmla="*/ 388 w 2031"/>
                <a:gd name="T29" fmla="*/ 134 h 347"/>
                <a:gd name="T30" fmla="*/ 362 w 2031"/>
                <a:gd name="T31" fmla="*/ 347 h 347"/>
                <a:gd name="T32" fmla="*/ 442 w 2031"/>
                <a:gd name="T33" fmla="*/ 347 h 347"/>
                <a:gd name="T34" fmla="*/ 438 w 2031"/>
                <a:gd name="T35" fmla="*/ 150 h 347"/>
                <a:gd name="T36" fmla="*/ 413 w 2031"/>
                <a:gd name="T37" fmla="*/ 134 h 347"/>
                <a:gd name="T38" fmla="*/ 547 w 2031"/>
                <a:gd name="T39" fmla="*/ 138 h 347"/>
                <a:gd name="T40" fmla="*/ 484 w 2031"/>
                <a:gd name="T41" fmla="*/ 347 h 347"/>
                <a:gd name="T42" fmla="*/ 601 w 2031"/>
                <a:gd name="T43" fmla="*/ 220 h 347"/>
                <a:gd name="T44" fmla="*/ 559 w 2031"/>
                <a:gd name="T45" fmla="*/ 205 h 347"/>
                <a:gd name="T46" fmla="*/ 583 w 2031"/>
                <a:gd name="T47" fmla="*/ 347 h 347"/>
                <a:gd name="T48" fmla="*/ 666 w 2031"/>
                <a:gd name="T49" fmla="*/ 347 h 347"/>
                <a:gd name="T50" fmla="*/ 641 w 2031"/>
                <a:gd name="T51" fmla="*/ 347 h 347"/>
                <a:gd name="T52" fmla="*/ 719 w 2031"/>
                <a:gd name="T53" fmla="*/ 347 h 347"/>
                <a:gd name="T54" fmla="*/ 694 w 2031"/>
                <a:gd name="T55" fmla="*/ 347 h 347"/>
                <a:gd name="T56" fmla="*/ 763 w 2031"/>
                <a:gd name="T57" fmla="*/ 347 h 347"/>
                <a:gd name="T58" fmla="*/ 725 w 2031"/>
                <a:gd name="T59" fmla="*/ 347 h 347"/>
                <a:gd name="T60" fmla="*/ 876 w 2031"/>
                <a:gd name="T61" fmla="*/ 347 h 347"/>
                <a:gd name="T62" fmla="*/ 838 w 2031"/>
                <a:gd name="T63" fmla="*/ 347 h 347"/>
                <a:gd name="T64" fmla="*/ 972 w 2031"/>
                <a:gd name="T65" fmla="*/ 347 h 347"/>
                <a:gd name="T66" fmla="*/ 939 w 2031"/>
                <a:gd name="T67" fmla="*/ 347 h 347"/>
                <a:gd name="T68" fmla="*/ 1086 w 2031"/>
                <a:gd name="T69" fmla="*/ 347 h 347"/>
                <a:gd name="T70" fmla="*/ 1012 w 2031"/>
                <a:gd name="T71" fmla="*/ 347 h 347"/>
                <a:gd name="T72" fmla="*/ 1217 w 2031"/>
                <a:gd name="T73" fmla="*/ 347 h 347"/>
                <a:gd name="T74" fmla="*/ 1199 w 2031"/>
                <a:gd name="T75" fmla="*/ 6 h 347"/>
                <a:gd name="T76" fmla="*/ 1142 w 2031"/>
                <a:gd name="T77" fmla="*/ 347 h 347"/>
                <a:gd name="T78" fmla="*/ 1477 w 2031"/>
                <a:gd name="T79" fmla="*/ 289 h 347"/>
                <a:gd name="T80" fmla="*/ 1431 w 2031"/>
                <a:gd name="T81" fmla="*/ 289 h 347"/>
                <a:gd name="T82" fmla="*/ 1480 w 2031"/>
                <a:gd name="T83" fmla="*/ 347 h 347"/>
                <a:gd name="T84" fmla="*/ 1477 w 2031"/>
                <a:gd name="T85" fmla="*/ 289 h 347"/>
                <a:gd name="T86" fmla="*/ 1528 w 2031"/>
                <a:gd name="T87" fmla="*/ 253 h 347"/>
                <a:gd name="T88" fmla="*/ 1502 w 2031"/>
                <a:gd name="T89" fmla="*/ 347 h 347"/>
                <a:gd name="T90" fmla="*/ 1565 w 2031"/>
                <a:gd name="T91" fmla="*/ 285 h 347"/>
                <a:gd name="T92" fmla="*/ 1632 w 2031"/>
                <a:gd name="T93" fmla="*/ 347 h 347"/>
                <a:gd name="T94" fmla="*/ 1628 w 2031"/>
                <a:gd name="T95" fmla="*/ 155 h 347"/>
                <a:gd name="T96" fmla="*/ 1618 w 2031"/>
                <a:gd name="T97" fmla="*/ 155 h 347"/>
                <a:gd name="T98" fmla="*/ 1607 w 2031"/>
                <a:gd name="T99" fmla="*/ 163 h 347"/>
                <a:gd name="T100" fmla="*/ 1601 w 2031"/>
                <a:gd name="T101" fmla="*/ 153 h 347"/>
                <a:gd name="T102" fmla="*/ 1595 w 2031"/>
                <a:gd name="T103" fmla="*/ 163 h 347"/>
                <a:gd name="T104" fmla="*/ 1584 w 2031"/>
                <a:gd name="T105" fmla="*/ 155 h 347"/>
                <a:gd name="T106" fmla="*/ 1574 w 2031"/>
                <a:gd name="T107" fmla="*/ 155 h 347"/>
                <a:gd name="T108" fmla="*/ 1568 w 2031"/>
                <a:gd name="T109" fmla="*/ 347 h 347"/>
                <a:gd name="T110" fmla="*/ 1750 w 2031"/>
                <a:gd name="T111" fmla="*/ 129 h 347"/>
                <a:gd name="T112" fmla="*/ 1683 w 2031"/>
                <a:gd name="T113" fmla="*/ 180 h 347"/>
                <a:gd name="T114" fmla="*/ 1756 w 2031"/>
                <a:gd name="T115" fmla="*/ 180 h 347"/>
                <a:gd name="T116" fmla="*/ 1894 w 2031"/>
                <a:gd name="T117" fmla="*/ 308 h 347"/>
                <a:gd name="T118" fmla="*/ 1873 w 2031"/>
                <a:gd name="T119" fmla="*/ 308 h 347"/>
                <a:gd name="T120" fmla="*/ 1848 w 2031"/>
                <a:gd name="T121" fmla="*/ 285 h 347"/>
                <a:gd name="T122" fmla="*/ 1840 w 2031"/>
                <a:gd name="T123" fmla="*/ 335 h 347"/>
                <a:gd name="T124" fmla="*/ 1894 w 2031"/>
                <a:gd name="T125" fmla="*/ 30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1" h="347">
                  <a:moveTo>
                    <a:pt x="1972" y="347"/>
                  </a:moveTo>
                  <a:lnTo>
                    <a:pt x="2001" y="347"/>
                  </a:lnTo>
                  <a:lnTo>
                    <a:pt x="2006" y="347"/>
                  </a:lnTo>
                  <a:lnTo>
                    <a:pt x="2018" y="347"/>
                  </a:lnTo>
                  <a:lnTo>
                    <a:pt x="2022" y="347"/>
                  </a:lnTo>
                  <a:lnTo>
                    <a:pt x="2031" y="347"/>
                  </a:lnTo>
                  <a:lnTo>
                    <a:pt x="2031" y="314"/>
                  </a:lnTo>
                  <a:lnTo>
                    <a:pt x="2018" y="314"/>
                  </a:lnTo>
                  <a:lnTo>
                    <a:pt x="2018" y="306"/>
                  </a:lnTo>
                  <a:lnTo>
                    <a:pt x="2006" y="306"/>
                  </a:lnTo>
                  <a:lnTo>
                    <a:pt x="2006" y="314"/>
                  </a:lnTo>
                  <a:lnTo>
                    <a:pt x="2006" y="324"/>
                  </a:lnTo>
                  <a:lnTo>
                    <a:pt x="2001" y="324"/>
                  </a:lnTo>
                  <a:lnTo>
                    <a:pt x="2001" y="293"/>
                  </a:lnTo>
                  <a:lnTo>
                    <a:pt x="1972" y="293"/>
                  </a:lnTo>
                  <a:lnTo>
                    <a:pt x="1972" y="324"/>
                  </a:lnTo>
                  <a:lnTo>
                    <a:pt x="1972" y="347"/>
                  </a:lnTo>
                  <a:lnTo>
                    <a:pt x="1972" y="347"/>
                  </a:lnTo>
                  <a:close/>
                  <a:moveTo>
                    <a:pt x="8" y="159"/>
                  </a:moveTo>
                  <a:lnTo>
                    <a:pt x="13" y="159"/>
                  </a:lnTo>
                  <a:lnTo>
                    <a:pt x="13" y="176"/>
                  </a:lnTo>
                  <a:lnTo>
                    <a:pt x="0" y="176"/>
                  </a:lnTo>
                  <a:lnTo>
                    <a:pt x="0" y="347"/>
                  </a:lnTo>
                  <a:lnTo>
                    <a:pt x="13" y="347"/>
                  </a:lnTo>
                  <a:lnTo>
                    <a:pt x="59" y="347"/>
                  </a:lnTo>
                  <a:lnTo>
                    <a:pt x="73" y="347"/>
                  </a:lnTo>
                  <a:lnTo>
                    <a:pt x="73" y="176"/>
                  </a:lnTo>
                  <a:lnTo>
                    <a:pt x="59" y="176"/>
                  </a:lnTo>
                  <a:lnTo>
                    <a:pt x="59" y="159"/>
                  </a:lnTo>
                  <a:lnTo>
                    <a:pt x="65" y="159"/>
                  </a:lnTo>
                  <a:lnTo>
                    <a:pt x="65" y="153"/>
                  </a:lnTo>
                  <a:lnTo>
                    <a:pt x="8" y="153"/>
                  </a:lnTo>
                  <a:lnTo>
                    <a:pt x="8" y="159"/>
                  </a:lnTo>
                  <a:lnTo>
                    <a:pt x="8" y="159"/>
                  </a:lnTo>
                  <a:close/>
                  <a:moveTo>
                    <a:pt x="174" y="347"/>
                  </a:moveTo>
                  <a:lnTo>
                    <a:pt x="235" y="347"/>
                  </a:lnTo>
                  <a:lnTo>
                    <a:pt x="235" y="79"/>
                  </a:lnTo>
                  <a:lnTo>
                    <a:pt x="174" y="79"/>
                  </a:lnTo>
                  <a:lnTo>
                    <a:pt x="174" y="347"/>
                  </a:lnTo>
                  <a:lnTo>
                    <a:pt x="174" y="347"/>
                  </a:lnTo>
                  <a:close/>
                  <a:moveTo>
                    <a:pt x="413" y="134"/>
                  </a:moveTo>
                  <a:lnTo>
                    <a:pt x="413" y="129"/>
                  </a:lnTo>
                  <a:lnTo>
                    <a:pt x="406" y="129"/>
                  </a:lnTo>
                  <a:lnTo>
                    <a:pt x="406" y="134"/>
                  </a:lnTo>
                  <a:lnTo>
                    <a:pt x="388" y="134"/>
                  </a:lnTo>
                  <a:lnTo>
                    <a:pt x="388" y="150"/>
                  </a:lnTo>
                  <a:lnTo>
                    <a:pt x="362" y="150"/>
                  </a:lnTo>
                  <a:lnTo>
                    <a:pt x="362" y="347"/>
                  </a:lnTo>
                  <a:lnTo>
                    <a:pt x="367" y="347"/>
                  </a:lnTo>
                  <a:lnTo>
                    <a:pt x="438" y="347"/>
                  </a:lnTo>
                  <a:lnTo>
                    <a:pt x="442" y="347"/>
                  </a:lnTo>
                  <a:lnTo>
                    <a:pt x="442" y="167"/>
                  </a:lnTo>
                  <a:lnTo>
                    <a:pt x="438" y="167"/>
                  </a:lnTo>
                  <a:lnTo>
                    <a:pt x="438" y="150"/>
                  </a:lnTo>
                  <a:lnTo>
                    <a:pt x="413" y="150"/>
                  </a:lnTo>
                  <a:lnTo>
                    <a:pt x="413" y="134"/>
                  </a:lnTo>
                  <a:lnTo>
                    <a:pt x="413" y="134"/>
                  </a:lnTo>
                  <a:close/>
                  <a:moveTo>
                    <a:pt x="484" y="347"/>
                  </a:moveTo>
                  <a:lnTo>
                    <a:pt x="547" y="347"/>
                  </a:lnTo>
                  <a:lnTo>
                    <a:pt x="547" y="138"/>
                  </a:lnTo>
                  <a:lnTo>
                    <a:pt x="484" y="138"/>
                  </a:lnTo>
                  <a:lnTo>
                    <a:pt x="484" y="347"/>
                  </a:lnTo>
                  <a:lnTo>
                    <a:pt x="484" y="347"/>
                  </a:lnTo>
                  <a:close/>
                  <a:moveTo>
                    <a:pt x="583" y="347"/>
                  </a:moveTo>
                  <a:lnTo>
                    <a:pt x="601" y="347"/>
                  </a:lnTo>
                  <a:lnTo>
                    <a:pt x="601" y="220"/>
                  </a:lnTo>
                  <a:lnTo>
                    <a:pt x="583" y="220"/>
                  </a:lnTo>
                  <a:lnTo>
                    <a:pt x="583" y="205"/>
                  </a:lnTo>
                  <a:lnTo>
                    <a:pt x="559" y="205"/>
                  </a:lnTo>
                  <a:lnTo>
                    <a:pt x="559" y="220"/>
                  </a:lnTo>
                  <a:lnTo>
                    <a:pt x="559" y="347"/>
                  </a:lnTo>
                  <a:lnTo>
                    <a:pt x="583" y="347"/>
                  </a:lnTo>
                  <a:lnTo>
                    <a:pt x="583" y="347"/>
                  </a:lnTo>
                  <a:close/>
                  <a:moveTo>
                    <a:pt x="641" y="347"/>
                  </a:moveTo>
                  <a:lnTo>
                    <a:pt x="666" y="347"/>
                  </a:lnTo>
                  <a:lnTo>
                    <a:pt x="666" y="236"/>
                  </a:lnTo>
                  <a:lnTo>
                    <a:pt x="641" y="236"/>
                  </a:lnTo>
                  <a:lnTo>
                    <a:pt x="641" y="347"/>
                  </a:lnTo>
                  <a:lnTo>
                    <a:pt x="641" y="347"/>
                  </a:lnTo>
                  <a:close/>
                  <a:moveTo>
                    <a:pt x="694" y="347"/>
                  </a:moveTo>
                  <a:lnTo>
                    <a:pt x="719" y="347"/>
                  </a:lnTo>
                  <a:lnTo>
                    <a:pt x="719" y="280"/>
                  </a:lnTo>
                  <a:lnTo>
                    <a:pt x="694" y="280"/>
                  </a:lnTo>
                  <a:lnTo>
                    <a:pt x="694" y="347"/>
                  </a:lnTo>
                  <a:lnTo>
                    <a:pt x="694" y="347"/>
                  </a:lnTo>
                  <a:close/>
                  <a:moveTo>
                    <a:pt x="725" y="347"/>
                  </a:moveTo>
                  <a:lnTo>
                    <a:pt x="763" y="347"/>
                  </a:lnTo>
                  <a:lnTo>
                    <a:pt x="763" y="92"/>
                  </a:lnTo>
                  <a:lnTo>
                    <a:pt x="725" y="92"/>
                  </a:lnTo>
                  <a:lnTo>
                    <a:pt x="725" y="347"/>
                  </a:lnTo>
                  <a:lnTo>
                    <a:pt x="725" y="347"/>
                  </a:lnTo>
                  <a:close/>
                  <a:moveTo>
                    <a:pt x="838" y="347"/>
                  </a:moveTo>
                  <a:lnTo>
                    <a:pt x="876" y="347"/>
                  </a:lnTo>
                  <a:lnTo>
                    <a:pt x="876" y="257"/>
                  </a:lnTo>
                  <a:lnTo>
                    <a:pt x="838" y="257"/>
                  </a:lnTo>
                  <a:lnTo>
                    <a:pt x="838" y="347"/>
                  </a:lnTo>
                  <a:lnTo>
                    <a:pt x="838" y="347"/>
                  </a:lnTo>
                  <a:close/>
                  <a:moveTo>
                    <a:pt x="939" y="347"/>
                  </a:moveTo>
                  <a:lnTo>
                    <a:pt x="972" y="347"/>
                  </a:lnTo>
                  <a:lnTo>
                    <a:pt x="972" y="236"/>
                  </a:lnTo>
                  <a:lnTo>
                    <a:pt x="939" y="236"/>
                  </a:lnTo>
                  <a:lnTo>
                    <a:pt x="939" y="347"/>
                  </a:lnTo>
                  <a:lnTo>
                    <a:pt x="939" y="347"/>
                  </a:lnTo>
                  <a:close/>
                  <a:moveTo>
                    <a:pt x="1012" y="347"/>
                  </a:moveTo>
                  <a:lnTo>
                    <a:pt x="1086" y="347"/>
                  </a:lnTo>
                  <a:lnTo>
                    <a:pt x="1086" y="0"/>
                  </a:lnTo>
                  <a:lnTo>
                    <a:pt x="1012" y="0"/>
                  </a:lnTo>
                  <a:lnTo>
                    <a:pt x="1012" y="347"/>
                  </a:lnTo>
                  <a:lnTo>
                    <a:pt x="1012" y="347"/>
                  </a:lnTo>
                  <a:close/>
                  <a:moveTo>
                    <a:pt x="1199" y="347"/>
                  </a:moveTo>
                  <a:lnTo>
                    <a:pt x="1217" y="347"/>
                  </a:lnTo>
                  <a:lnTo>
                    <a:pt x="1217" y="276"/>
                  </a:lnTo>
                  <a:lnTo>
                    <a:pt x="1199" y="276"/>
                  </a:lnTo>
                  <a:lnTo>
                    <a:pt x="1199" y="6"/>
                  </a:lnTo>
                  <a:lnTo>
                    <a:pt x="1125" y="6"/>
                  </a:lnTo>
                  <a:lnTo>
                    <a:pt x="1125" y="347"/>
                  </a:lnTo>
                  <a:lnTo>
                    <a:pt x="1142" y="347"/>
                  </a:lnTo>
                  <a:lnTo>
                    <a:pt x="1199" y="347"/>
                  </a:lnTo>
                  <a:lnTo>
                    <a:pt x="1199" y="347"/>
                  </a:lnTo>
                  <a:close/>
                  <a:moveTo>
                    <a:pt x="1477" y="289"/>
                  </a:moveTo>
                  <a:lnTo>
                    <a:pt x="1477" y="146"/>
                  </a:lnTo>
                  <a:lnTo>
                    <a:pt x="1431" y="146"/>
                  </a:lnTo>
                  <a:lnTo>
                    <a:pt x="1431" y="289"/>
                  </a:lnTo>
                  <a:lnTo>
                    <a:pt x="1417" y="289"/>
                  </a:lnTo>
                  <a:lnTo>
                    <a:pt x="1417" y="347"/>
                  </a:lnTo>
                  <a:lnTo>
                    <a:pt x="1480" y="347"/>
                  </a:lnTo>
                  <a:lnTo>
                    <a:pt x="1480" y="289"/>
                  </a:lnTo>
                  <a:lnTo>
                    <a:pt x="1477" y="289"/>
                  </a:lnTo>
                  <a:lnTo>
                    <a:pt x="1477" y="289"/>
                  </a:lnTo>
                  <a:close/>
                  <a:moveTo>
                    <a:pt x="1565" y="285"/>
                  </a:moveTo>
                  <a:lnTo>
                    <a:pt x="1565" y="253"/>
                  </a:lnTo>
                  <a:lnTo>
                    <a:pt x="1528" y="253"/>
                  </a:lnTo>
                  <a:lnTo>
                    <a:pt x="1528" y="285"/>
                  </a:lnTo>
                  <a:lnTo>
                    <a:pt x="1502" y="285"/>
                  </a:lnTo>
                  <a:lnTo>
                    <a:pt x="1502" y="347"/>
                  </a:lnTo>
                  <a:lnTo>
                    <a:pt x="1565" y="347"/>
                  </a:lnTo>
                  <a:lnTo>
                    <a:pt x="1565" y="314"/>
                  </a:lnTo>
                  <a:lnTo>
                    <a:pt x="1565" y="285"/>
                  </a:lnTo>
                  <a:lnTo>
                    <a:pt x="1565" y="285"/>
                  </a:lnTo>
                  <a:close/>
                  <a:moveTo>
                    <a:pt x="1568" y="347"/>
                  </a:moveTo>
                  <a:lnTo>
                    <a:pt x="1632" y="347"/>
                  </a:lnTo>
                  <a:lnTo>
                    <a:pt x="1632" y="163"/>
                  </a:lnTo>
                  <a:lnTo>
                    <a:pt x="1628" y="163"/>
                  </a:lnTo>
                  <a:lnTo>
                    <a:pt x="1628" y="155"/>
                  </a:lnTo>
                  <a:lnTo>
                    <a:pt x="1626" y="155"/>
                  </a:lnTo>
                  <a:lnTo>
                    <a:pt x="1622" y="153"/>
                  </a:lnTo>
                  <a:lnTo>
                    <a:pt x="1618" y="155"/>
                  </a:lnTo>
                  <a:lnTo>
                    <a:pt x="1616" y="155"/>
                  </a:lnTo>
                  <a:lnTo>
                    <a:pt x="1616" y="163"/>
                  </a:lnTo>
                  <a:lnTo>
                    <a:pt x="1607" y="163"/>
                  </a:lnTo>
                  <a:lnTo>
                    <a:pt x="1607" y="155"/>
                  </a:lnTo>
                  <a:lnTo>
                    <a:pt x="1605" y="155"/>
                  </a:lnTo>
                  <a:lnTo>
                    <a:pt x="1601" y="153"/>
                  </a:lnTo>
                  <a:lnTo>
                    <a:pt x="1597" y="155"/>
                  </a:lnTo>
                  <a:lnTo>
                    <a:pt x="1595" y="155"/>
                  </a:lnTo>
                  <a:lnTo>
                    <a:pt x="1595" y="163"/>
                  </a:lnTo>
                  <a:lnTo>
                    <a:pt x="1586" y="163"/>
                  </a:lnTo>
                  <a:lnTo>
                    <a:pt x="1586" y="155"/>
                  </a:lnTo>
                  <a:lnTo>
                    <a:pt x="1584" y="155"/>
                  </a:lnTo>
                  <a:lnTo>
                    <a:pt x="1580" y="153"/>
                  </a:lnTo>
                  <a:lnTo>
                    <a:pt x="1576" y="155"/>
                  </a:lnTo>
                  <a:lnTo>
                    <a:pt x="1574" y="155"/>
                  </a:lnTo>
                  <a:lnTo>
                    <a:pt x="1574" y="163"/>
                  </a:lnTo>
                  <a:lnTo>
                    <a:pt x="1568" y="163"/>
                  </a:lnTo>
                  <a:lnTo>
                    <a:pt x="1568" y="347"/>
                  </a:lnTo>
                  <a:lnTo>
                    <a:pt x="1568" y="347"/>
                  </a:lnTo>
                  <a:close/>
                  <a:moveTo>
                    <a:pt x="1750" y="180"/>
                  </a:moveTo>
                  <a:lnTo>
                    <a:pt x="1750" y="129"/>
                  </a:lnTo>
                  <a:lnTo>
                    <a:pt x="1704" y="129"/>
                  </a:lnTo>
                  <a:lnTo>
                    <a:pt x="1704" y="180"/>
                  </a:lnTo>
                  <a:lnTo>
                    <a:pt x="1683" y="180"/>
                  </a:lnTo>
                  <a:lnTo>
                    <a:pt x="1683" y="347"/>
                  </a:lnTo>
                  <a:lnTo>
                    <a:pt x="1756" y="347"/>
                  </a:lnTo>
                  <a:lnTo>
                    <a:pt x="1756" y="180"/>
                  </a:lnTo>
                  <a:lnTo>
                    <a:pt x="1750" y="180"/>
                  </a:lnTo>
                  <a:lnTo>
                    <a:pt x="1750" y="180"/>
                  </a:lnTo>
                  <a:close/>
                  <a:moveTo>
                    <a:pt x="1894" y="308"/>
                  </a:moveTo>
                  <a:lnTo>
                    <a:pt x="1894" y="278"/>
                  </a:lnTo>
                  <a:lnTo>
                    <a:pt x="1873" y="278"/>
                  </a:lnTo>
                  <a:lnTo>
                    <a:pt x="1873" y="308"/>
                  </a:lnTo>
                  <a:lnTo>
                    <a:pt x="1869" y="308"/>
                  </a:lnTo>
                  <a:lnTo>
                    <a:pt x="1869" y="285"/>
                  </a:lnTo>
                  <a:lnTo>
                    <a:pt x="1848" y="285"/>
                  </a:lnTo>
                  <a:lnTo>
                    <a:pt x="1848" y="308"/>
                  </a:lnTo>
                  <a:lnTo>
                    <a:pt x="1840" y="308"/>
                  </a:lnTo>
                  <a:lnTo>
                    <a:pt x="1840" y="335"/>
                  </a:lnTo>
                  <a:lnTo>
                    <a:pt x="1911" y="335"/>
                  </a:lnTo>
                  <a:lnTo>
                    <a:pt x="1911" y="308"/>
                  </a:lnTo>
                  <a:lnTo>
                    <a:pt x="1894" y="308"/>
                  </a:lnTo>
                  <a:lnTo>
                    <a:pt x="1894" y="308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071672" y="1458833"/>
            <a:ext cx="10250529" cy="5013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1</a:t>
            </a:r>
            <a:r>
              <a:rPr lang="zh-CN" altLang="zh-CN" sz="2400" kern="1050" dirty="0">
                <a:latin typeface="+mn-ea"/>
              </a:rPr>
              <a:t>）科学计算</a:t>
            </a: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2</a:t>
            </a:r>
            <a:r>
              <a:rPr lang="zh-CN" altLang="zh-CN" sz="2400" kern="1050" dirty="0">
                <a:latin typeface="+mn-ea"/>
              </a:rPr>
              <a:t>）人工智能</a:t>
            </a: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3</a:t>
            </a:r>
            <a:r>
              <a:rPr lang="zh-CN" altLang="zh-CN" sz="2400" kern="1050" dirty="0">
                <a:latin typeface="+mn-ea"/>
              </a:rPr>
              <a:t>）金融量化</a:t>
            </a:r>
            <a:r>
              <a:rPr lang="zh-CN" altLang="en-US" sz="2400" kern="1050" dirty="0">
                <a:latin typeface="+mn-ea"/>
              </a:rPr>
              <a:t>投资</a:t>
            </a:r>
            <a:endParaRPr lang="zh-CN" altLang="zh-CN" sz="2400" kern="1050" dirty="0">
              <a:latin typeface="+mn-ea"/>
            </a:endParaRP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4</a:t>
            </a:r>
            <a:r>
              <a:rPr lang="zh-CN" altLang="zh-CN" sz="2400" kern="1050" dirty="0">
                <a:latin typeface="+mn-ea"/>
              </a:rPr>
              <a:t>）云计算</a:t>
            </a: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5</a:t>
            </a:r>
            <a:r>
              <a:rPr lang="zh-CN" altLang="zh-CN" sz="2400" kern="1050" dirty="0">
                <a:latin typeface="+mn-ea"/>
              </a:rPr>
              <a:t>）</a:t>
            </a:r>
            <a:r>
              <a:rPr lang="en-US" altLang="zh-CN" sz="2400" kern="1050" dirty="0">
                <a:latin typeface="+mn-ea"/>
              </a:rPr>
              <a:t>Web</a:t>
            </a:r>
            <a:r>
              <a:rPr lang="zh-CN" altLang="zh-CN" sz="2400" kern="1050" dirty="0">
                <a:latin typeface="+mn-ea"/>
              </a:rPr>
              <a:t>前端开发</a:t>
            </a:r>
            <a:endParaRPr lang="en-US" altLang="zh-CN" sz="2400" kern="1050" dirty="0">
              <a:latin typeface="+mn-ea"/>
            </a:endParaRP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en-US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6</a:t>
            </a:r>
            <a:r>
              <a:rPr lang="zh-CN" altLang="en-US" sz="2400" kern="1050" dirty="0">
                <a:latin typeface="+mn-ea"/>
              </a:rPr>
              <a:t>）</a:t>
            </a:r>
            <a:r>
              <a:rPr lang="zh-CN" altLang="zh-CN" sz="2400" kern="1050" dirty="0">
                <a:latin typeface="+mn-ea"/>
              </a:rPr>
              <a:t>嵌入式系统和物联网设备开发</a:t>
            </a: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en-US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7</a:t>
            </a:r>
            <a:r>
              <a:rPr lang="zh-CN" altLang="en-US" sz="2400" kern="1050" dirty="0">
                <a:latin typeface="+mn-ea"/>
              </a:rPr>
              <a:t>）区块链技术</a:t>
            </a:r>
            <a:endParaRPr lang="zh-CN" altLang="zh-CN" sz="2400" kern="1050" dirty="0">
              <a:latin typeface="+mn-ea"/>
            </a:endParaRP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8</a:t>
            </a:r>
            <a:r>
              <a:rPr lang="zh-CN" altLang="zh-CN" sz="2400" kern="1050" dirty="0">
                <a:latin typeface="+mn-ea"/>
              </a:rPr>
              <a:t>）网络爬虫</a:t>
            </a:r>
          </a:p>
          <a:p>
            <a:pPr indent="269875" algn="just">
              <a:lnSpc>
                <a:spcPct val="150000"/>
              </a:lnSpc>
              <a:tabLst>
                <a:tab pos="440055" algn="l"/>
              </a:tabLst>
            </a:pPr>
            <a:r>
              <a:rPr lang="zh-CN" altLang="zh-CN" sz="2400" kern="1050" dirty="0">
                <a:latin typeface="+mn-ea"/>
              </a:rPr>
              <a:t>（</a:t>
            </a:r>
            <a:r>
              <a:rPr lang="en-US" altLang="zh-CN" sz="2400" kern="1050" dirty="0">
                <a:latin typeface="+mn-ea"/>
              </a:rPr>
              <a:t>9</a:t>
            </a:r>
            <a:r>
              <a:rPr lang="zh-CN" altLang="zh-CN" sz="2400" kern="1050" dirty="0">
                <a:latin typeface="+mn-ea"/>
              </a:rPr>
              <a:t>）游戏开发</a:t>
            </a:r>
          </a:p>
        </p:txBody>
      </p:sp>
      <p:sp>
        <p:nvSpPr>
          <p:cNvPr id="3" name="矩形 2"/>
          <p:cNvSpPr/>
          <p:nvPr/>
        </p:nvSpPr>
        <p:spPr>
          <a:xfrm>
            <a:off x="961040" y="868675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50" spc="-20" dirty="0">
                <a:solidFill>
                  <a:schemeClr val="accent2"/>
                </a:solidFill>
                <a:latin typeface="+mj-ea"/>
                <a:ea typeface="+mj-ea"/>
                <a:cs typeface="Times New Roman" panose="02020603050405020304" pitchFamily="18" charset="0"/>
              </a:rPr>
              <a:t>应用领域：</a:t>
            </a:r>
            <a:endParaRPr lang="zh-CN" altLang="en-US" sz="2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4442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>
            <a:extLst>
              <a:ext uri="{FF2B5EF4-FFF2-40B4-BE49-F238E27FC236}">
                <a16:creationId xmlns:a16="http://schemas.microsoft.com/office/drawing/2014/main" id="{85D30AA6-0914-4CAD-943A-E87A0B9D0934}"/>
              </a:ext>
            </a:extLst>
          </p:cNvPr>
          <p:cNvSpPr txBox="1"/>
          <p:nvPr/>
        </p:nvSpPr>
        <p:spPr>
          <a:xfrm>
            <a:off x="791844" y="377386"/>
            <a:ext cx="5379334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Python3</a:t>
            </a:r>
            <a:r>
              <a:rPr lang="zh-CN" altLang="zh-CN" sz="3200" dirty="0">
                <a:solidFill>
                  <a:srgbClr val="1353A2"/>
                </a:solidFill>
                <a:latin typeface="微软雅黑" panose="020B0503020204020204" charset="-122"/>
                <a:ea typeface="微软雅黑" panose="020B0503020204020204" charset="-122"/>
              </a:rPr>
              <a:t>的安装</a:t>
            </a:r>
            <a:endParaRPr lang="zh-CN" altLang="en-US" sz="3200" dirty="0">
              <a:solidFill>
                <a:srgbClr val="1353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2">
            <a:extLst>
              <a:ext uri="{FF2B5EF4-FFF2-40B4-BE49-F238E27FC236}">
                <a16:creationId xmlns:a16="http://schemas.microsoft.com/office/drawing/2014/main" id="{2C56AF84-4A34-4686-AC97-2D82DB338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372" y="1648992"/>
            <a:ext cx="4911531" cy="40204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indent="-2286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0066FF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ea typeface="+mn-ea"/>
              </a:rPr>
              <a:t> 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主页下载并安装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基本开发和运行环境，网址：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www.python.org/downloads/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-2286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0066FF"/>
              </a:buClr>
              <a:buFont typeface="Arial" panose="020B0604020202020204" pitchFamily="34" charset="0"/>
              <a:buChar char="•"/>
            </a:pP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根据操作系统不同选择不同版本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-228600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>
                <a:srgbClr val="0066FF"/>
              </a:buClr>
              <a:buFont typeface="Arial" panose="020B0604020202020204" pitchFamily="34" charset="0"/>
              <a:buChar char="•"/>
            </a:pP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下载相应的</a:t>
            </a:r>
            <a:r>
              <a: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3.0</a:t>
            </a: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系列版本程序安装包，双击安装包安装</a:t>
            </a:r>
            <a:endParaRPr lang="en-US" altLang="zh-CN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773" y="1198008"/>
            <a:ext cx="5843599" cy="29385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638" y="4265977"/>
            <a:ext cx="6072826" cy="22306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4406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HOWCASE" val="89f28057-933c-4a0b-aee7-7cf0e1466301"/>
  <p:tag name="ISLIDE.TEMPLATE" val="#3088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EMPLATE" val="https://www.islide.cc;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92AC7"/>
      </a:accent1>
      <a:accent2>
        <a:srgbClr val="F368FC"/>
      </a:accent2>
      <a:accent3>
        <a:srgbClr val="24D9E2"/>
      </a:accent3>
      <a:accent4>
        <a:srgbClr val="504CFF"/>
      </a:accent4>
      <a:accent5>
        <a:srgbClr val="7F8AF1"/>
      </a:accent5>
      <a:accent6>
        <a:srgbClr val="B482E2"/>
      </a:accent6>
      <a:hlink>
        <a:srgbClr val="211C5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2AC7"/>
    </a:accent1>
    <a:accent2>
      <a:srgbClr val="F368FC"/>
    </a:accent2>
    <a:accent3>
      <a:srgbClr val="24D9E2"/>
    </a:accent3>
    <a:accent4>
      <a:srgbClr val="504CFF"/>
    </a:accent4>
    <a:accent5>
      <a:srgbClr val="7F8AF1"/>
    </a:accent5>
    <a:accent6>
      <a:srgbClr val="B482E2"/>
    </a:accent6>
    <a:hlink>
      <a:srgbClr val="211C5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614</TotalTime>
  <Words>1717</Words>
  <Application>Microsoft Office PowerPoint</Application>
  <PresentationFormat>宽屏</PresentationFormat>
  <Paragraphs>119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等线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主题5</vt:lpstr>
      <vt:lpstr>think-cell Slide</vt:lpstr>
      <vt:lpstr>项目1 Python语言概述</vt:lpstr>
      <vt:lpstr>PowerPoint 演示文稿</vt:lpstr>
      <vt:lpstr>PowerPoint 演示文稿</vt:lpstr>
      <vt:lpstr>搭建Python开发环境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使用集成开发工具PyCharm</vt:lpstr>
      <vt:lpstr>PowerPoint 演示文稿</vt:lpstr>
      <vt:lpstr>PowerPoint 演示文稿</vt:lpstr>
      <vt:lpstr>PowerPoint 演示文稿</vt:lpstr>
      <vt:lpstr>  下载PyCharm</vt:lpstr>
      <vt:lpstr>PowerPoint 演示文稿</vt:lpstr>
      <vt:lpstr>PowerPoint 演示文稿</vt:lpstr>
      <vt:lpstr>编写并运行 第一个Python程序</vt:lpstr>
      <vt:lpstr>PowerPoint 演示文稿</vt:lpstr>
      <vt:lpstr>PowerPoint 演示文稿</vt:lpstr>
      <vt:lpstr>PowerPoint 演示文稿</vt:lpstr>
      <vt:lpstr>Python程序的风格</vt:lpstr>
      <vt:lpstr>PowerPoint 演示文稿</vt:lpstr>
      <vt:lpstr>PowerPoint 演示文稿</vt:lpstr>
      <vt:lpstr>项目小结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z yl</cp:lastModifiedBy>
  <cp:revision>79</cp:revision>
  <cp:lastPrinted>2019-09-11T16:00:00Z</cp:lastPrinted>
  <dcterms:created xsi:type="dcterms:W3CDTF">2019-09-11T16:00:00Z</dcterms:created>
  <dcterms:modified xsi:type="dcterms:W3CDTF">2025-07-31T04:01:23Z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