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heme/themeOverride3.xml" ContentType="application/vnd.openxmlformats-officedocument.themeOverride+xml"/>
  <Override PartName="/ppt/tags/tag3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9"/>
  </p:notesMasterIdLst>
  <p:sldIdLst>
    <p:sldId id="256" r:id="rId2"/>
    <p:sldId id="391" r:id="rId3"/>
    <p:sldId id="307" r:id="rId4"/>
    <p:sldId id="258" r:id="rId5"/>
    <p:sldId id="392" r:id="rId6"/>
    <p:sldId id="510" r:id="rId7"/>
    <p:sldId id="442" r:id="rId8"/>
    <p:sldId id="511" r:id="rId9"/>
    <p:sldId id="557" r:id="rId10"/>
    <p:sldId id="443" r:id="rId11"/>
    <p:sldId id="444" r:id="rId12"/>
    <p:sldId id="512" r:id="rId13"/>
    <p:sldId id="514" r:id="rId14"/>
    <p:sldId id="513" r:id="rId15"/>
    <p:sldId id="515" r:id="rId16"/>
    <p:sldId id="516" r:id="rId17"/>
    <p:sldId id="526" r:id="rId18"/>
    <p:sldId id="553" r:id="rId19"/>
    <p:sldId id="527" r:id="rId20"/>
    <p:sldId id="529" r:id="rId21"/>
    <p:sldId id="552" r:id="rId22"/>
    <p:sldId id="316" r:id="rId23"/>
    <p:sldId id="538" r:id="rId24"/>
    <p:sldId id="539" r:id="rId25"/>
    <p:sldId id="540" r:id="rId26"/>
    <p:sldId id="550" r:id="rId27"/>
    <p:sldId id="541" r:id="rId28"/>
    <p:sldId id="542" r:id="rId29"/>
    <p:sldId id="555" r:id="rId30"/>
    <p:sldId id="543" r:id="rId31"/>
    <p:sldId id="544" r:id="rId32"/>
    <p:sldId id="558" r:id="rId33"/>
    <p:sldId id="545" r:id="rId34"/>
    <p:sldId id="556" r:id="rId35"/>
    <p:sldId id="354" r:id="rId36"/>
    <p:sldId id="438" r:id="rId37"/>
    <p:sldId id="261" r:id="rId38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8FFF"/>
    <a:srgbClr val="197FF9"/>
    <a:srgbClr val="066CE8"/>
    <a:srgbClr val="8CF6FB"/>
    <a:srgbClr val="3C2DCB"/>
    <a:srgbClr val="504CFF"/>
    <a:srgbClr val="D098FF"/>
    <a:srgbClr val="F469FD"/>
    <a:srgbClr val="11E3ED"/>
    <a:srgbClr val="148A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8" autoAdjust="0"/>
    <p:restoredTop sz="96145" autoAdjust="0"/>
  </p:normalViewPr>
  <p:slideViewPr>
    <p:cSldViewPr snapToGrid="0">
      <p:cViewPr varScale="1">
        <p:scale>
          <a:sx n="106" d="100"/>
          <a:sy n="106" d="100"/>
        </p:scale>
        <p:origin x="594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2025-07-31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609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jpe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0" name="Freeform 24">
            <a:extLst>
              <a:ext uri="{FF2B5EF4-FFF2-40B4-BE49-F238E27FC236}">
                <a16:creationId xmlns:a16="http://schemas.microsoft.com/office/drawing/2014/main" id="{D9BBB875-B574-4C10-946B-2986E40AB9CB}"/>
              </a:ext>
            </a:extLst>
          </p:cNvPr>
          <p:cNvSpPr>
            <a:spLocks/>
          </p:cNvSpPr>
          <p:nvPr userDrawn="1"/>
        </p:nvSpPr>
        <p:spPr bwMode="auto">
          <a:xfrm rot="10800000">
            <a:off x="2382" y="0"/>
            <a:ext cx="4186238" cy="6858000"/>
          </a:xfrm>
          <a:custGeom>
            <a:avLst/>
            <a:gdLst>
              <a:gd name="T0" fmla="*/ 1091 w 2636"/>
              <a:gd name="T1" fmla="*/ 0 h 4326"/>
              <a:gd name="T2" fmla="*/ 2636 w 2636"/>
              <a:gd name="T3" fmla="*/ 0 h 4326"/>
              <a:gd name="T4" fmla="*/ 2636 w 2636"/>
              <a:gd name="T5" fmla="*/ 4326 h 4326"/>
              <a:gd name="T6" fmla="*/ 1091 w 2636"/>
              <a:gd name="T7" fmla="*/ 4326 h 4326"/>
              <a:gd name="T8" fmla="*/ 0 w 2636"/>
              <a:gd name="T9" fmla="*/ 2163 h 4326"/>
              <a:gd name="T10" fmla="*/ 1091 w 2636"/>
              <a:gd name="T11" fmla="*/ 0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36" h="4326">
                <a:moveTo>
                  <a:pt x="1091" y="0"/>
                </a:moveTo>
                <a:cubicBezTo>
                  <a:pt x="2636" y="0"/>
                  <a:pt x="2636" y="0"/>
                  <a:pt x="2636" y="0"/>
                </a:cubicBezTo>
                <a:cubicBezTo>
                  <a:pt x="2636" y="4326"/>
                  <a:pt x="2636" y="4326"/>
                  <a:pt x="2636" y="4326"/>
                </a:cubicBezTo>
                <a:cubicBezTo>
                  <a:pt x="1091" y="4326"/>
                  <a:pt x="1091" y="4326"/>
                  <a:pt x="1091" y="4326"/>
                </a:cubicBezTo>
                <a:cubicBezTo>
                  <a:pt x="429" y="3836"/>
                  <a:pt x="0" y="3050"/>
                  <a:pt x="0" y="2163"/>
                </a:cubicBezTo>
                <a:cubicBezTo>
                  <a:pt x="0" y="1276"/>
                  <a:pt x="429" y="490"/>
                  <a:pt x="10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981004" y="4881827"/>
            <a:ext cx="535706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BF6FBA57-2912-4D35-BBCB-4C2C6052F9A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81004" y="4577956"/>
            <a:ext cx="535706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C65597BB-096C-4B2C-8047-11D397462FD0}"/>
              </a:ext>
            </a:extLst>
          </p:cNvPr>
          <p:cNvSpPr/>
          <p:nvPr userDrawn="1"/>
        </p:nvSpPr>
        <p:spPr>
          <a:xfrm>
            <a:off x="3117691" y="4072132"/>
            <a:ext cx="1570751" cy="15707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AutoShape 3">
            <a:extLst>
              <a:ext uri="{FF2B5EF4-FFF2-40B4-BE49-F238E27FC236}">
                <a16:creationId xmlns:a16="http://schemas.microsoft.com/office/drawing/2014/main" id="{A1B4192B-0313-43A8-AAB9-81EE510D7FC9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3450616" y="4395725"/>
            <a:ext cx="904907" cy="92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F953B510-0F81-4BB7-944C-66ED5D61935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654687" y="4666264"/>
            <a:ext cx="430297" cy="429131"/>
          </a:xfrm>
          <a:custGeom>
            <a:avLst/>
            <a:gdLst>
              <a:gd name="T0" fmla="*/ 369 w 369"/>
              <a:gd name="T1" fmla="*/ 47 h 368"/>
              <a:gd name="T2" fmla="*/ 46 w 369"/>
              <a:gd name="T3" fmla="*/ 368 h 368"/>
              <a:gd name="T4" fmla="*/ 0 w 369"/>
              <a:gd name="T5" fmla="*/ 321 h 368"/>
              <a:gd name="T6" fmla="*/ 321 w 369"/>
              <a:gd name="T7" fmla="*/ 0 h 368"/>
              <a:gd name="T8" fmla="*/ 369 w 369"/>
              <a:gd name="T9" fmla="*/ 47 h 368"/>
              <a:gd name="T10" fmla="*/ 369 w 369"/>
              <a:gd name="T11" fmla="*/ 47 h 368"/>
              <a:gd name="T12" fmla="*/ 369 w 369"/>
              <a:gd name="T13" fmla="*/ 4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9" h="368">
                <a:moveTo>
                  <a:pt x="369" y="47"/>
                </a:moveTo>
                <a:lnTo>
                  <a:pt x="46" y="368"/>
                </a:lnTo>
                <a:lnTo>
                  <a:pt x="0" y="321"/>
                </a:lnTo>
                <a:lnTo>
                  <a:pt x="321" y="0"/>
                </a:lnTo>
                <a:lnTo>
                  <a:pt x="369" y="47"/>
                </a:lnTo>
                <a:close/>
                <a:moveTo>
                  <a:pt x="369" y="47"/>
                </a:moveTo>
                <a:lnTo>
                  <a:pt x="369" y="4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AFAEFF7F-55F3-439B-9B6B-2CD97374612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654687" y="4666264"/>
            <a:ext cx="430297" cy="429131"/>
          </a:xfrm>
          <a:custGeom>
            <a:avLst/>
            <a:gdLst>
              <a:gd name="T0" fmla="*/ 369 w 369"/>
              <a:gd name="T1" fmla="*/ 47 h 368"/>
              <a:gd name="T2" fmla="*/ 46 w 369"/>
              <a:gd name="T3" fmla="*/ 368 h 368"/>
              <a:gd name="T4" fmla="*/ 0 w 369"/>
              <a:gd name="T5" fmla="*/ 321 h 368"/>
              <a:gd name="T6" fmla="*/ 321 w 369"/>
              <a:gd name="T7" fmla="*/ 0 h 368"/>
              <a:gd name="T8" fmla="*/ 369 w 369"/>
              <a:gd name="T9" fmla="*/ 47 h 368"/>
              <a:gd name="T10" fmla="*/ 369 w 369"/>
              <a:gd name="T11" fmla="*/ 47 h 368"/>
              <a:gd name="T12" fmla="*/ 369 w 369"/>
              <a:gd name="T13" fmla="*/ 4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9" h="368">
                <a:moveTo>
                  <a:pt x="369" y="47"/>
                </a:moveTo>
                <a:lnTo>
                  <a:pt x="46" y="368"/>
                </a:lnTo>
                <a:lnTo>
                  <a:pt x="0" y="321"/>
                </a:lnTo>
                <a:lnTo>
                  <a:pt x="321" y="0"/>
                </a:lnTo>
                <a:lnTo>
                  <a:pt x="369" y="47"/>
                </a:lnTo>
                <a:moveTo>
                  <a:pt x="369" y="47"/>
                </a:moveTo>
                <a:lnTo>
                  <a:pt x="369" y="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id="{C7F680DC-FA58-4440-9D14-C3C8071BB9F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47118" y="4384064"/>
            <a:ext cx="920067" cy="932894"/>
          </a:xfrm>
          <a:custGeom>
            <a:avLst/>
            <a:gdLst>
              <a:gd name="T0" fmla="*/ 735 w 784"/>
              <a:gd name="T1" fmla="*/ 177 h 797"/>
              <a:gd name="T2" fmla="*/ 608 w 784"/>
              <a:gd name="T3" fmla="*/ 49 h 797"/>
              <a:gd name="T4" fmla="*/ 429 w 784"/>
              <a:gd name="T5" fmla="*/ 49 h 797"/>
              <a:gd name="T6" fmla="*/ 89 w 784"/>
              <a:gd name="T7" fmla="*/ 388 h 797"/>
              <a:gd name="T8" fmla="*/ 53 w 784"/>
              <a:gd name="T9" fmla="*/ 466 h 797"/>
              <a:gd name="T10" fmla="*/ 3 w 784"/>
              <a:gd name="T11" fmla="*/ 721 h 797"/>
              <a:gd name="T12" fmla="*/ 3 w 784"/>
              <a:gd name="T13" fmla="*/ 723 h 797"/>
              <a:gd name="T14" fmla="*/ 21 w 784"/>
              <a:gd name="T15" fmla="*/ 778 h 797"/>
              <a:gd name="T16" fmla="*/ 68 w 784"/>
              <a:gd name="T17" fmla="*/ 797 h 797"/>
              <a:gd name="T18" fmla="*/ 76 w 784"/>
              <a:gd name="T19" fmla="*/ 797 h 797"/>
              <a:gd name="T20" fmla="*/ 78 w 784"/>
              <a:gd name="T21" fmla="*/ 797 h 797"/>
              <a:gd name="T22" fmla="*/ 321 w 784"/>
              <a:gd name="T23" fmla="*/ 731 h 797"/>
              <a:gd name="T24" fmla="*/ 395 w 784"/>
              <a:gd name="T25" fmla="*/ 695 h 797"/>
              <a:gd name="T26" fmla="*/ 735 w 784"/>
              <a:gd name="T27" fmla="*/ 355 h 797"/>
              <a:gd name="T28" fmla="*/ 735 w 784"/>
              <a:gd name="T29" fmla="*/ 177 h 797"/>
              <a:gd name="T30" fmla="*/ 518 w 784"/>
              <a:gd name="T31" fmla="*/ 78 h 797"/>
              <a:gd name="T32" fmla="*/ 561 w 784"/>
              <a:gd name="T33" fmla="*/ 96 h 797"/>
              <a:gd name="T34" fmla="*/ 688 w 784"/>
              <a:gd name="T35" fmla="*/ 224 h 797"/>
              <a:gd name="T36" fmla="*/ 688 w 784"/>
              <a:gd name="T37" fmla="*/ 309 h 797"/>
              <a:gd name="T38" fmla="*/ 673 w 784"/>
              <a:gd name="T39" fmla="*/ 324 h 797"/>
              <a:gd name="T40" fmla="*/ 460 w 784"/>
              <a:gd name="T41" fmla="*/ 111 h 797"/>
              <a:gd name="T42" fmla="*/ 476 w 784"/>
              <a:gd name="T43" fmla="*/ 96 h 797"/>
              <a:gd name="T44" fmla="*/ 518 w 784"/>
              <a:gd name="T45" fmla="*/ 78 h 797"/>
              <a:gd name="T46" fmla="*/ 69 w 784"/>
              <a:gd name="T47" fmla="*/ 731 h 797"/>
              <a:gd name="T48" fmla="*/ 99 w 784"/>
              <a:gd name="T49" fmla="*/ 577 h 797"/>
              <a:gd name="T50" fmla="*/ 213 w 784"/>
              <a:gd name="T51" fmla="*/ 691 h 797"/>
              <a:gd name="T52" fmla="*/ 69 w 784"/>
              <a:gd name="T53" fmla="*/ 731 h 797"/>
              <a:gd name="T54" fmla="*/ 349 w 784"/>
              <a:gd name="T55" fmla="*/ 648 h 797"/>
              <a:gd name="T56" fmla="*/ 313 w 784"/>
              <a:gd name="T57" fmla="*/ 665 h 797"/>
              <a:gd name="T58" fmla="*/ 313 w 784"/>
              <a:gd name="T59" fmla="*/ 664 h 797"/>
              <a:gd name="T60" fmla="*/ 309 w 784"/>
              <a:gd name="T61" fmla="*/ 665 h 797"/>
              <a:gd name="T62" fmla="*/ 306 w 784"/>
              <a:gd name="T63" fmla="*/ 665 h 797"/>
              <a:gd name="T64" fmla="*/ 264 w 784"/>
              <a:gd name="T65" fmla="*/ 648 h 797"/>
              <a:gd name="T66" fmla="*/ 136 w 784"/>
              <a:gd name="T67" fmla="*/ 520 h 797"/>
              <a:gd name="T68" fmla="*/ 119 w 784"/>
              <a:gd name="T69" fmla="*/ 474 h 797"/>
              <a:gd name="T70" fmla="*/ 120 w 784"/>
              <a:gd name="T71" fmla="*/ 468 h 797"/>
              <a:gd name="T72" fmla="*/ 119 w 784"/>
              <a:gd name="T73" fmla="*/ 468 h 797"/>
              <a:gd name="T74" fmla="*/ 136 w 784"/>
              <a:gd name="T75" fmla="*/ 435 h 797"/>
              <a:gd name="T76" fmla="*/ 413 w 784"/>
              <a:gd name="T77" fmla="*/ 158 h 797"/>
              <a:gd name="T78" fmla="*/ 626 w 784"/>
              <a:gd name="T79" fmla="*/ 371 h 797"/>
              <a:gd name="T80" fmla="*/ 349 w 784"/>
              <a:gd name="T81" fmla="*/ 648 h 797"/>
              <a:gd name="T82" fmla="*/ 349 w 784"/>
              <a:gd name="T83" fmla="*/ 648 h 797"/>
              <a:gd name="T84" fmla="*/ 349 w 784"/>
              <a:gd name="T85" fmla="*/ 648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84" h="797">
                <a:moveTo>
                  <a:pt x="735" y="177"/>
                </a:moveTo>
                <a:cubicBezTo>
                  <a:pt x="608" y="49"/>
                  <a:pt x="608" y="49"/>
                  <a:pt x="608" y="49"/>
                </a:cubicBezTo>
                <a:cubicBezTo>
                  <a:pt x="558" y="0"/>
                  <a:pt x="478" y="0"/>
                  <a:pt x="429" y="49"/>
                </a:cubicBezTo>
                <a:cubicBezTo>
                  <a:pt x="89" y="388"/>
                  <a:pt x="89" y="388"/>
                  <a:pt x="89" y="388"/>
                </a:cubicBezTo>
                <a:cubicBezTo>
                  <a:pt x="68" y="410"/>
                  <a:pt x="56" y="438"/>
                  <a:pt x="53" y="466"/>
                </a:cubicBezTo>
                <a:cubicBezTo>
                  <a:pt x="3" y="721"/>
                  <a:pt x="3" y="721"/>
                  <a:pt x="3" y="721"/>
                </a:cubicBezTo>
                <a:cubicBezTo>
                  <a:pt x="3" y="723"/>
                  <a:pt x="3" y="723"/>
                  <a:pt x="3" y="723"/>
                </a:cubicBezTo>
                <a:cubicBezTo>
                  <a:pt x="0" y="744"/>
                  <a:pt x="7" y="764"/>
                  <a:pt x="21" y="778"/>
                </a:cubicBezTo>
                <a:cubicBezTo>
                  <a:pt x="34" y="790"/>
                  <a:pt x="50" y="797"/>
                  <a:pt x="68" y="797"/>
                </a:cubicBezTo>
                <a:cubicBezTo>
                  <a:pt x="70" y="797"/>
                  <a:pt x="73" y="797"/>
                  <a:pt x="76" y="797"/>
                </a:cubicBezTo>
                <a:cubicBezTo>
                  <a:pt x="78" y="797"/>
                  <a:pt x="78" y="797"/>
                  <a:pt x="78" y="797"/>
                </a:cubicBezTo>
                <a:cubicBezTo>
                  <a:pt x="321" y="731"/>
                  <a:pt x="321" y="731"/>
                  <a:pt x="321" y="731"/>
                </a:cubicBezTo>
                <a:cubicBezTo>
                  <a:pt x="349" y="728"/>
                  <a:pt x="375" y="715"/>
                  <a:pt x="395" y="695"/>
                </a:cubicBezTo>
                <a:cubicBezTo>
                  <a:pt x="735" y="355"/>
                  <a:pt x="735" y="355"/>
                  <a:pt x="735" y="355"/>
                </a:cubicBezTo>
                <a:cubicBezTo>
                  <a:pt x="784" y="306"/>
                  <a:pt x="784" y="226"/>
                  <a:pt x="735" y="177"/>
                </a:cubicBezTo>
                <a:close/>
                <a:moveTo>
                  <a:pt x="518" y="78"/>
                </a:moveTo>
                <a:cubicBezTo>
                  <a:pt x="534" y="78"/>
                  <a:pt x="549" y="84"/>
                  <a:pt x="561" y="96"/>
                </a:cubicBezTo>
                <a:cubicBezTo>
                  <a:pt x="688" y="224"/>
                  <a:pt x="688" y="224"/>
                  <a:pt x="688" y="224"/>
                </a:cubicBezTo>
                <a:cubicBezTo>
                  <a:pt x="712" y="247"/>
                  <a:pt x="712" y="285"/>
                  <a:pt x="688" y="309"/>
                </a:cubicBezTo>
                <a:cubicBezTo>
                  <a:pt x="673" y="324"/>
                  <a:pt x="673" y="324"/>
                  <a:pt x="673" y="324"/>
                </a:cubicBezTo>
                <a:cubicBezTo>
                  <a:pt x="460" y="111"/>
                  <a:pt x="460" y="111"/>
                  <a:pt x="460" y="111"/>
                </a:cubicBezTo>
                <a:cubicBezTo>
                  <a:pt x="476" y="96"/>
                  <a:pt x="476" y="96"/>
                  <a:pt x="476" y="96"/>
                </a:cubicBezTo>
                <a:cubicBezTo>
                  <a:pt x="487" y="84"/>
                  <a:pt x="503" y="78"/>
                  <a:pt x="518" y="78"/>
                </a:cubicBezTo>
                <a:close/>
                <a:moveTo>
                  <a:pt x="69" y="731"/>
                </a:moveTo>
                <a:cubicBezTo>
                  <a:pt x="99" y="577"/>
                  <a:pt x="99" y="577"/>
                  <a:pt x="99" y="577"/>
                </a:cubicBezTo>
                <a:cubicBezTo>
                  <a:pt x="213" y="691"/>
                  <a:pt x="213" y="691"/>
                  <a:pt x="213" y="691"/>
                </a:cubicBezTo>
                <a:lnTo>
                  <a:pt x="69" y="731"/>
                </a:lnTo>
                <a:close/>
                <a:moveTo>
                  <a:pt x="349" y="648"/>
                </a:moveTo>
                <a:cubicBezTo>
                  <a:pt x="339" y="658"/>
                  <a:pt x="327" y="664"/>
                  <a:pt x="313" y="665"/>
                </a:cubicBezTo>
                <a:cubicBezTo>
                  <a:pt x="313" y="664"/>
                  <a:pt x="313" y="664"/>
                  <a:pt x="313" y="664"/>
                </a:cubicBezTo>
                <a:cubicBezTo>
                  <a:pt x="309" y="665"/>
                  <a:pt x="309" y="665"/>
                  <a:pt x="309" y="665"/>
                </a:cubicBezTo>
                <a:cubicBezTo>
                  <a:pt x="308" y="665"/>
                  <a:pt x="307" y="665"/>
                  <a:pt x="306" y="665"/>
                </a:cubicBezTo>
                <a:cubicBezTo>
                  <a:pt x="290" y="665"/>
                  <a:pt x="275" y="659"/>
                  <a:pt x="264" y="648"/>
                </a:cubicBezTo>
                <a:cubicBezTo>
                  <a:pt x="136" y="520"/>
                  <a:pt x="136" y="520"/>
                  <a:pt x="136" y="520"/>
                </a:cubicBezTo>
                <a:cubicBezTo>
                  <a:pt x="124" y="508"/>
                  <a:pt x="118" y="491"/>
                  <a:pt x="119" y="474"/>
                </a:cubicBezTo>
                <a:cubicBezTo>
                  <a:pt x="120" y="468"/>
                  <a:pt x="120" y="468"/>
                  <a:pt x="120" y="468"/>
                </a:cubicBezTo>
                <a:cubicBezTo>
                  <a:pt x="119" y="468"/>
                  <a:pt x="119" y="468"/>
                  <a:pt x="119" y="468"/>
                </a:cubicBezTo>
                <a:cubicBezTo>
                  <a:pt x="121" y="456"/>
                  <a:pt x="127" y="445"/>
                  <a:pt x="136" y="435"/>
                </a:cubicBezTo>
                <a:cubicBezTo>
                  <a:pt x="413" y="158"/>
                  <a:pt x="413" y="158"/>
                  <a:pt x="413" y="158"/>
                </a:cubicBezTo>
                <a:cubicBezTo>
                  <a:pt x="626" y="371"/>
                  <a:pt x="626" y="371"/>
                  <a:pt x="626" y="371"/>
                </a:cubicBezTo>
                <a:lnTo>
                  <a:pt x="349" y="648"/>
                </a:lnTo>
                <a:close/>
                <a:moveTo>
                  <a:pt x="349" y="648"/>
                </a:moveTo>
                <a:cubicBezTo>
                  <a:pt x="349" y="648"/>
                  <a:pt x="349" y="648"/>
                  <a:pt x="349" y="648"/>
                </a:cubicBezTo>
              </a:path>
            </a:pathLst>
          </a:custGeom>
          <a:solidFill>
            <a:srgbClr val="504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93" name="椭圆 9792">
            <a:extLst>
              <a:ext uri="{FF2B5EF4-FFF2-40B4-BE49-F238E27FC236}">
                <a16:creationId xmlns:a16="http://schemas.microsoft.com/office/drawing/2014/main" id="{3A94A672-B356-421D-BD50-C542833B04CA}"/>
              </a:ext>
            </a:extLst>
          </p:cNvPr>
          <p:cNvSpPr/>
          <p:nvPr userDrawn="1"/>
        </p:nvSpPr>
        <p:spPr>
          <a:xfrm>
            <a:off x="717453" y="4220444"/>
            <a:ext cx="1845129" cy="1845129"/>
          </a:xfrm>
          <a:prstGeom prst="ellipse">
            <a:avLst/>
          </a:prstGeom>
          <a:solidFill>
            <a:srgbClr val="CC8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A3EAC2D0-1CA0-4D0C-A454-84A942502DAD}"/>
              </a:ext>
            </a:extLst>
          </p:cNvPr>
          <p:cNvSpPr/>
          <p:nvPr userDrawn="1"/>
        </p:nvSpPr>
        <p:spPr>
          <a:xfrm>
            <a:off x="2261906" y="530458"/>
            <a:ext cx="3282319" cy="32823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AutoShape 9">
            <a:extLst>
              <a:ext uri="{FF2B5EF4-FFF2-40B4-BE49-F238E27FC236}">
                <a16:creationId xmlns:a16="http://schemas.microsoft.com/office/drawing/2014/main" id="{44EE41E3-A5E9-497B-AA70-B3E6BEC64759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2929987" y="1107118"/>
            <a:ext cx="1946159" cy="2239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1">
            <a:extLst>
              <a:ext uri="{FF2B5EF4-FFF2-40B4-BE49-F238E27FC236}">
                <a16:creationId xmlns:a16="http://schemas.microsoft.com/office/drawing/2014/main" id="{F34F9EB0-6F3E-47EB-9DC2-2652D508EB4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74087" y="1352786"/>
            <a:ext cx="1465817" cy="1463752"/>
          </a:xfrm>
          <a:custGeom>
            <a:avLst/>
            <a:gdLst>
              <a:gd name="T0" fmla="*/ 0 w 1141"/>
              <a:gd name="T1" fmla="*/ 570 h 1141"/>
              <a:gd name="T2" fmla="*/ 570 w 1141"/>
              <a:gd name="T3" fmla="*/ 1141 h 1141"/>
              <a:gd name="T4" fmla="*/ 1141 w 1141"/>
              <a:gd name="T5" fmla="*/ 570 h 1141"/>
              <a:gd name="T6" fmla="*/ 570 w 1141"/>
              <a:gd name="T7" fmla="*/ 0 h 1141"/>
              <a:gd name="T8" fmla="*/ 0 w 1141"/>
              <a:gd name="T9" fmla="*/ 570 h 1141"/>
              <a:gd name="T10" fmla="*/ 0 w 1141"/>
              <a:gd name="T11" fmla="*/ 570 h 1141"/>
              <a:gd name="T12" fmla="*/ 0 w 1141"/>
              <a:gd name="T13" fmla="*/ 570 h 1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1" h="1141">
                <a:moveTo>
                  <a:pt x="0" y="570"/>
                </a:moveTo>
                <a:cubicBezTo>
                  <a:pt x="0" y="885"/>
                  <a:pt x="255" y="1141"/>
                  <a:pt x="570" y="1141"/>
                </a:cubicBezTo>
                <a:cubicBezTo>
                  <a:pt x="886" y="1141"/>
                  <a:pt x="1141" y="885"/>
                  <a:pt x="1141" y="570"/>
                </a:cubicBezTo>
                <a:cubicBezTo>
                  <a:pt x="1141" y="255"/>
                  <a:pt x="886" y="0"/>
                  <a:pt x="570" y="0"/>
                </a:cubicBezTo>
                <a:cubicBezTo>
                  <a:pt x="255" y="0"/>
                  <a:pt x="0" y="255"/>
                  <a:pt x="0" y="570"/>
                </a:cubicBezTo>
                <a:close/>
                <a:moveTo>
                  <a:pt x="0" y="570"/>
                </a:moveTo>
                <a:cubicBezTo>
                  <a:pt x="0" y="570"/>
                  <a:pt x="0" y="570"/>
                  <a:pt x="0" y="57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2">
            <a:extLst>
              <a:ext uri="{FF2B5EF4-FFF2-40B4-BE49-F238E27FC236}">
                <a16:creationId xmlns:a16="http://schemas.microsoft.com/office/drawing/2014/main" id="{BB72A9EA-005B-480F-B761-D8E136F5C32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818423" y="996587"/>
            <a:ext cx="2169285" cy="1838727"/>
          </a:xfrm>
          <a:custGeom>
            <a:avLst/>
            <a:gdLst>
              <a:gd name="T0" fmla="*/ 1342 w 1689"/>
              <a:gd name="T1" fmla="*/ 1411 h 1433"/>
              <a:gd name="T2" fmla="*/ 1302 w 1689"/>
              <a:gd name="T3" fmla="*/ 1426 h 1433"/>
              <a:gd name="T4" fmla="*/ 1240 w 1689"/>
              <a:gd name="T5" fmla="*/ 1364 h 1433"/>
              <a:gd name="T6" fmla="*/ 1260 w 1689"/>
              <a:gd name="T7" fmla="*/ 1317 h 1433"/>
              <a:gd name="T8" fmla="*/ 1317 w 1689"/>
              <a:gd name="T9" fmla="*/ 424 h 1433"/>
              <a:gd name="T10" fmla="*/ 424 w 1689"/>
              <a:gd name="T11" fmla="*/ 367 h 1433"/>
              <a:gd name="T12" fmla="*/ 367 w 1689"/>
              <a:gd name="T13" fmla="*/ 1262 h 1433"/>
              <a:gd name="T14" fmla="*/ 424 w 1689"/>
              <a:gd name="T15" fmla="*/ 1319 h 1433"/>
              <a:gd name="T16" fmla="*/ 429 w 1689"/>
              <a:gd name="T17" fmla="*/ 1406 h 1433"/>
              <a:gd name="T18" fmla="*/ 343 w 1689"/>
              <a:gd name="T19" fmla="*/ 1411 h 1433"/>
              <a:gd name="T20" fmla="*/ 276 w 1689"/>
              <a:gd name="T21" fmla="*/ 342 h 1433"/>
              <a:gd name="T22" fmla="*/ 1344 w 1689"/>
              <a:gd name="T23" fmla="*/ 275 h 1433"/>
              <a:gd name="T24" fmla="*/ 1411 w 1689"/>
              <a:gd name="T25" fmla="*/ 1341 h 1433"/>
              <a:gd name="T26" fmla="*/ 1342 w 1689"/>
              <a:gd name="T27" fmla="*/ 1411 h 1433"/>
              <a:gd name="T28" fmla="*/ 1342 w 1689"/>
              <a:gd name="T29" fmla="*/ 1411 h 1433"/>
              <a:gd name="T30" fmla="*/ 1342 w 1689"/>
              <a:gd name="T31" fmla="*/ 1411 h 1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89" h="1433">
                <a:moveTo>
                  <a:pt x="1342" y="1411"/>
                </a:moveTo>
                <a:cubicBezTo>
                  <a:pt x="1330" y="1421"/>
                  <a:pt x="1317" y="1426"/>
                  <a:pt x="1302" y="1426"/>
                </a:cubicBezTo>
                <a:cubicBezTo>
                  <a:pt x="1268" y="1426"/>
                  <a:pt x="1240" y="1398"/>
                  <a:pt x="1240" y="1364"/>
                </a:cubicBezTo>
                <a:cubicBezTo>
                  <a:pt x="1240" y="1346"/>
                  <a:pt x="1248" y="1329"/>
                  <a:pt x="1260" y="1317"/>
                </a:cubicBezTo>
                <a:cubicBezTo>
                  <a:pt x="1523" y="1086"/>
                  <a:pt x="1548" y="687"/>
                  <a:pt x="1317" y="424"/>
                </a:cubicBezTo>
                <a:cubicBezTo>
                  <a:pt x="1087" y="161"/>
                  <a:pt x="687" y="136"/>
                  <a:pt x="424" y="367"/>
                </a:cubicBezTo>
                <a:cubicBezTo>
                  <a:pt x="164" y="600"/>
                  <a:pt x="137" y="999"/>
                  <a:pt x="367" y="1262"/>
                </a:cubicBezTo>
                <a:cubicBezTo>
                  <a:pt x="385" y="1282"/>
                  <a:pt x="405" y="1302"/>
                  <a:pt x="424" y="1319"/>
                </a:cubicBezTo>
                <a:cubicBezTo>
                  <a:pt x="449" y="1341"/>
                  <a:pt x="452" y="1381"/>
                  <a:pt x="429" y="1406"/>
                </a:cubicBezTo>
                <a:cubicBezTo>
                  <a:pt x="407" y="1431"/>
                  <a:pt x="367" y="1433"/>
                  <a:pt x="343" y="1411"/>
                </a:cubicBezTo>
                <a:cubicBezTo>
                  <a:pt x="30" y="1135"/>
                  <a:pt x="0" y="657"/>
                  <a:pt x="276" y="342"/>
                </a:cubicBezTo>
                <a:cubicBezTo>
                  <a:pt x="551" y="27"/>
                  <a:pt x="1029" y="0"/>
                  <a:pt x="1344" y="275"/>
                </a:cubicBezTo>
                <a:cubicBezTo>
                  <a:pt x="1659" y="550"/>
                  <a:pt x="1689" y="1029"/>
                  <a:pt x="1411" y="1341"/>
                </a:cubicBezTo>
                <a:cubicBezTo>
                  <a:pt x="1389" y="1366"/>
                  <a:pt x="1367" y="1388"/>
                  <a:pt x="1342" y="1411"/>
                </a:cubicBezTo>
                <a:close/>
                <a:moveTo>
                  <a:pt x="1342" y="1411"/>
                </a:moveTo>
                <a:cubicBezTo>
                  <a:pt x="1342" y="1411"/>
                  <a:pt x="1342" y="1411"/>
                  <a:pt x="1342" y="1411"/>
                </a:cubicBezTo>
              </a:path>
            </a:pathLst>
          </a:custGeom>
          <a:solidFill>
            <a:srgbClr val="504C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">
            <a:extLst>
              <a:ext uri="{FF2B5EF4-FFF2-40B4-BE49-F238E27FC236}">
                <a16:creationId xmlns:a16="http://schemas.microsoft.com/office/drawing/2014/main" id="{917F212D-B7A1-4D90-9B2C-00C54B63E77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08262" y="2899360"/>
            <a:ext cx="955519" cy="445220"/>
          </a:xfrm>
          <a:custGeom>
            <a:avLst/>
            <a:gdLst>
              <a:gd name="T0" fmla="*/ 62 w 744"/>
              <a:gd name="T1" fmla="*/ 0 h 347"/>
              <a:gd name="T2" fmla="*/ 682 w 744"/>
              <a:gd name="T3" fmla="*/ 0 h 347"/>
              <a:gd name="T4" fmla="*/ 744 w 744"/>
              <a:gd name="T5" fmla="*/ 62 h 347"/>
              <a:gd name="T6" fmla="*/ 682 w 744"/>
              <a:gd name="T7" fmla="*/ 124 h 347"/>
              <a:gd name="T8" fmla="*/ 62 w 744"/>
              <a:gd name="T9" fmla="*/ 124 h 347"/>
              <a:gd name="T10" fmla="*/ 0 w 744"/>
              <a:gd name="T11" fmla="*/ 62 h 347"/>
              <a:gd name="T12" fmla="*/ 62 w 744"/>
              <a:gd name="T13" fmla="*/ 0 h 347"/>
              <a:gd name="T14" fmla="*/ 211 w 744"/>
              <a:gd name="T15" fmla="*/ 223 h 347"/>
              <a:gd name="T16" fmla="*/ 533 w 744"/>
              <a:gd name="T17" fmla="*/ 223 h 347"/>
              <a:gd name="T18" fmla="*/ 595 w 744"/>
              <a:gd name="T19" fmla="*/ 285 h 347"/>
              <a:gd name="T20" fmla="*/ 533 w 744"/>
              <a:gd name="T21" fmla="*/ 347 h 347"/>
              <a:gd name="T22" fmla="*/ 211 w 744"/>
              <a:gd name="T23" fmla="*/ 347 h 347"/>
              <a:gd name="T24" fmla="*/ 149 w 744"/>
              <a:gd name="T25" fmla="*/ 285 h 347"/>
              <a:gd name="T26" fmla="*/ 211 w 744"/>
              <a:gd name="T27" fmla="*/ 223 h 347"/>
              <a:gd name="T28" fmla="*/ 211 w 744"/>
              <a:gd name="T29" fmla="*/ 223 h 347"/>
              <a:gd name="T30" fmla="*/ 211 w 744"/>
              <a:gd name="T31" fmla="*/ 22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4" h="347">
                <a:moveTo>
                  <a:pt x="62" y="0"/>
                </a:moveTo>
                <a:cubicBezTo>
                  <a:pt x="682" y="0"/>
                  <a:pt x="682" y="0"/>
                  <a:pt x="682" y="0"/>
                </a:cubicBezTo>
                <a:cubicBezTo>
                  <a:pt x="717" y="0"/>
                  <a:pt x="744" y="27"/>
                  <a:pt x="744" y="62"/>
                </a:cubicBezTo>
                <a:cubicBezTo>
                  <a:pt x="744" y="96"/>
                  <a:pt x="717" y="124"/>
                  <a:pt x="682" y="124"/>
                </a:cubicBezTo>
                <a:cubicBezTo>
                  <a:pt x="62" y="124"/>
                  <a:pt x="62" y="124"/>
                  <a:pt x="62" y="124"/>
                </a:cubicBezTo>
                <a:cubicBezTo>
                  <a:pt x="27" y="124"/>
                  <a:pt x="0" y="96"/>
                  <a:pt x="0" y="62"/>
                </a:cubicBezTo>
                <a:cubicBezTo>
                  <a:pt x="0" y="27"/>
                  <a:pt x="27" y="0"/>
                  <a:pt x="62" y="0"/>
                </a:cubicBezTo>
                <a:close/>
                <a:moveTo>
                  <a:pt x="211" y="223"/>
                </a:moveTo>
                <a:cubicBezTo>
                  <a:pt x="533" y="223"/>
                  <a:pt x="533" y="223"/>
                  <a:pt x="533" y="223"/>
                </a:cubicBezTo>
                <a:cubicBezTo>
                  <a:pt x="568" y="223"/>
                  <a:pt x="595" y="250"/>
                  <a:pt x="595" y="285"/>
                </a:cubicBezTo>
                <a:cubicBezTo>
                  <a:pt x="595" y="320"/>
                  <a:pt x="568" y="347"/>
                  <a:pt x="533" y="347"/>
                </a:cubicBezTo>
                <a:cubicBezTo>
                  <a:pt x="211" y="347"/>
                  <a:pt x="211" y="347"/>
                  <a:pt x="211" y="347"/>
                </a:cubicBezTo>
                <a:cubicBezTo>
                  <a:pt x="176" y="347"/>
                  <a:pt x="149" y="320"/>
                  <a:pt x="149" y="285"/>
                </a:cubicBezTo>
                <a:cubicBezTo>
                  <a:pt x="149" y="250"/>
                  <a:pt x="176" y="223"/>
                  <a:pt x="211" y="223"/>
                </a:cubicBezTo>
                <a:close/>
                <a:moveTo>
                  <a:pt x="211" y="223"/>
                </a:moveTo>
                <a:cubicBezTo>
                  <a:pt x="211" y="223"/>
                  <a:pt x="211" y="223"/>
                  <a:pt x="211" y="223"/>
                </a:cubicBezTo>
              </a:path>
            </a:pathLst>
          </a:custGeom>
          <a:solidFill>
            <a:srgbClr val="504C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5981004" y="3129690"/>
            <a:ext cx="535706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5981004" y="1871759"/>
            <a:ext cx="5357061" cy="1257932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9800" name="AutoShape 15">
            <a:extLst>
              <a:ext uri="{FF2B5EF4-FFF2-40B4-BE49-F238E27FC236}">
                <a16:creationId xmlns:a16="http://schemas.microsoft.com/office/drawing/2014/main" id="{D6DA3047-4667-4977-A16A-22909E618CEC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954595" y="4581131"/>
            <a:ext cx="1370013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3" name="Freeform 17">
            <a:extLst>
              <a:ext uri="{FF2B5EF4-FFF2-40B4-BE49-F238E27FC236}">
                <a16:creationId xmlns:a16="http://schemas.microsoft.com/office/drawing/2014/main" id="{59CF20FC-6CEF-4991-BF4B-986D3571544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189670" y="4970069"/>
            <a:ext cx="50800" cy="312738"/>
          </a:xfrm>
          <a:custGeom>
            <a:avLst/>
            <a:gdLst>
              <a:gd name="T0" fmla="*/ 17 w 35"/>
              <a:gd name="T1" fmla="*/ 218 h 218"/>
              <a:gd name="T2" fmla="*/ 0 w 35"/>
              <a:gd name="T3" fmla="*/ 201 h 218"/>
              <a:gd name="T4" fmla="*/ 0 w 35"/>
              <a:gd name="T5" fmla="*/ 18 h 218"/>
              <a:gd name="T6" fmla="*/ 17 w 35"/>
              <a:gd name="T7" fmla="*/ 0 h 218"/>
              <a:gd name="T8" fmla="*/ 35 w 35"/>
              <a:gd name="T9" fmla="*/ 18 h 218"/>
              <a:gd name="T10" fmla="*/ 35 w 35"/>
              <a:gd name="T11" fmla="*/ 201 h 218"/>
              <a:gd name="T12" fmla="*/ 17 w 35"/>
              <a:gd name="T13" fmla="*/ 218 h 218"/>
              <a:gd name="T14" fmla="*/ 17 w 35"/>
              <a:gd name="T15" fmla="*/ 218 h 218"/>
              <a:gd name="T16" fmla="*/ 17 w 35"/>
              <a:gd name="T17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218">
                <a:moveTo>
                  <a:pt x="17" y="218"/>
                </a:moveTo>
                <a:cubicBezTo>
                  <a:pt x="8" y="218"/>
                  <a:pt x="0" y="211"/>
                  <a:pt x="0" y="201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8"/>
                </a:cubicBezTo>
                <a:cubicBezTo>
                  <a:pt x="35" y="201"/>
                  <a:pt x="35" y="201"/>
                  <a:pt x="35" y="201"/>
                </a:cubicBezTo>
                <a:cubicBezTo>
                  <a:pt x="35" y="211"/>
                  <a:pt x="27" y="218"/>
                  <a:pt x="17" y="218"/>
                </a:cubicBezTo>
                <a:close/>
                <a:moveTo>
                  <a:pt x="17" y="218"/>
                </a:moveTo>
                <a:cubicBezTo>
                  <a:pt x="17" y="218"/>
                  <a:pt x="17" y="218"/>
                  <a:pt x="17" y="218"/>
                </a:cubicBezTo>
              </a:path>
            </a:pathLst>
          </a:custGeom>
          <a:solidFill>
            <a:srgbClr val="2398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4" name="Freeform 18">
            <a:extLst>
              <a:ext uri="{FF2B5EF4-FFF2-40B4-BE49-F238E27FC236}">
                <a16:creationId xmlns:a16="http://schemas.microsoft.com/office/drawing/2014/main" id="{9A0C1A67-AC4D-4BB5-B217-22172211A83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154745" y="5241531"/>
            <a:ext cx="119063" cy="357188"/>
          </a:xfrm>
          <a:custGeom>
            <a:avLst/>
            <a:gdLst>
              <a:gd name="T0" fmla="*/ 83 w 83"/>
              <a:gd name="T1" fmla="*/ 249 h 249"/>
              <a:gd name="T2" fmla="*/ 0 w 83"/>
              <a:gd name="T3" fmla="*/ 249 h 249"/>
              <a:gd name="T4" fmla="*/ 0 w 83"/>
              <a:gd name="T5" fmla="*/ 32 h 249"/>
              <a:gd name="T6" fmla="*/ 33 w 83"/>
              <a:gd name="T7" fmla="*/ 0 h 249"/>
              <a:gd name="T8" fmla="*/ 50 w 83"/>
              <a:gd name="T9" fmla="*/ 0 h 249"/>
              <a:gd name="T10" fmla="*/ 83 w 83"/>
              <a:gd name="T11" fmla="*/ 32 h 249"/>
              <a:gd name="T12" fmla="*/ 83 w 83"/>
              <a:gd name="T13" fmla="*/ 249 h 249"/>
              <a:gd name="T14" fmla="*/ 83 w 83"/>
              <a:gd name="T15" fmla="*/ 249 h 249"/>
              <a:gd name="T16" fmla="*/ 83 w 83"/>
              <a:gd name="T17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" h="249">
                <a:moveTo>
                  <a:pt x="83" y="249"/>
                </a:moveTo>
                <a:cubicBezTo>
                  <a:pt x="0" y="249"/>
                  <a:pt x="0" y="249"/>
                  <a:pt x="0" y="24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3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68" y="0"/>
                  <a:pt x="83" y="14"/>
                  <a:pt x="83" y="32"/>
                </a:cubicBezTo>
                <a:lnTo>
                  <a:pt x="83" y="249"/>
                </a:lnTo>
                <a:close/>
                <a:moveTo>
                  <a:pt x="83" y="249"/>
                </a:moveTo>
                <a:cubicBezTo>
                  <a:pt x="83" y="249"/>
                  <a:pt x="83" y="249"/>
                  <a:pt x="83" y="249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5" name="Freeform 19">
            <a:extLst>
              <a:ext uri="{FF2B5EF4-FFF2-40B4-BE49-F238E27FC236}">
                <a16:creationId xmlns:a16="http://schemas.microsoft.com/office/drawing/2014/main" id="{1D50BB21-5BC5-4197-A961-DC96D49D3402}"/>
              </a:ext>
            </a:extLst>
          </p:cNvPr>
          <p:cNvSpPr>
            <a:spLocks/>
          </p:cNvSpPr>
          <p:nvPr userDrawn="1"/>
        </p:nvSpPr>
        <p:spPr bwMode="auto">
          <a:xfrm>
            <a:off x="1270508" y="5105006"/>
            <a:ext cx="735013" cy="600075"/>
          </a:xfrm>
          <a:custGeom>
            <a:avLst/>
            <a:gdLst>
              <a:gd name="T0" fmla="*/ 0 w 512"/>
              <a:gd name="T1" fmla="*/ 0 h 418"/>
              <a:gd name="T2" fmla="*/ 0 w 512"/>
              <a:gd name="T3" fmla="*/ 285 h 418"/>
              <a:gd name="T4" fmla="*/ 256 w 512"/>
              <a:gd name="T5" fmla="*/ 418 h 418"/>
              <a:gd name="T6" fmla="*/ 512 w 512"/>
              <a:gd name="T7" fmla="*/ 285 h 418"/>
              <a:gd name="T8" fmla="*/ 512 w 512"/>
              <a:gd name="T9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2" h="418">
                <a:moveTo>
                  <a:pt x="0" y="0"/>
                </a:moveTo>
                <a:cubicBezTo>
                  <a:pt x="0" y="285"/>
                  <a:pt x="0" y="285"/>
                  <a:pt x="0" y="285"/>
                </a:cubicBezTo>
                <a:cubicBezTo>
                  <a:pt x="0" y="346"/>
                  <a:pt x="115" y="418"/>
                  <a:pt x="256" y="418"/>
                </a:cubicBezTo>
                <a:cubicBezTo>
                  <a:pt x="397" y="418"/>
                  <a:pt x="512" y="347"/>
                  <a:pt x="512" y="285"/>
                </a:cubicBezTo>
                <a:cubicBezTo>
                  <a:pt x="512" y="0"/>
                  <a:pt x="512" y="0"/>
                  <a:pt x="512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6" name="Freeform 20">
            <a:extLst>
              <a:ext uri="{FF2B5EF4-FFF2-40B4-BE49-F238E27FC236}">
                <a16:creationId xmlns:a16="http://schemas.microsoft.com/office/drawing/2014/main" id="{3BA5C2AE-0804-47A4-A4CA-B1EDB6F3EB8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43482" y="4577956"/>
            <a:ext cx="1389063" cy="708025"/>
          </a:xfrm>
          <a:custGeom>
            <a:avLst/>
            <a:gdLst>
              <a:gd name="T0" fmla="*/ 469 w 968"/>
              <a:gd name="T1" fmla="*/ 489 h 493"/>
              <a:gd name="T2" fmla="*/ 27 w 968"/>
              <a:gd name="T3" fmla="*/ 280 h 493"/>
              <a:gd name="T4" fmla="*/ 27 w 968"/>
              <a:gd name="T5" fmla="*/ 218 h 493"/>
              <a:gd name="T6" fmla="*/ 469 w 968"/>
              <a:gd name="T7" fmla="*/ 4 h 493"/>
              <a:gd name="T8" fmla="*/ 499 w 968"/>
              <a:gd name="T9" fmla="*/ 4 h 493"/>
              <a:gd name="T10" fmla="*/ 941 w 968"/>
              <a:gd name="T11" fmla="*/ 218 h 493"/>
              <a:gd name="T12" fmla="*/ 941 w 968"/>
              <a:gd name="T13" fmla="*/ 280 h 493"/>
              <a:gd name="T14" fmla="*/ 499 w 968"/>
              <a:gd name="T15" fmla="*/ 489 h 493"/>
              <a:gd name="T16" fmla="*/ 469 w 968"/>
              <a:gd name="T17" fmla="*/ 489 h 493"/>
              <a:gd name="T18" fmla="*/ 469 w 968"/>
              <a:gd name="T19" fmla="*/ 489 h 493"/>
              <a:gd name="T20" fmla="*/ 469 w 968"/>
              <a:gd name="T21" fmla="*/ 489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68" h="493">
                <a:moveTo>
                  <a:pt x="469" y="489"/>
                </a:moveTo>
                <a:cubicBezTo>
                  <a:pt x="27" y="280"/>
                  <a:pt x="27" y="280"/>
                  <a:pt x="27" y="280"/>
                </a:cubicBezTo>
                <a:cubicBezTo>
                  <a:pt x="1" y="268"/>
                  <a:pt x="0" y="231"/>
                  <a:pt x="27" y="218"/>
                </a:cubicBezTo>
                <a:cubicBezTo>
                  <a:pt x="469" y="4"/>
                  <a:pt x="469" y="4"/>
                  <a:pt x="469" y="4"/>
                </a:cubicBezTo>
                <a:cubicBezTo>
                  <a:pt x="478" y="0"/>
                  <a:pt x="490" y="0"/>
                  <a:pt x="499" y="4"/>
                </a:cubicBezTo>
                <a:cubicBezTo>
                  <a:pt x="941" y="218"/>
                  <a:pt x="941" y="218"/>
                  <a:pt x="941" y="218"/>
                </a:cubicBezTo>
                <a:cubicBezTo>
                  <a:pt x="968" y="231"/>
                  <a:pt x="967" y="268"/>
                  <a:pt x="941" y="280"/>
                </a:cubicBezTo>
                <a:cubicBezTo>
                  <a:pt x="499" y="489"/>
                  <a:pt x="499" y="489"/>
                  <a:pt x="499" y="489"/>
                </a:cubicBezTo>
                <a:cubicBezTo>
                  <a:pt x="489" y="493"/>
                  <a:pt x="479" y="493"/>
                  <a:pt x="469" y="489"/>
                </a:cubicBezTo>
                <a:close/>
                <a:moveTo>
                  <a:pt x="469" y="489"/>
                </a:moveTo>
                <a:cubicBezTo>
                  <a:pt x="469" y="489"/>
                  <a:pt x="469" y="489"/>
                  <a:pt x="469" y="489"/>
                </a:cubicBezTo>
              </a:path>
            </a:pathLst>
          </a:custGeom>
          <a:solidFill>
            <a:srgbClr val="504C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7" name="Picture 4" descr="财税学院_2345看图王">
            <a:extLst>
              <a:ext uri="{FF2B5EF4-FFF2-40B4-BE49-F238E27FC236}">
                <a16:creationId xmlns:a16="http://schemas.microsoft.com/office/drawing/2014/main" id="{83A4DAA0-2164-4116-A410-8026D0BE5A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3477" y="354444"/>
            <a:ext cx="2452108" cy="352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B6E8D5E-5AD8-4FF7-A7F7-28956F4ABA4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17D90B40-23BE-4525-B89F-7010CBF65B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18999" y="0"/>
            <a:ext cx="5073559" cy="4231758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43E69121-060C-4A6A-B722-7433022ABC39}"/>
              </a:ext>
            </a:extLst>
          </p:cNvPr>
          <p:cNvSpPr/>
          <p:nvPr userDrawn="1"/>
        </p:nvSpPr>
        <p:spPr>
          <a:xfrm>
            <a:off x="6845596" y="1711842"/>
            <a:ext cx="2519916" cy="25199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AutoShape 3">
            <a:extLst>
              <a:ext uri="{FF2B5EF4-FFF2-40B4-BE49-F238E27FC236}">
                <a16:creationId xmlns:a16="http://schemas.microsoft.com/office/drawing/2014/main" id="{F184C0A0-7D8A-4306-9EB8-B061D0A66CBC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7373146" y="2240329"/>
            <a:ext cx="1451720" cy="1481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7433CED0-3ACA-422D-9765-91005083A1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-2" y="3136605"/>
            <a:ext cx="3301237" cy="3721395"/>
          </a:xfrm>
          <a:prstGeom prst="rect">
            <a:avLst/>
          </a:prstGeom>
        </p:spPr>
      </p:pic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2107659" y="22403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2108775" y="31356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9" name="Picture 4" descr="财税学院_2345看图王">
            <a:extLst>
              <a:ext uri="{FF2B5EF4-FFF2-40B4-BE49-F238E27FC236}">
                <a16:creationId xmlns:a16="http://schemas.microsoft.com/office/drawing/2014/main" id="{83A4DAA0-2164-4116-A410-8026D0BE5A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4563" y="319999"/>
            <a:ext cx="2452108" cy="352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2025-07-31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2025-07-31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财税学院_2345看图王">
            <a:extLst>
              <a:ext uri="{FF2B5EF4-FFF2-40B4-BE49-F238E27FC236}">
                <a16:creationId xmlns:a16="http://schemas.microsoft.com/office/drawing/2014/main" id="{83A4DAA0-2164-4116-A410-8026D0BE5A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2161" y="334755"/>
            <a:ext cx="2452108" cy="352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>
            <a:extLst>
              <a:ext uri="{FF2B5EF4-FFF2-40B4-BE49-F238E27FC236}">
                <a16:creationId xmlns:a16="http://schemas.microsoft.com/office/drawing/2014/main" id="{9889CE2A-E14A-49AA-BC8A-78C19038F6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2043500" y="0"/>
            <a:ext cx="8105000" cy="4048352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382962" y="2051747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82962" y="4685064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2962" y="4388793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6B61AC4-A681-46AA-882F-93C28663A1FE}"/>
              </a:ext>
            </a:extLst>
          </p:cNvPr>
          <p:cNvSpPr/>
          <p:nvPr userDrawn="1"/>
        </p:nvSpPr>
        <p:spPr>
          <a:xfrm>
            <a:off x="1591497" y="1847149"/>
            <a:ext cx="1662067" cy="1662067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AE946919-B84A-48C8-902D-14658F20954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20388" y="6240462"/>
            <a:ext cx="1236340" cy="617537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8C4DD4F3-F248-4F26-9EA9-5A49FBD8BE88}"/>
              </a:ext>
            </a:extLst>
          </p:cNvPr>
          <p:cNvSpPr/>
          <p:nvPr userDrawn="1"/>
        </p:nvSpPr>
        <p:spPr>
          <a:xfrm>
            <a:off x="9171956" y="3865850"/>
            <a:ext cx="976544" cy="976544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CACF7B3-C1F4-4F34-8D17-183410C0D2C4}"/>
              </a:ext>
            </a:extLst>
          </p:cNvPr>
          <p:cNvSpPr/>
          <p:nvPr userDrawn="1"/>
        </p:nvSpPr>
        <p:spPr>
          <a:xfrm>
            <a:off x="1103225" y="3471972"/>
            <a:ext cx="613626" cy="613626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77089441-729A-4016-8237-387076B7C84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403593" y="3707952"/>
            <a:ext cx="744907" cy="755292"/>
          </a:xfrm>
          <a:custGeom>
            <a:avLst/>
            <a:gdLst>
              <a:gd name="T0" fmla="*/ 735 w 784"/>
              <a:gd name="T1" fmla="*/ 177 h 797"/>
              <a:gd name="T2" fmla="*/ 608 w 784"/>
              <a:gd name="T3" fmla="*/ 49 h 797"/>
              <a:gd name="T4" fmla="*/ 429 w 784"/>
              <a:gd name="T5" fmla="*/ 49 h 797"/>
              <a:gd name="T6" fmla="*/ 89 w 784"/>
              <a:gd name="T7" fmla="*/ 388 h 797"/>
              <a:gd name="T8" fmla="*/ 53 w 784"/>
              <a:gd name="T9" fmla="*/ 466 h 797"/>
              <a:gd name="T10" fmla="*/ 3 w 784"/>
              <a:gd name="T11" fmla="*/ 721 h 797"/>
              <a:gd name="T12" fmla="*/ 3 w 784"/>
              <a:gd name="T13" fmla="*/ 723 h 797"/>
              <a:gd name="T14" fmla="*/ 21 w 784"/>
              <a:gd name="T15" fmla="*/ 778 h 797"/>
              <a:gd name="T16" fmla="*/ 68 w 784"/>
              <a:gd name="T17" fmla="*/ 797 h 797"/>
              <a:gd name="T18" fmla="*/ 76 w 784"/>
              <a:gd name="T19" fmla="*/ 797 h 797"/>
              <a:gd name="T20" fmla="*/ 78 w 784"/>
              <a:gd name="T21" fmla="*/ 797 h 797"/>
              <a:gd name="T22" fmla="*/ 321 w 784"/>
              <a:gd name="T23" fmla="*/ 731 h 797"/>
              <a:gd name="T24" fmla="*/ 395 w 784"/>
              <a:gd name="T25" fmla="*/ 695 h 797"/>
              <a:gd name="T26" fmla="*/ 735 w 784"/>
              <a:gd name="T27" fmla="*/ 355 h 797"/>
              <a:gd name="T28" fmla="*/ 735 w 784"/>
              <a:gd name="T29" fmla="*/ 177 h 797"/>
              <a:gd name="T30" fmla="*/ 518 w 784"/>
              <a:gd name="T31" fmla="*/ 78 h 797"/>
              <a:gd name="T32" fmla="*/ 561 w 784"/>
              <a:gd name="T33" fmla="*/ 96 h 797"/>
              <a:gd name="T34" fmla="*/ 688 w 784"/>
              <a:gd name="T35" fmla="*/ 224 h 797"/>
              <a:gd name="T36" fmla="*/ 688 w 784"/>
              <a:gd name="T37" fmla="*/ 309 h 797"/>
              <a:gd name="T38" fmla="*/ 673 w 784"/>
              <a:gd name="T39" fmla="*/ 324 h 797"/>
              <a:gd name="T40" fmla="*/ 460 w 784"/>
              <a:gd name="T41" fmla="*/ 111 h 797"/>
              <a:gd name="T42" fmla="*/ 476 w 784"/>
              <a:gd name="T43" fmla="*/ 96 h 797"/>
              <a:gd name="T44" fmla="*/ 518 w 784"/>
              <a:gd name="T45" fmla="*/ 78 h 797"/>
              <a:gd name="T46" fmla="*/ 69 w 784"/>
              <a:gd name="T47" fmla="*/ 731 h 797"/>
              <a:gd name="T48" fmla="*/ 99 w 784"/>
              <a:gd name="T49" fmla="*/ 577 h 797"/>
              <a:gd name="T50" fmla="*/ 213 w 784"/>
              <a:gd name="T51" fmla="*/ 691 h 797"/>
              <a:gd name="T52" fmla="*/ 69 w 784"/>
              <a:gd name="T53" fmla="*/ 731 h 797"/>
              <a:gd name="T54" fmla="*/ 349 w 784"/>
              <a:gd name="T55" fmla="*/ 648 h 797"/>
              <a:gd name="T56" fmla="*/ 313 w 784"/>
              <a:gd name="T57" fmla="*/ 665 h 797"/>
              <a:gd name="T58" fmla="*/ 313 w 784"/>
              <a:gd name="T59" fmla="*/ 664 h 797"/>
              <a:gd name="T60" fmla="*/ 309 w 784"/>
              <a:gd name="T61" fmla="*/ 665 h 797"/>
              <a:gd name="T62" fmla="*/ 306 w 784"/>
              <a:gd name="T63" fmla="*/ 665 h 797"/>
              <a:gd name="T64" fmla="*/ 264 w 784"/>
              <a:gd name="T65" fmla="*/ 648 h 797"/>
              <a:gd name="T66" fmla="*/ 136 w 784"/>
              <a:gd name="T67" fmla="*/ 520 h 797"/>
              <a:gd name="T68" fmla="*/ 119 w 784"/>
              <a:gd name="T69" fmla="*/ 474 h 797"/>
              <a:gd name="T70" fmla="*/ 120 w 784"/>
              <a:gd name="T71" fmla="*/ 468 h 797"/>
              <a:gd name="T72" fmla="*/ 119 w 784"/>
              <a:gd name="T73" fmla="*/ 468 h 797"/>
              <a:gd name="T74" fmla="*/ 136 w 784"/>
              <a:gd name="T75" fmla="*/ 435 h 797"/>
              <a:gd name="T76" fmla="*/ 413 w 784"/>
              <a:gd name="T77" fmla="*/ 158 h 797"/>
              <a:gd name="T78" fmla="*/ 626 w 784"/>
              <a:gd name="T79" fmla="*/ 371 h 797"/>
              <a:gd name="T80" fmla="*/ 349 w 784"/>
              <a:gd name="T81" fmla="*/ 648 h 797"/>
              <a:gd name="T82" fmla="*/ 349 w 784"/>
              <a:gd name="T83" fmla="*/ 648 h 797"/>
              <a:gd name="T84" fmla="*/ 349 w 784"/>
              <a:gd name="T85" fmla="*/ 648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84" h="797">
                <a:moveTo>
                  <a:pt x="735" y="177"/>
                </a:moveTo>
                <a:cubicBezTo>
                  <a:pt x="608" y="49"/>
                  <a:pt x="608" y="49"/>
                  <a:pt x="608" y="49"/>
                </a:cubicBezTo>
                <a:cubicBezTo>
                  <a:pt x="558" y="0"/>
                  <a:pt x="478" y="0"/>
                  <a:pt x="429" y="49"/>
                </a:cubicBezTo>
                <a:cubicBezTo>
                  <a:pt x="89" y="388"/>
                  <a:pt x="89" y="388"/>
                  <a:pt x="89" y="388"/>
                </a:cubicBezTo>
                <a:cubicBezTo>
                  <a:pt x="68" y="410"/>
                  <a:pt x="56" y="438"/>
                  <a:pt x="53" y="466"/>
                </a:cubicBezTo>
                <a:cubicBezTo>
                  <a:pt x="3" y="721"/>
                  <a:pt x="3" y="721"/>
                  <a:pt x="3" y="721"/>
                </a:cubicBezTo>
                <a:cubicBezTo>
                  <a:pt x="3" y="723"/>
                  <a:pt x="3" y="723"/>
                  <a:pt x="3" y="723"/>
                </a:cubicBezTo>
                <a:cubicBezTo>
                  <a:pt x="0" y="744"/>
                  <a:pt x="7" y="764"/>
                  <a:pt x="21" y="778"/>
                </a:cubicBezTo>
                <a:cubicBezTo>
                  <a:pt x="34" y="790"/>
                  <a:pt x="50" y="797"/>
                  <a:pt x="68" y="797"/>
                </a:cubicBezTo>
                <a:cubicBezTo>
                  <a:pt x="70" y="797"/>
                  <a:pt x="73" y="797"/>
                  <a:pt x="76" y="797"/>
                </a:cubicBezTo>
                <a:cubicBezTo>
                  <a:pt x="78" y="797"/>
                  <a:pt x="78" y="797"/>
                  <a:pt x="78" y="797"/>
                </a:cubicBezTo>
                <a:cubicBezTo>
                  <a:pt x="321" y="731"/>
                  <a:pt x="321" y="731"/>
                  <a:pt x="321" y="731"/>
                </a:cubicBezTo>
                <a:cubicBezTo>
                  <a:pt x="349" y="728"/>
                  <a:pt x="375" y="715"/>
                  <a:pt x="395" y="695"/>
                </a:cubicBezTo>
                <a:cubicBezTo>
                  <a:pt x="735" y="355"/>
                  <a:pt x="735" y="355"/>
                  <a:pt x="735" y="355"/>
                </a:cubicBezTo>
                <a:cubicBezTo>
                  <a:pt x="784" y="306"/>
                  <a:pt x="784" y="226"/>
                  <a:pt x="735" y="177"/>
                </a:cubicBezTo>
                <a:close/>
                <a:moveTo>
                  <a:pt x="518" y="78"/>
                </a:moveTo>
                <a:cubicBezTo>
                  <a:pt x="534" y="78"/>
                  <a:pt x="549" y="84"/>
                  <a:pt x="561" y="96"/>
                </a:cubicBezTo>
                <a:cubicBezTo>
                  <a:pt x="688" y="224"/>
                  <a:pt x="688" y="224"/>
                  <a:pt x="688" y="224"/>
                </a:cubicBezTo>
                <a:cubicBezTo>
                  <a:pt x="712" y="247"/>
                  <a:pt x="712" y="285"/>
                  <a:pt x="688" y="309"/>
                </a:cubicBezTo>
                <a:cubicBezTo>
                  <a:pt x="673" y="324"/>
                  <a:pt x="673" y="324"/>
                  <a:pt x="673" y="324"/>
                </a:cubicBezTo>
                <a:cubicBezTo>
                  <a:pt x="460" y="111"/>
                  <a:pt x="460" y="111"/>
                  <a:pt x="460" y="111"/>
                </a:cubicBezTo>
                <a:cubicBezTo>
                  <a:pt x="476" y="96"/>
                  <a:pt x="476" y="96"/>
                  <a:pt x="476" y="96"/>
                </a:cubicBezTo>
                <a:cubicBezTo>
                  <a:pt x="487" y="84"/>
                  <a:pt x="503" y="78"/>
                  <a:pt x="518" y="78"/>
                </a:cubicBezTo>
                <a:close/>
                <a:moveTo>
                  <a:pt x="69" y="731"/>
                </a:moveTo>
                <a:cubicBezTo>
                  <a:pt x="99" y="577"/>
                  <a:pt x="99" y="577"/>
                  <a:pt x="99" y="577"/>
                </a:cubicBezTo>
                <a:cubicBezTo>
                  <a:pt x="213" y="691"/>
                  <a:pt x="213" y="691"/>
                  <a:pt x="213" y="691"/>
                </a:cubicBezTo>
                <a:lnTo>
                  <a:pt x="69" y="731"/>
                </a:lnTo>
                <a:close/>
                <a:moveTo>
                  <a:pt x="349" y="648"/>
                </a:moveTo>
                <a:cubicBezTo>
                  <a:pt x="339" y="658"/>
                  <a:pt x="327" y="664"/>
                  <a:pt x="313" y="665"/>
                </a:cubicBezTo>
                <a:cubicBezTo>
                  <a:pt x="313" y="664"/>
                  <a:pt x="313" y="664"/>
                  <a:pt x="313" y="664"/>
                </a:cubicBezTo>
                <a:cubicBezTo>
                  <a:pt x="309" y="665"/>
                  <a:pt x="309" y="665"/>
                  <a:pt x="309" y="665"/>
                </a:cubicBezTo>
                <a:cubicBezTo>
                  <a:pt x="308" y="665"/>
                  <a:pt x="307" y="665"/>
                  <a:pt x="306" y="665"/>
                </a:cubicBezTo>
                <a:cubicBezTo>
                  <a:pt x="290" y="665"/>
                  <a:pt x="275" y="659"/>
                  <a:pt x="264" y="648"/>
                </a:cubicBezTo>
                <a:cubicBezTo>
                  <a:pt x="136" y="520"/>
                  <a:pt x="136" y="520"/>
                  <a:pt x="136" y="520"/>
                </a:cubicBezTo>
                <a:cubicBezTo>
                  <a:pt x="124" y="508"/>
                  <a:pt x="118" y="491"/>
                  <a:pt x="119" y="474"/>
                </a:cubicBezTo>
                <a:cubicBezTo>
                  <a:pt x="120" y="468"/>
                  <a:pt x="120" y="468"/>
                  <a:pt x="120" y="468"/>
                </a:cubicBezTo>
                <a:cubicBezTo>
                  <a:pt x="119" y="468"/>
                  <a:pt x="119" y="468"/>
                  <a:pt x="119" y="468"/>
                </a:cubicBezTo>
                <a:cubicBezTo>
                  <a:pt x="121" y="456"/>
                  <a:pt x="127" y="445"/>
                  <a:pt x="136" y="435"/>
                </a:cubicBezTo>
                <a:cubicBezTo>
                  <a:pt x="413" y="158"/>
                  <a:pt x="413" y="158"/>
                  <a:pt x="413" y="158"/>
                </a:cubicBezTo>
                <a:cubicBezTo>
                  <a:pt x="626" y="371"/>
                  <a:pt x="626" y="371"/>
                  <a:pt x="626" y="371"/>
                </a:cubicBezTo>
                <a:lnTo>
                  <a:pt x="349" y="648"/>
                </a:lnTo>
                <a:close/>
                <a:moveTo>
                  <a:pt x="349" y="648"/>
                </a:moveTo>
                <a:cubicBezTo>
                  <a:pt x="349" y="648"/>
                  <a:pt x="349" y="648"/>
                  <a:pt x="349" y="648"/>
                </a:cubicBezTo>
              </a:path>
            </a:pathLst>
          </a:custGeom>
          <a:solidFill>
            <a:srgbClr val="504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2025-07-31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Picture 4" descr="财税学院_2345看图王">
            <a:extLst>
              <a:ext uri="{FF2B5EF4-FFF2-40B4-BE49-F238E27FC236}">
                <a16:creationId xmlns:a16="http://schemas.microsoft.com/office/drawing/2014/main" id="{83A4DAA0-2164-4116-A410-8026D0BE5A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15041" y="338337"/>
            <a:ext cx="2452108" cy="352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13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 userDrawn="1"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1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1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2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2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2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2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3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3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3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3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0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8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3C326D0B-7DAB-41B6-8030-2E4A18CC94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7" imgH="348" progId="TCLayout.ActiveDocument.1">
                  <p:embed/>
                </p:oleObj>
              </mc:Choice>
              <mc:Fallback>
                <p:oleObj name="think-cell Slide" r:id="rId4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EC933494-1B63-4A32-964F-D05236799BAA}"/>
              </a:ext>
            </a:extLst>
          </p:cNvPr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681775" y="2800034"/>
            <a:ext cx="6973245" cy="1257932"/>
          </a:xfrm>
        </p:spPr>
        <p:txBody>
          <a:bodyPr/>
          <a:lstStyle/>
          <a:p>
            <a:r>
              <a:rPr lang="zh-CN" altLang="en-US" b="0" dirty="0">
                <a:latin typeface="+mj-ea"/>
              </a:rPr>
              <a:t>项目</a:t>
            </a:r>
            <a:r>
              <a:rPr lang="en-US" altLang="zh-CN" b="0" dirty="0">
                <a:latin typeface="+mj-ea"/>
              </a:rPr>
              <a:t>8 </a:t>
            </a:r>
            <a:r>
              <a:rPr lang="zh-CN" altLang="en-US" b="0" dirty="0">
                <a:latin typeface="+mj-ea"/>
              </a:rPr>
              <a:t>异常处理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64887" y="44017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捕获异常</a:t>
            </a:r>
          </a:p>
        </p:txBody>
      </p:sp>
      <p:sp>
        <p:nvSpPr>
          <p:cNvPr id="14" name="矩形 13"/>
          <p:cNvSpPr/>
          <p:nvPr/>
        </p:nvSpPr>
        <p:spPr>
          <a:xfrm>
            <a:off x="860979" y="1204545"/>
            <a:ext cx="25827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try-except </a:t>
            </a:r>
            <a:r>
              <a:rPr lang="zh-CN" altLang="zh-CN" sz="24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语句</a:t>
            </a:r>
            <a:endParaRPr lang="zh-CN" altLang="en-US" sz="24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矩形 2">
            <a:extLst>
              <a:ext uri="{FF2B5EF4-FFF2-40B4-BE49-F238E27FC236}">
                <a16:creationId xmlns:a16="http://schemas.microsoft.com/office/drawing/2014/main" id="{E7EC73A1-2C9C-4F93-B74A-5CE6CFECAC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3435" y="1845805"/>
            <a:ext cx="10699689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try-except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语句用于捕获程序运行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过程中出现的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异常，其格式如下：</a:t>
            </a:r>
          </a:p>
        </p:txBody>
      </p:sp>
      <p:sp>
        <p:nvSpPr>
          <p:cNvPr id="16" name="文本框 2">
            <a:extLst>
              <a:ext uri="{FF2B5EF4-FFF2-40B4-BE49-F238E27FC236}">
                <a16:creationId xmlns:a16="http://schemas.microsoft.com/office/drawing/2014/main" id="{06356872-9AE6-4F50-BEBA-A8BA1D4B39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7957" y="2964805"/>
            <a:ext cx="3697249" cy="230832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try: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可能出错的代码</a:t>
            </a:r>
          </a:p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   ......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except [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异常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类型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]: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错误处理语句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   ......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4415D43-D2F4-485A-A7ED-A05A29E0BA7A}"/>
              </a:ext>
            </a:extLst>
          </p:cNvPr>
          <p:cNvSpPr txBox="1"/>
          <p:nvPr/>
        </p:nvSpPr>
        <p:spPr>
          <a:xfrm>
            <a:off x="5932788" y="3485159"/>
            <a:ext cx="4177863" cy="22467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de-DE" altLang="zh-CN" sz="2000" dirty="0">
                <a:latin typeface="Consolas" panose="020B0609020204030204" pitchFamily="49" charset="0"/>
                <a:ea typeface="宋体" pitchFamily="2" charset="-122"/>
              </a:rPr>
              <a:t>try:</a:t>
            </a:r>
          </a:p>
          <a:p>
            <a:r>
              <a:rPr lang="de-DE" altLang="zh-CN" sz="2000" dirty="0">
                <a:latin typeface="Consolas" panose="020B0609020204030204" pitchFamily="49" charset="0"/>
                <a:ea typeface="宋体" pitchFamily="2" charset="-122"/>
              </a:rPr>
              <a:t>    s=0</a:t>
            </a:r>
          </a:p>
          <a:p>
            <a:r>
              <a:rPr lang="de-DE" altLang="zh-CN" sz="2000" dirty="0">
                <a:latin typeface="Consolas" panose="020B0609020204030204" pitchFamily="49" charset="0"/>
                <a:ea typeface="宋体" pitchFamily="2" charset="-122"/>
              </a:rPr>
              <a:t>    for i in range(3):</a:t>
            </a:r>
          </a:p>
          <a:p>
            <a:r>
              <a:rPr lang="de-DE" altLang="zh-CN" sz="2000" dirty="0">
                <a:latin typeface="Consolas" panose="020B0609020204030204" pitchFamily="49" charset="0"/>
                <a:ea typeface="宋体" pitchFamily="2" charset="-122"/>
              </a:rPr>
              <a:t>        sum+=i</a:t>
            </a:r>
          </a:p>
          <a:p>
            <a:r>
              <a:rPr lang="de-DE" altLang="zh-CN" sz="2000" dirty="0">
                <a:latin typeface="Consolas" panose="020B0609020204030204" pitchFamily="49" charset="0"/>
                <a:ea typeface="宋体" pitchFamily="2" charset="-122"/>
              </a:rPr>
              <a:t>    print(sum)</a:t>
            </a:r>
          </a:p>
          <a:p>
            <a:r>
              <a:rPr lang="de-DE" altLang="zh-CN" sz="2000" dirty="0">
                <a:latin typeface="Consolas" panose="020B0609020204030204" pitchFamily="49" charset="0"/>
                <a:ea typeface="宋体" pitchFamily="2" charset="-122"/>
              </a:rPr>
              <a:t>except TypeError:</a:t>
            </a:r>
          </a:p>
          <a:p>
            <a:r>
              <a:rPr lang="de-DE" altLang="zh-CN" sz="2000" dirty="0">
                <a:latin typeface="Consolas" panose="020B0609020204030204" pitchFamily="49" charset="0"/>
                <a:ea typeface="宋体" pitchFamily="2" charset="-122"/>
              </a:rPr>
              <a:t>    print('sum</a:t>
            </a:r>
            <a:r>
              <a:rPr lang="zh-CN" altLang="en-US" sz="2000" dirty="0">
                <a:latin typeface="Consolas" panose="020B0609020204030204" pitchFamily="49" charset="0"/>
                <a:ea typeface="宋体" pitchFamily="2" charset="-122"/>
              </a:rPr>
              <a:t>没有定义</a:t>
            </a:r>
            <a:r>
              <a:rPr lang="de-DE" altLang="zh-CN" sz="2000" dirty="0">
                <a:latin typeface="Consolas" panose="020B0609020204030204" pitchFamily="49" charset="0"/>
                <a:ea typeface="宋体" pitchFamily="2" charset="-122"/>
              </a:rPr>
              <a:t>')</a:t>
            </a:r>
            <a:endParaRPr lang="zh-CN" altLang="en-US" sz="2000" dirty="0">
              <a:latin typeface="Consolas" panose="020B0609020204030204" pitchFamily="49" charset="0"/>
              <a:ea typeface="宋体" pitchFamily="2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8458CEB-52DF-450C-AECB-DBF1DADDE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9520" y="2858113"/>
            <a:ext cx="179112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譬如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3290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">
            <a:extLst>
              <a:ext uri="{FF2B5EF4-FFF2-40B4-BE49-F238E27FC236}">
                <a16:creationId xmlns:a16="http://schemas.microsoft.com/office/drawing/2014/main" id="{A30AF5D4-F6C6-4F0B-BC90-FDD9950318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2385" y="1505376"/>
            <a:ext cx="6694218" cy="49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执行过程如下：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F811E2CD-E66C-43AA-BBCB-C1AADF25BE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5814" y="2542308"/>
            <a:ext cx="9580284" cy="22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解释器优先执行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try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子句中的代码。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若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try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子句未产生异常，则忽略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except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子句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中的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代码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若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try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子句产生异常，则忽略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try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子句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的剩余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代码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，转而执行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except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子句中的代码。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0351" y="429482"/>
            <a:ext cx="25827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try-except </a:t>
            </a:r>
            <a:r>
              <a:rPr lang="zh-CN" altLang="zh-CN" sz="24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语句</a:t>
            </a:r>
            <a:endParaRPr lang="zh-CN" altLang="en-US" sz="24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88884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660452" y="510173"/>
            <a:ext cx="23775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捕获单个异常</a:t>
            </a:r>
          </a:p>
        </p:txBody>
      </p:sp>
      <p:sp>
        <p:nvSpPr>
          <p:cNvPr id="22" name="矩形 21"/>
          <p:cNvSpPr/>
          <p:nvPr/>
        </p:nvSpPr>
        <p:spPr>
          <a:xfrm>
            <a:off x="1208881" y="1509754"/>
            <a:ext cx="9520555" cy="565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捕获程序运行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过程中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单个异常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时，需要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指定具体的异常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2">
            <a:extLst>
              <a:ext uri="{FF2B5EF4-FFF2-40B4-BE49-F238E27FC236}">
                <a16:creationId xmlns:a16="http://schemas.microsoft.com/office/drawing/2014/main" id="{2B3DAEF4-87AD-4865-B77C-1E45EB8A98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2550" y="2312912"/>
            <a:ext cx="5570537" cy="26776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Consolas" panose="020B0609020204030204" pitchFamily="49" charset="0"/>
              </a:rPr>
              <a:t>try: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s=0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for </a:t>
            </a:r>
            <a:r>
              <a:rPr lang="en-US" altLang="zh-CN" dirty="0" err="1">
                <a:latin typeface="Consolas" panose="020B0609020204030204" pitchFamily="49" charset="0"/>
              </a:rPr>
              <a:t>i</a:t>
            </a:r>
            <a:r>
              <a:rPr lang="en-US" altLang="zh-CN" dirty="0">
                <a:latin typeface="Consolas" panose="020B0609020204030204" pitchFamily="49" charset="0"/>
              </a:rPr>
              <a:t> in range(3):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   sum+=</a:t>
            </a:r>
            <a:r>
              <a:rPr lang="en-US" altLang="zh-CN" dirty="0" err="1">
                <a:latin typeface="Consolas" panose="020B0609020204030204" pitchFamily="49" charset="0"/>
              </a:rPr>
              <a:t>i</a:t>
            </a:r>
            <a:endParaRPr lang="en-US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print(sum)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except </a:t>
            </a:r>
            <a:r>
              <a:rPr lang="en-US" altLang="zh-CN" dirty="0" err="1">
                <a:latin typeface="Consolas" panose="020B0609020204030204" pitchFamily="49" charset="0"/>
              </a:rPr>
              <a:t>TypeError</a:t>
            </a:r>
            <a:r>
              <a:rPr lang="en-US" altLang="zh-CN" dirty="0">
                <a:latin typeface="Consolas" panose="020B0609020204030204" pitchFamily="49" charset="0"/>
              </a:rPr>
              <a:t> as e: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print(f"</a:t>
            </a:r>
            <a:r>
              <a:rPr lang="zh-CN" altLang="en-US" dirty="0">
                <a:latin typeface="Consolas" panose="020B0609020204030204" pitchFamily="49" charset="0"/>
              </a:rPr>
              <a:t>异常原因：</a:t>
            </a:r>
            <a:r>
              <a:rPr lang="en-US" altLang="zh-CN" dirty="0">
                <a:latin typeface="Consolas" panose="020B0609020204030204" pitchFamily="49" charset="0"/>
              </a:rPr>
              <a:t>{e}")</a:t>
            </a:r>
            <a:endParaRPr lang="zh-CN" altLang="zh-CN" dirty="0">
              <a:latin typeface="Consolas" panose="020B0609020204030204" pitchFamily="49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7275" y="5424786"/>
            <a:ext cx="9083765" cy="7147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60599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2">
            <a:extLst>
              <a:ext uri="{FF2B5EF4-FFF2-40B4-BE49-F238E27FC236}">
                <a16:creationId xmlns:a16="http://schemas.microsoft.com/office/drawing/2014/main" id="{C29F7134-BB3A-4272-A483-8B8BE6AAC6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214" y="1330719"/>
            <a:ext cx="1080318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捕获程序运行过程中的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多个异常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时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既可以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将多个异常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元组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形式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放在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except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语句后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面来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处理，也可以联合使用多个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except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语句。</a:t>
            </a:r>
          </a:p>
        </p:txBody>
      </p:sp>
      <p:sp>
        <p:nvSpPr>
          <p:cNvPr id="15" name="文本框 2">
            <a:extLst>
              <a:ext uri="{FF2B5EF4-FFF2-40B4-BE49-F238E27FC236}">
                <a16:creationId xmlns:a16="http://schemas.microsoft.com/office/drawing/2014/main" id="{D06CE8D6-28E4-49F6-A71D-1AD0E288A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9908" y="2403498"/>
            <a:ext cx="7151924" cy="15696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Consolas" panose="020B0609020204030204" pitchFamily="49" charset="0"/>
              </a:rPr>
              <a:t>try: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print(count)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except </a:t>
            </a:r>
            <a:r>
              <a:rPr lang="en-US" altLang="zh-CN" dirty="0">
                <a:solidFill>
                  <a:srgbClr val="FF0000"/>
                </a:solidFill>
                <a:latin typeface="Consolas" panose="020B0609020204030204" pitchFamily="49" charset="0"/>
              </a:rPr>
              <a:t>(</a:t>
            </a:r>
            <a:r>
              <a:rPr lang="en-US" altLang="zh-CN" dirty="0" err="1">
                <a:solidFill>
                  <a:srgbClr val="FF0000"/>
                </a:solidFill>
                <a:latin typeface="Consolas" panose="020B0609020204030204" pitchFamily="49" charset="0"/>
              </a:rPr>
              <a:t>NameError,IndexError</a:t>
            </a:r>
            <a:r>
              <a:rPr lang="en-US" altLang="zh-CN" dirty="0">
                <a:solidFill>
                  <a:srgbClr val="FF0000"/>
                </a:solidFill>
                <a:latin typeface="Consolas" panose="020B0609020204030204" pitchFamily="49" charset="0"/>
              </a:rPr>
              <a:t>) </a:t>
            </a:r>
            <a:r>
              <a:rPr lang="en-US" altLang="zh-CN" dirty="0">
                <a:latin typeface="Consolas" panose="020B0609020204030204" pitchFamily="49" charset="0"/>
              </a:rPr>
              <a:t>as error: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print(f"</a:t>
            </a:r>
            <a:r>
              <a:rPr lang="zh-CN" altLang="zh-CN" dirty="0">
                <a:latin typeface="Consolas" panose="020B0609020204030204" pitchFamily="49" charset="0"/>
              </a:rPr>
              <a:t>异常原因：</a:t>
            </a:r>
            <a:r>
              <a:rPr lang="en-US" altLang="zh-CN" dirty="0">
                <a:latin typeface="Consolas" panose="020B0609020204030204" pitchFamily="49" charset="0"/>
              </a:rPr>
              <a:t>{error}")</a:t>
            </a:r>
            <a:endParaRPr lang="zh-CN" altLang="zh-CN" dirty="0">
              <a:latin typeface="Consolas" panose="020B0609020204030204" pitchFamily="49" charset="0"/>
            </a:endParaRPr>
          </a:p>
        </p:txBody>
      </p:sp>
      <p:sp>
        <p:nvSpPr>
          <p:cNvPr id="16" name="文本框 2">
            <a:extLst>
              <a:ext uri="{FF2B5EF4-FFF2-40B4-BE49-F238E27FC236}">
                <a16:creationId xmlns:a16="http://schemas.microsoft.com/office/drawing/2014/main" id="{0270044E-D532-4FA1-91AF-4C35B59604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5317" y="4307854"/>
            <a:ext cx="7216515" cy="23083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Consolas" panose="020B0609020204030204" pitchFamily="49" charset="0"/>
              </a:rPr>
              <a:t>try: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print(count)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except </a:t>
            </a:r>
            <a:r>
              <a:rPr lang="en-US" altLang="zh-CN" dirty="0" err="1">
                <a:solidFill>
                  <a:srgbClr val="FF0000"/>
                </a:solidFill>
                <a:latin typeface="Consolas" panose="020B0609020204030204" pitchFamily="49" charset="0"/>
              </a:rPr>
              <a:t>NameError</a:t>
            </a:r>
            <a:r>
              <a:rPr lang="en-US" altLang="zh-CN" dirty="0">
                <a:latin typeface="Consolas" panose="020B0609020204030204" pitchFamily="49" charset="0"/>
              </a:rPr>
              <a:t> as error: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print(f"</a:t>
            </a:r>
            <a:r>
              <a:rPr lang="zh-CN" altLang="zh-CN" dirty="0">
                <a:latin typeface="Consolas" panose="020B0609020204030204" pitchFamily="49" charset="0"/>
              </a:rPr>
              <a:t>异常原因：</a:t>
            </a:r>
            <a:r>
              <a:rPr lang="en-US" altLang="zh-CN" dirty="0">
                <a:latin typeface="Consolas" panose="020B0609020204030204" pitchFamily="49" charset="0"/>
              </a:rPr>
              <a:t>{error}")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except </a:t>
            </a:r>
            <a:r>
              <a:rPr lang="en-US" altLang="zh-CN" dirty="0" err="1">
                <a:solidFill>
                  <a:srgbClr val="FF0000"/>
                </a:solidFill>
                <a:latin typeface="Consolas" panose="020B0609020204030204" pitchFamily="49" charset="0"/>
              </a:rPr>
              <a:t>IndexError</a:t>
            </a:r>
            <a:r>
              <a:rPr lang="en-US" altLang="zh-CN" dirty="0">
                <a:latin typeface="Consolas" panose="020B0609020204030204" pitchFamily="49" charset="0"/>
              </a:rPr>
              <a:t> as error: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print(f"</a:t>
            </a:r>
            <a:r>
              <a:rPr lang="zh-CN" altLang="zh-CN" dirty="0">
                <a:latin typeface="Consolas" panose="020B0609020204030204" pitchFamily="49" charset="0"/>
              </a:rPr>
              <a:t>异常原因：</a:t>
            </a:r>
            <a:r>
              <a:rPr lang="en-US" altLang="zh-CN" dirty="0">
                <a:latin typeface="Consolas" panose="020B0609020204030204" pitchFamily="49" charset="0"/>
              </a:rPr>
              <a:t>{error}")</a:t>
            </a:r>
            <a:endParaRPr lang="zh-CN" altLang="zh-CN" dirty="0">
              <a:latin typeface="Consolas" panose="020B0609020204030204" pitchFamily="49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0452" y="510173"/>
            <a:ext cx="23775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捕获多个异常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52507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">
            <a:extLst>
              <a:ext uri="{FF2B5EF4-FFF2-40B4-BE49-F238E27FC236}">
                <a16:creationId xmlns:a16="http://schemas.microsoft.com/office/drawing/2014/main" id="{C9EAB2AA-4E91-46E6-B59C-3AFCAEFD48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6051" y="1289347"/>
            <a:ext cx="9967080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      捕获程序运行过程中的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所有异常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时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既可以将所有异常的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父类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Exception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置于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except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后面来处理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，也可以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采用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省略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except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后面的异常类型的方式来处理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4" name="文本框 2">
            <a:extLst>
              <a:ext uri="{FF2B5EF4-FFF2-40B4-BE49-F238E27FC236}">
                <a16:creationId xmlns:a16="http://schemas.microsoft.com/office/drawing/2014/main" id="{C0972619-6776-42F5-A966-E8FB2CC7F1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6779" y="3096647"/>
            <a:ext cx="6067433" cy="15696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Consolas" panose="020B0609020204030204" pitchFamily="49" charset="0"/>
              </a:rPr>
              <a:t>try: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print(count)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except </a:t>
            </a:r>
            <a:r>
              <a:rPr lang="en-US" altLang="zh-CN" dirty="0">
                <a:solidFill>
                  <a:srgbClr val="FF0000"/>
                </a:solidFill>
                <a:latin typeface="Consolas" panose="020B0609020204030204" pitchFamily="49" charset="0"/>
              </a:rPr>
              <a:t>Exception </a:t>
            </a:r>
            <a:r>
              <a:rPr lang="en-US" altLang="zh-CN" dirty="0">
                <a:latin typeface="Consolas" panose="020B0609020204030204" pitchFamily="49" charset="0"/>
              </a:rPr>
              <a:t>as error: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print(f"</a:t>
            </a:r>
            <a:r>
              <a:rPr lang="zh-CN" altLang="zh-CN" dirty="0">
                <a:latin typeface="Consolas" panose="020B0609020204030204" pitchFamily="49" charset="0"/>
              </a:rPr>
              <a:t>异常原因：</a:t>
            </a:r>
            <a:r>
              <a:rPr lang="en-US" altLang="zh-CN" dirty="0">
                <a:latin typeface="Consolas" panose="020B0609020204030204" pitchFamily="49" charset="0"/>
              </a:rPr>
              <a:t>{error}")</a:t>
            </a:r>
            <a:endParaRPr lang="zh-CN" altLang="zh-CN" dirty="0">
              <a:latin typeface="Consolas" panose="020B0609020204030204" pitchFamily="49" charset="0"/>
            </a:endParaRPr>
          </a:p>
        </p:txBody>
      </p:sp>
      <p:sp>
        <p:nvSpPr>
          <p:cNvPr id="15" name="文本框 2">
            <a:extLst>
              <a:ext uri="{FF2B5EF4-FFF2-40B4-BE49-F238E27FC236}">
                <a16:creationId xmlns:a16="http://schemas.microsoft.com/office/drawing/2014/main" id="{458A8416-C33D-4FB5-A5CD-D47609E50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6779" y="4889987"/>
            <a:ext cx="6067432" cy="15696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Consolas" panose="020B0609020204030204" pitchFamily="49" charset="0"/>
              </a:rPr>
              <a:t>try: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print(count)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solidFill>
                  <a:srgbClr val="FF0000"/>
                </a:solidFill>
                <a:latin typeface="Consolas" panose="020B0609020204030204" pitchFamily="49" charset="0"/>
              </a:rPr>
              <a:t>except</a:t>
            </a:r>
            <a:r>
              <a:rPr lang="en-US" altLang="zh-CN" dirty="0">
                <a:latin typeface="Consolas" panose="020B0609020204030204" pitchFamily="49" charset="0"/>
              </a:rPr>
              <a:t> :</a:t>
            </a:r>
            <a:endParaRPr lang="zh-CN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 print("</a:t>
            </a:r>
            <a:r>
              <a:rPr lang="zh-CN" altLang="zh-CN" dirty="0">
                <a:latin typeface="Consolas" panose="020B0609020204030204" pitchFamily="49" charset="0"/>
              </a:rPr>
              <a:t>程序出现异常，原因未知</a:t>
            </a:r>
            <a:r>
              <a:rPr lang="en-US" altLang="zh-CN" dirty="0">
                <a:latin typeface="Consolas" panose="020B0609020204030204" pitchFamily="49" charset="0"/>
              </a:rPr>
              <a:t>")</a:t>
            </a:r>
            <a:endParaRPr lang="zh-CN" altLang="zh-CN" dirty="0">
              <a:latin typeface="Consolas" panose="020B0609020204030204" pitchFamily="49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0452" y="510173"/>
            <a:ext cx="23775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捕获所有异常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74431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2">
            <a:extLst>
              <a:ext uri="{FF2B5EF4-FFF2-40B4-BE49-F238E27FC236}">
                <a16:creationId xmlns:a16="http://schemas.microsoft.com/office/drawing/2014/main" id="{90BC44A9-B3E7-4213-A11C-0AEB2B2EF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1146" y="1346679"/>
            <a:ext cx="10584733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else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子句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try-except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语句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连用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时，其中的代码会在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try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子句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未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出现异常时执行。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2">
            <a:extLst>
              <a:ext uri="{FF2B5EF4-FFF2-40B4-BE49-F238E27FC236}">
                <a16:creationId xmlns:a16="http://schemas.microsoft.com/office/drawing/2014/main" id="{B3D7B93D-D428-46F1-821E-BF5412A9B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2747" y="2458899"/>
            <a:ext cx="3595877" cy="267765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try: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可能出错的语句</a:t>
            </a:r>
          </a:p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   ......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except: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出错后的执行语句</a:t>
            </a:r>
          </a:p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else: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未出错时的执行语句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0E01D95-BC98-4FFB-8718-3519610E3900}"/>
              </a:ext>
            </a:extLst>
          </p:cNvPr>
          <p:cNvSpPr txBox="1"/>
          <p:nvPr/>
        </p:nvSpPr>
        <p:spPr>
          <a:xfrm>
            <a:off x="6033843" y="2547478"/>
            <a:ext cx="5287302" cy="23083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de-DE" altLang="zh-CN" dirty="0">
                <a:latin typeface="Consolas" panose="020B0609020204030204" pitchFamily="49" charset="0"/>
                <a:ea typeface="宋体" pitchFamily="2" charset="-122"/>
              </a:rPr>
              <a:t>try:</a:t>
            </a:r>
          </a:p>
          <a:p>
            <a:r>
              <a:rPr lang="de-DE" altLang="zh-CN" dirty="0">
                <a:latin typeface="Consolas" panose="020B0609020204030204" pitchFamily="49" charset="0"/>
                <a:ea typeface="宋体" pitchFamily="2" charset="-122"/>
              </a:rPr>
              <a:t>    alp="ABCDEFGHIJKLMNOPQRSTUVWXYZ"</a:t>
            </a:r>
          </a:p>
          <a:p>
            <a:r>
              <a:rPr lang="de-DE" altLang="zh-CN" dirty="0">
                <a:latin typeface="Consolas" panose="020B0609020204030204" pitchFamily="49" charset="0"/>
                <a:ea typeface="宋体" pitchFamily="2" charset="-122"/>
              </a:rPr>
              <a:t>    n=eval(input("</a:t>
            </a:r>
            <a:r>
              <a:rPr lang="zh-CN" altLang="en-US" dirty="0">
                <a:latin typeface="Consolas" panose="020B0609020204030204" pitchFamily="49" charset="0"/>
                <a:ea typeface="宋体" pitchFamily="2" charset="-122"/>
              </a:rPr>
              <a:t>请输入一个整数</a:t>
            </a:r>
            <a:r>
              <a:rPr lang="en-US" altLang="zh-CN" dirty="0">
                <a:latin typeface="Consolas" panose="020B0609020204030204" pitchFamily="49" charset="0"/>
                <a:ea typeface="宋体" pitchFamily="2" charset="-122"/>
              </a:rPr>
              <a:t>:"))</a:t>
            </a:r>
          </a:p>
          <a:p>
            <a:r>
              <a:rPr lang="en-US" altLang="zh-CN" dirty="0">
                <a:latin typeface="Consolas" panose="020B0609020204030204" pitchFamily="49" charset="0"/>
                <a:ea typeface="宋体" pitchFamily="2" charset="-122"/>
              </a:rPr>
              <a:t>    </a:t>
            </a:r>
            <a:r>
              <a:rPr lang="de-DE" altLang="zh-CN" dirty="0">
                <a:latin typeface="Consolas" panose="020B0609020204030204" pitchFamily="49" charset="0"/>
                <a:ea typeface="宋体" pitchFamily="2" charset="-122"/>
              </a:rPr>
              <a:t>print(alp[n])</a:t>
            </a:r>
          </a:p>
          <a:p>
            <a:r>
              <a:rPr lang="de-DE" altLang="zh-CN" dirty="0">
                <a:latin typeface="Consolas" panose="020B0609020204030204" pitchFamily="49" charset="0"/>
                <a:ea typeface="宋体" pitchFamily="2" charset="-122"/>
              </a:rPr>
              <a:t>except (NameError,TypeError):</a:t>
            </a:r>
          </a:p>
          <a:p>
            <a:r>
              <a:rPr lang="de-DE" altLang="zh-CN" dirty="0">
                <a:latin typeface="Consolas" panose="020B0609020204030204" pitchFamily="49" charset="0"/>
                <a:ea typeface="宋体" pitchFamily="2" charset="-122"/>
              </a:rPr>
              <a:t>    print("</a:t>
            </a:r>
            <a:r>
              <a:rPr lang="zh-CN" altLang="en-US" dirty="0">
                <a:latin typeface="Consolas" panose="020B0609020204030204" pitchFamily="49" charset="0"/>
                <a:ea typeface="宋体" pitchFamily="2" charset="-122"/>
              </a:rPr>
              <a:t>输入错误，请输入一个整数</a:t>
            </a:r>
            <a:r>
              <a:rPr lang="en-US" altLang="zh-CN" dirty="0">
                <a:latin typeface="Consolas" panose="020B0609020204030204" pitchFamily="49" charset="0"/>
                <a:ea typeface="宋体" pitchFamily="2" charset="-122"/>
              </a:rPr>
              <a:t>")</a:t>
            </a:r>
          </a:p>
          <a:p>
            <a:r>
              <a:rPr lang="de-DE" altLang="zh-CN" dirty="0">
                <a:latin typeface="Consolas" panose="020B0609020204030204" pitchFamily="49" charset="0"/>
                <a:ea typeface="宋体" pitchFamily="2" charset="-122"/>
              </a:rPr>
              <a:t>else:</a:t>
            </a:r>
          </a:p>
          <a:p>
            <a:r>
              <a:rPr lang="de-DE" altLang="zh-CN" dirty="0">
                <a:latin typeface="Consolas" panose="020B0609020204030204" pitchFamily="49" charset="0"/>
                <a:ea typeface="宋体" pitchFamily="2" charset="-122"/>
              </a:rPr>
              <a:t>    print("</a:t>
            </a:r>
            <a:r>
              <a:rPr lang="zh-CN" altLang="en-US" dirty="0">
                <a:latin typeface="Consolas" panose="020B0609020204030204" pitchFamily="49" charset="0"/>
                <a:ea typeface="宋体" pitchFamily="2" charset="-122"/>
              </a:rPr>
              <a:t>没有发生异常</a:t>
            </a:r>
            <a:r>
              <a:rPr lang="en-US" altLang="zh-CN" dirty="0">
                <a:latin typeface="Consolas" panose="020B0609020204030204" pitchFamily="49" charset="0"/>
                <a:ea typeface="宋体" pitchFamily="2" charset="-122"/>
              </a:rPr>
              <a:t>")</a:t>
            </a:r>
            <a:endParaRPr lang="zh-CN" altLang="en-US" dirty="0">
              <a:latin typeface="Consolas" panose="020B0609020204030204" pitchFamily="49" charset="0"/>
              <a:ea typeface="宋体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75A41EC-5ACD-4ACC-911B-AB06F16979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4611" y="2011947"/>
            <a:ext cx="1358040" cy="5355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譬如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4C234A6D-DDA2-40D0-8CDB-695D2B3C7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4138" y="5098662"/>
            <a:ext cx="1801527" cy="999227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9E360E1-AB66-408E-94CB-8EDC927ADB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6449" y="5098662"/>
            <a:ext cx="2795566" cy="84481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660452" y="597688"/>
            <a:ext cx="17123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else</a:t>
            </a:r>
            <a:r>
              <a:rPr lang="zh-CN" altLang="en-US" sz="24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子句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17638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2">
            <a:extLst>
              <a:ext uri="{FF2B5EF4-FFF2-40B4-BE49-F238E27FC236}">
                <a16:creationId xmlns:a16="http://schemas.microsoft.com/office/drawing/2014/main" id="{90BC44A9-B3E7-4213-A11C-0AEB2B2EF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585" y="1179141"/>
            <a:ext cx="994658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finally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子句与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try-except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语句连用时，无论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try-except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是否捕获到异常，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finally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子句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的代码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都要执行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2">
            <a:extLst>
              <a:ext uri="{FF2B5EF4-FFF2-40B4-BE49-F238E27FC236}">
                <a16:creationId xmlns:a16="http://schemas.microsoft.com/office/drawing/2014/main" id="{B3D7B93D-D428-46F1-821E-BF5412A9B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273" y="2730089"/>
            <a:ext cx="4648095" cy="267765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try: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可能出错的语句</a:t>
            </a:r>
          </a:p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   ......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except: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出错后的执行语句</a:t>
            </a:r>
          </a:p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finally: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无论是否出错都会执行的语句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0E01D95-BC98-4FFB-8718-3519610E3900}"/>
              </a:ext>
            </a:extLst>
          </p:cNvPr>
          <p:cNvSpPr txBox="1"/>
          <p:nvPr/>
        </p:nvSpPr>
        <p:spPr>
          <a:xfrm>
            <a:off x="5308547" y="2545423"/>
            <a:ext cx="4763661" cy="28623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de-DE" altLang="zh-CN" dirty="0">
                <a:latin typeface="Consolas" panose="020B0609020204030204" pitchFamily="49" charset="0"/>
                <a:ea typeface="宋体" pitchFamily="2" charset="-122"/>
              </a:rPr>
              <a:t>try:</a:t>
            </a:r>
          </a:p>
          <a:p>
            <a:r>
              <a:rPr lang="de-DE" altLang="zh-CN" dirty="0">
                <a:latin typeface="Consolas" panose="020B0609020204030204" pitchFamily="49" charset="0"/>
                <a:ea typeface="宋体" pitchFamily="2" charset="-122"/>
              </a:rPr>
              <a:t>    alp="ABCDEFGHIJKLMNOPQRSTUVWXYZ"</a:t>
            </a:r>
          </a:p>
          <a:p>
            <a:r>
              <a:rPr lang="de-DE" altLang="zh-CN" dirty="0">
                <a:latin typeface="Consolas" panose="020B0609020204030204" pitchFamily="49" charset="0"/>
                <a:ea typeface="宋体" pitchFamily="2" charset="-122"/>
              </a:rPr>
              <a:t>    n=eval(input("</a:t>
            </a:r>
            <a:r>
              <a:rPr lang="zh-CN" altLang="en-US" dirty="0">
                <a:latin typeface="Consolas" panose="020B0609020204030204" pitchFamily="49" charset="0"/>
                <a:ea typeface="宋体" pitchFamily="2" charset="-122"/>
              </a:rPr>
              <a:t>请输入一个整数</a:t>
            </a:r>
            <a:r>
              <a:rPr lang="en-US" altLang="zh-CN" dirty="0">
                <a:latin typeface="Consolas" panose="020B0609020204030204" pitchFamily="49" charset="0"/>
                <a:ea typeface="宋体" pitchFamily="2" charset="-122"/>
              </a:rPr>
              <a:t>:"))</a:t>
            </a:r>
          </a:p>
          <a:p>
            <a:r>
              <a:rPr lang="en-US" altLang="zh-CN" dirty="0">
                <a:latin typeface="Consolas" panose="020B0609020204030204" pitchFamily="49" charset="0"/>
                <a:ea typeface="宋体" pitchFamily="2" charset="-122"/>
              </a:rPr>
              <a:t>    </a:t>
            </a:r>
            <a:r>
              <a:rPr lang="de-DE" altLang="zh-CN" dirty="0">
                <a:latin typeface="Consolas" panose="020B0609020204030204" pitchFamily="49" charset="0"/>
                <a:ea typeface="宋体" pitchFamily="2" charset="-122"/>
              </a:rPr>
              <a:t>print(alp[n])</a:t>
            </a:r>
          </a:p>
          <a:p>
            <a:r>
              <a:rPr lang="de-DE" altLang="zh-CN" dirty="0">
                <a:latin typeface="Consolas" panose="020B0609020204030204" pitchFamily="49" charset="0"/>
                <a:ea typeface="宋体" pitchFamily="2" charset="-122"/>
              </a:rPr>
              <a:t>except (NameError,TypeError):</a:t>
            </a:r>
          </a:p>
          <a:p>
            <a:r>
              <a:rPr lang="de-DE" altLang="zh-CN" dirty="0">
                <a:latin typeface="Consolas" panose="020B0609020204030204" pitchFamily="49" charset="0"/>
                <a:ea typeface="宋体" pitchFamily="2" charset="-122"/>
              </a:rPr>
              <a:t>    print("</a:t>
            </a:r>
            <a:r>
              <a:rPr lang="zh-CN" altLang="en-US" dirty="0">
                <a:latin typeface="Consolas" panose="020B0609020204030204" pitchFamily="49" charset="0"/>
                <a:ea typeface="宋体" pitchFamily="2" charset="-122"/>
              </a:rPr>
              <a:t>输入错误，请输入一个整数</a:t>
            </a:r>
            <a:r>
              <a:rPr lang="en-US" altLang="zh-CN" dirty="0">
                <a:latin typeface="Consolas" panose="020B0609020204030204" pitchFamily="49" charset="0"/>
                <a:ea typeface="宋体" pitchFamily="2" charset="-122"/>
              </a:rPr>
              <a:t>")</a:t>
            </a:r>
          </a:p>
          <a:p>
            <a:r>
              <a:rPr lang="de-DE" altLang="zh-CN" dirty="0">
                <a:latin typeface="Consolas" panose="020B0609020204030204" pitchFamily="49" charset="0"/>
                <a:ea typeface="宋体" pitchFamily="2" charset="-122"/>
              </a:rPr>
              <a:t>else:</a:t>
            </a:r>
          </a:p>
          <a:p>
            <a:r>
              <a:rPr lang="de-DE" altLang="zh-CN" dirty="0">
                <a:latin typeface="Consolas" panose="020B0609020204030204" pitchFamily="49" charset="0"/>
                <a:ea typeface="宋体" pitchFamily="2" charset="-122"/>
              </a:rPr>
              <a:t>    print("</a:t>
            </a:r>
            <a:r>
              <a:rPr lang="zh-CN" altLang="en-US" dirty="0">
                <a:latin typeface="Consolas" panose="020B0609020204030204" pitchFamily="49" charset="0"/>
                <a:ea typeface="宋体" pitchFamily="2" charset="-122"/>
              </a:rPr>
              <a:t>没有发生异常</a:t>
            </a:r>
            <a:r>
              <a:rPr lang="en-US" altLang="zh-CN" dirty="0">
                <a:latin typeface="Consolas" panose="020B0609020204030204" pitchFamily="49" charset="0"/>
                <a:ea typeface="宋体" pitchFamily="2" charset="-122"/>
              </a:rPr>
              <a:t>")</a:t>
            </a:r>
          </a:p>
          <a:p>
            <a:r>
              <a:rPr lang="de-DE" altLang="zh-CN" dirty="0">
                <a:solidFill>
                  <a:srgbClr val="FF0000"/>
                </a:solidFill>
                <a:latin typeface="Consolas" panose="020B0609020204030204" pitchFamily="49" charset="0"/>
                <a:ea typeface="宋体" pitchFamily="2" charset="-122"/>
              </a:rPr>
              <a:t>finally:</a:t>
            </a:r>
          </a:p>
          <a:p>
            <a:r>
              <a:rPr lang="de-DE" altLang="zh-CN" dirty="0">
                <a:latin typeface="Consolas" panose="020B0609020204030204" pitchFamily="49" charset="0"/>
                <a:ea typeface="宋体" pitchFamily="2" charset="-122"/>
              </a:rPr>
              <a:t>    print("</a:t>
            </a:r>
            <a:r>
              <a:rPr lang="zh-CN" altLang="en-US" dirty="0">
                <a:latin typeface="Consolas" panose="020B0609020204030204" pitchFamily="49" charset="0"/>
                <a:ea typeface="宋体" pitchFamily="2" charset="-122"/>
              </a:rPr>
              <a:t>程序执行完毕</a:t>
            </a:r>
            <a:r>
              <a:rPr lang="en-US" altLang="zh-CN" dirty="0">
                <a:latin typeface="Consolas" panose="020B0609020204030204" pitchFamily="49" charset="0"/>
                <a:ea typeface="宋体" pitchFamily="2" charset="-122"/>
              </a:rPr>
              <a:t>")</a:t>
            </a:r>
            <a:endParaRPr lang="zh-CN" altLang="en-US" dirty="0">
              <a:latin typeface="Consolas" panose="020B0609020204030204" pitchFamily="49" charset="0"/>
              <a:ea typeface="宋体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75A41EC-5ACD-4ACC-911B-AB06F16979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5368" y="2009892"/>
            <a:ext cx="5299984" cy="5355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譬如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33A7D887-1E76-48CC-AB39-3D1D35FC3F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0321" y="2730089"/>
            <a:ext cx="1867708" cy="2623927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660452" y="597688"/>
            <a:ext cx="19351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finally</a:t>
            </a:r>
            <a:r>
              <a:rPr lang="zh-CN" altLang="en-US" sz="24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子句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38410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93141" y="1250522"/>
            <a:ext cx="10299740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07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    实例：编程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检测输入是否为整数，如果是整数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显示出来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否则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捕获错误并报错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185B48B-F42D-4140-B010-518A9FCA55BD}"/>
              </a:ext>
            </a:extLst>
          </p:cNvPr>
          <p:cNvSpPr txBox="1"/>
          <p:nvPr/>
        </p:nvSpPr>
        <p:spPr>
          <a:xfrm>
            <a:off x="2027085" y="2376030"/>
            <a:ext cx="6117565" cy="28623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Consolas" panose="020B0609020204030204" pitchFamily="49" charset="0"/>
              </a:rPr>
              <a:t>def </a:t>
            </a:r>
            <a:r>
              <a:rPr lang="en-US" altLang="zh-CN" sz="2000" dirty="0" err="1">
                <a:latin typeface="Consolas" panose="020B0609020204030204" pitchFamily="49" charset="0"/>
              </a:rPr>
              <a:t>int_input</a:t>
            </a:r>
            <a:r>
              <a:rPr lang="en-US" altLang="zh-CN" sz="2000" dirty="0">
                <a:latin typeface="Consolas" panose="020B0609020204030204" pitchFamily="49" charset="0"/>
              </a:rPr>
              <a:t>(</a:t>
            </a:r>
            <a:r>
              <a:rPr lang="en-US" altLang="zh-CN" sz="2000" dirty="0" err="1">
                <a:latin typeface="Consolas" panose="020B0609020204030204" pitchFamily="49" charset="0"/>
              </a:rPr>
              <a:t>ch</a:t>
            </a:r>
            <a:r>
              <a:rPr lang="en-US" altLang="zh-CN" sz="2000" dirty="0">
                <a:latin typeface="Consolas" panose="020B0609020204030204" pitchFamily="49" charset="0"/>
              </a:rPr>
              <a:t>=''):</a:t>
            </a:r>
          </a:p>
          <a:p>
            <a:r>
              <a:rPr lang="en-US" altLang="zh-CN" sz="2000" dirty="0">
                <a:latin typeface="Consolas" panose="020B0609020204030204" pitchFamily="49" charset="0"/>
              </a:rPr>
              <a:t>    try:</a:t>
            </a:r>
          </a:p>
          <a:p>
            <a:r>
              <a:rPr lang="en-US" altLang="zh-CN" sz="2000" dirty="0">
                <a:latin typeface="Consolas" panose="020B0609020204030204" pitchFamily="49" charset="0"/>
              </a:rPr>
              <a:t>        </a:t>
            </a:r>
            <a:r>
              <a:rPr lang="en-US" altLang="zh-CN" sz="2000" dirty="0" err="1">
                <a:latin typeface="Consolas" panose="020B0609020204030204" pitchFamily="49" charset="0"/>
              </a:rPr>
              <a:t>ch</a:t>
            </a:r>
            <a:r>
              <a:rPr lang="en-US" altLang="zh-CN" sz="2000" dirty="0">
                <a:latin typeface="Consolas" panose="020B0609020204030204" pitchFamily="49" charset="0"/>
              </a:rPr>
              <a:t>=int(</a:t>
            </a:r>
            <a:r>
              <a:rPr lang="en-US" altLang="zh-CN" sz="2000" dirty="0" err="1">
                <a:latin typeface="Consolas" panose="020B0609020204030204" pitchFamily="49" charset="0"/>
              </a:rPr>
              <a:t>ch</a:t>
            </a:r>
            <a:r>
              <a:rPr lang="en-US" altLang="zh-CN" sz="2000" dirty="0">
                <a:latin typeface="Consolas" panose="020B0609020204030204" pitchFamily="49" charset="0"/>
              </a:rPr>
              <a:t>)</a:t>
            </a:r>
          </a:p>
          <a:p>
            <a:r>
              <a:rPr lang="en-US" altLang="zh-CN" sz="2000" dirty="0">
                <a:latin typeface="Consolas" panose="020B0609020204030204" pitchFamily="49" charset="0"/>
              </a:rPr>
              <a:t>        print("%d"%</a:t>
            </a:r>
            <a:r>
              <a:rPr lang="en-US" altLang="zh-CN" sz="2000" dirty="0" err="1">
                <a:latin typeface="Consolas" panose="020B0609020204030204" pitchFamily="49" charset="0"/>
              </a:rPr>
              <a:t>ch</a:t>
            </a:r>
            <a:r>
              <a:rPr lang="en-US" altLang="zh-CN" sz="2000" dirty="0">
                <a:latin typeface="Consolas" panose="020B0609020204030204" pitchFamily="49" charset="0"/>
              </a:rPr>
              <a:t>)            </a:t>
            </a:r>
          </a:p>
          <a:p>
            <a:r>
              <a:rPr lang="en-US" altLang="zh-CN" sz="2000" dirty="0">
                <a:latin typeface="Consolas" panose="020B0609020204030204" pitchFamily="49" charset="0"/>
              </a:rPr>
              <a:t>    except </a:t>
            </a:r>
            <a:r>
              <a:rPr lang="en-US" altLang="zh-CN" sz="2000" dirty="0" err="1">
                <a:latin typeface="Consolas" panose="020B0609020204030204" pitchFamily="49" charset="0"/>
              </a:rPr>
              <a:t>ValueError</a:t>
            </a:r>
            <a:r>
              <a:rPr lang="en-US" altLang="zh-CN" sz="2000" dirty="0">
                <a:latin typeface="Consolas" panose="020B0609020204030204" pitchFamily="49" charset="0"/>
              </a:rPr>
              <a:t>:</a:t>
            </a:r>
          </a:p>
          <a:p>
            <a:r>
              <a:rPr lang="en-US" altLang="zh-CN" sz="2000" dirty="0">
                <a:latin typeface="Consolas" panose="020B0609020204030204" pitchFamily="49" charset="0"/>
              </a:rPr>
              <a:t>        print('</a:t>
            </a:r>
            <a:r>
              <a:rPr lang="zh-CN" altLang="en-US" sz="2000" dirty="0">
                <a:latin typeface="Consolas" panose="020B0609020204030204" pitchFamily="49" charset="0"/>
              </a:rPr>
              <a:t>出错，您输入的不是整数</a:t>
            </a:r>
            <a:r>
              <a:rPr lang="en-US" altLang="zh-CN" sz="2000" dirty="0">
                <a:latin typeface="Consolas" panose="020B0609020204030204" pitchFamily="49" charset="0"/>
              </a:rPr>
              <a:t>')</a:t>
            </a:r>
          </a:p>
          <a:p>
            <a:r>
              <a:rPr lang="en-US" altLang="zh-CN" sz="2000" dirty="0">
                <a:latin typeface="Consolas" panose="020B0609020204030204" pitchFamily="49" charset="0"/>
              </a:rPr>
              <a:t>if __name__ == '__main__':</a:t>
            </a:r>
          </a:p>
          <a:p>
            <a:r>
              <a:rPr lang="en-US" altLang="zh-CN" sz="2000" dirty="0">
                <a:latin typeface="Consolas" panose="020B0609020204030204" pitchFamily="49" charset="0"/>
              </a:rPr>
              <a:t>    x=input('</a:t>
            </a:r>
            <a:r>
              <a:rPr lang="zh-CN" altLang="en-US" sz="2000" dirty="0">
                <a:latin typeface="Consolas" panose="020B0609020204030204" pitchFamily="49" charset="0"/>
              </a:rPr>
              <a:t>请输入一个整数：</a:t>
            </a:r>
            <a:r>
              <a:rPr lang="en-US" altLang="zh-CN" sz="2000" dirty="0">
                <a:latin typeface="Consolas" panose="020B0609020204030204" pitchFamily="49" charset="0"/>
              </a:rPr>
              <a:t>')</a:t>
            </a:r>
          </a:p>
          <a:p>
            <a:r>
              <a:rPr lang="en-US" altLang="zh-CN" sz="2000" dirty="0">
                <a:latin typeface="Consolas" panose="020B0609020204030204" pitchFamily="49" charset="0"/>
              </a:rPr>
              <a:t>    </a:t>
            </a:r>
            <a:r>
              <a:rPr lang="en-US" altLang="zh-CN" sz="2000" dirty="0" err="1">
                <a:latin typeface="Consolas" panose="020B0609020204030204" pitchFamily="49" charset="0"/>
              </a:rPr>
              <a:t>int_input</a:t>
            </a:r>
            <a:r>
              <a:rPr lang="en-US" altLang="zh-CN" sz="2000" dirty="0">
                <a:latin typeface="Consolas" panose="020B0609020204030204" pitchFamily="49" charset="0"/>
              </a:rPr>
              <a:t>(x)</a:t>
            </a:r>
            <a:endParaRPr lang="zh-CN" altLang="en-US" sz="2000" dirty="0">
              <a:latin typeface="Consolas" panose="020B0609020204030204" pitchFamily="49" charset="0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5BADCBFF-3BFF-49AD-AFC5-D98CF3751E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3502" y="4310914"/>
            <a:ext cx="1633240" cy="11698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84448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3655" y="1326124"/>
            <a:ext cx="4613042" cy="4454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    实例：异常嵌套处理。</a:t>
            </a:r>
            <a:r>
              <a:rPr lang="zh-CN" altLang="zh-CN" sz="2000" dirty="0">
                <a:solidFill>
                  <a:srgbClr val="3031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</a:rPr>
              <a:t>以下是两数相加的程序：</a:t>
            </a:r>
            <a:r>
              <a:rPr lang="en-US" altLang="zh-CN" sz="2000" dirty="0">
                <a:solidFill>
                  <a:srgbClr val="3031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 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altLang="zh-CN" sz="2000" dirty="0">
                <a:latin typeface="Consolas" panose="020B0609020204030204" pitchFamily="49" charset="0"/>
              </a:rPr>
              <a:t>x = </a:t>
            </a:r>
            <a:r>
              <a:rPr lang="en-US" altLang="zh-CN" sz="2000" dirty="0" err="1">
                <a:latin typeface="Consolas" panose="020B0609020204030204" pitchFamily="49" charset="0"/>
              </a:rPr>
              <a:t>int</a:t>
            </a:r>
            <a:r>
              <a:rPr lang="en-US" altLang="zh-CN" sz="2000" dirty="0">
                <a:latin typeface="Consolas" panose="020B0609020204030204" pitchFamily="49" charset="0"/>
              </a:rPr>
              <a:t>(input("x=")) </a:t>
            </a:r>
            <a:endParaRPr lang="zh-CN" altLang="zh-CN" sz="2000" dirty="0">
              <a:latin typeface="Consolas" panose="020B0609020204030204" pitchFamily="49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altLang="zh-CN" sz="2000" dirty="0">
                <a:latin typeface="Consolas" panose="020B0609020204030204" pitchFamily="49" charset="0"/>
              </a:rPr>
              <a:t>y = </a:t>
            </a:r>
            <a:r>
              <a:rPr lang="en-US" altLang="zh-CN" sz="2000" dirty="0" err="1">
                <a:latin typeface="Consolas" panose="020B0609020204030204" pitchFamily="49" charset="0"/>
              </a:rPr>
              <a:t>int</a:t>
            </a:r>
            <a:r>
              <a:rPr lang="en-US" altLang="zh-CN" sz="2000" dirty="0">
                <a:latin typeface="Consolas" panose="020B0609020204030204" pitchFamily="49" charset="0"/>
              </a:rPr>
              <a:t>(input("y="))</a:t>
            </a:r>
            <a:endParaRPr lang="zh-CN" altLang="zh-CN" sz="2000" dirty="0">
              <a:latin typeface="Consolas" panose="020B0609020204030204" pitchFamily="49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altLang="zh-CN" sz="2000" dirty="0">
                <a:latin typeface="Consolas" panose="020B0609020204030204" pitchFamily="49" charset="0"/>
              </a:rPr>
              <a:t>print("</a:t>
            </a:r>
            <a:r>
              <a:rPr lang="en-US" altLang="zh-CN" sz="2000" dirty="0" err="1">
                <a:latin typeface="Consolas" panose="020B0609020204030204" pitchFamily="49" charset="0"/>
              </a:rPr>
              <a:t>x+y</a:t>
            </a:r>
            <a:r>
              <a:rPr lang="en-US" altLang="zh-CN" sz="2000" dirty="0">
                <a:latin typeface="Consolas" panose="020B0609020204030204" pitchFamily="49" charset="0"/>
              </a:rPr>
              <a:t>=",</a:t>
            </a:r>
            <a:r>
              <a:rPr lang="en-US" altLang="zh-CN" sz="2000" dirty="0" err="1">
                <a:latin typeface="Consolas" panose="020B0609020204030204" pitchFamily="49" charset="0"/>
              </a:rPr>
              <a:t>x+y</a:t>
            </a:r>
            <a:r>
              <a:rPr lang="en-US" altLang="zh-CN" sz="2000" dirty="0">
                <a:latin typeface="Consolas" panose="020B0609020204030204" pitchFamily="49" charset="0"/>
              </a:rPr>
              <a:t>)</a:t>
            </a:r>
            <a:endParaRPr lang="zh-CN" altLang="zh-CN" sz="2000" dirty="0">
              <a:latin typeface="Consolas" panose="020B0609020204030204" pitchFamily="49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zh-CN" sz="2000" dirty="0">
                <a:solidFill>
                  <a:srgbClr val="3031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</a:rPr>
              <a:t>该程序要求接收两个整数，并输出相加结果。但如果输入的不是整数（如字母、浮点数等），程序就会终止执行并输出异常信息。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</a:rPr>
              <a:t>请对程序进行修改，要求输入非整数时，给出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</a:rPr>
              <a:t>输入内容必须为整数！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”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</a:rPr>
              <a:t>的提示，并提示用户重新输入，直至输入正确。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85B48B-F42D-4140-B010-518A9FCA55BD}"/>
              </a:ext>
            </a:extLst>
          </p:cNvPr>
          <p:cNvSpPr txBox="1"/>
          <p:nvPr/>
        </p:nvSpPr>
        <p:spPr>
          <a:xfrm>
            <a:off x="5980611" y="1289500"/>
            <a:ext cx="5608607" cy="42473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dirty="0">
                <a:latin typeface="Consolas" panose="020B0609020204030204" pitchFamily="49" charset="0"/>
              </a:rPr>
              <a:t>while True: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 try: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     x = int(input('x='))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 except </a:t>
            </a:r>
            <a:r>
              <a:rPr lang="en-US" altLang="zh-CN" dirty="0" err="1">
                <a:latin typeface="Consolas" panose="020B0609020204030204" pitchFamily="49" charset="0"/>
              </a:rPr>
              <a:t>ValueError</a:t>
            </a:r>
            <a:r>
              <a:rPr lang="en-US" altLang="zh-CN" dirty="0">
                <a:latin typeface="Consolas" panose="020B0609020204030204" pitchFamily="49" charset="0"/>
              </a:rPr>
              <a:t>: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     print('</a:t>
            </a:r>
            <a:r>
              <a:rPr lang="zh-CN" altLang="en-US" dirty="0">
                <a:latin typeface="Consolas" panose="020B0609020204030204" pitchFamily="49" charset="0"/>
              </a:rPr>
              <a:t>输入内容必须为整数！</a:t>
            </a:r>
            <a:r>
              <a:rPr lang="en-US" altLang="zh-CN" dirty="0">
                <a:latin typeface="Consolas" panose="020B0609020204030204" pitchFamily="49" charset="0"/>
              </a:rPr>
              <a:t>')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 else: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     while True: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         try: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             y = int(input('y='))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         except </a:t>
            </a:r>
            <a:r>
              <a:rPr lang="en-US" altLang="zh-CN" dirty="0" err="1">
                <a:latin typeface="Consolas" panose="020B0609020204030204" pitchFamily="49" charset="0"/>
              </a:rPr>
              <a:t>ValueError</a:t>
            </a:r>
            <a:r>
              <a:rPr lang="en-US" altLang="zh-CN" dirty="0">
                <a:latin typeface="Consolas" panose="020B0609020204030204" pitchFamily="49" charset="0"/>
              </a:rPr>
              <a:t>: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             print('</a:t>
            </a:r>
            <a:r>
              <a:rPr lang="zh-CN" altLang="en-US" dirty="0">
                <a:latin typeface="Consolas" panose="020B0609020204030204" pitchFamily="49" charset="0"/>
              </a:rPr>
              <a:t>输入的内容必须为整数</a:t>
            </a:r>
            <a:r>
              <a:rPr lang="en-US" altLang="zh-CN" dirty="0">
                <a:latin typeface="Consolas" panose="020B0609020204030204" pitchFamily="49" charset="0"/>
              </a:rPr>
              <a:t>')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         else: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             break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     print('</a:t>
            </a:r>
            <a:r>
              <a:rPr lang="en-US" altLang="zh-CN" dirty="0" err="1">
                <a:latin typeface="Consolas" panose="020B0609020204030204" pitchFamily="49" charset="0"/>
              </a:rPr>
              <a:t>x+y</a:t>
            </a:r>
            <a:r>
              <a:rPr lang="en-US" altLang="zh-CN" dirty="0">
                <a:latin typeface="Consolas" panose="020B0609020204030204" pitchFamily="49" charset="0"/>
              </a:rPr>
              <a:t>=',</a:t>
            </a:r>
            <a:r>
              <a:rPr lang="en-US" altLang="zh-CN" dirty="0" err="1">
                <a:latin typeface="Consolas" panose="020B0609020204030204" pitchFamily="49" charset="0"/>
              </a:rPr>
              <a:t>x+y</a:t>
            </a:r>
            <a:r>
              <a:rPr lang="en-US" altLang="zh-CN" dirty="0">
                <a:latin typeface="Consolas" panose="020B0609020204030204" pitchFamily="49" charset="0"/>
              </a:rPr>
              <a:t>)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     break</a:t>
            </a:r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824A240-233D-4B33-8AA5-C2A218939A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9081" y="5616198"/>
            <a:ext cx="1074393" cy="11492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1825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7111292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任务实践</a:t>
            </a:r>
            <a:r>
              <a:rPr lang="en-US" altLang="zh-CN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为查询身份证归属地添加异常</a:t>
            </a:r>
            <a:endParaRPr lang="zh-CN" altLang="zh-CN" sz="28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5031" y="1999742"/>
            <a:ext cx="98399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+mn-ea"/>
              </a:rPr>
              <a:t>       </a:t>
            </a:r>
            <a:r>
              <a:rPr lang="zh-CN" altLang="zh-CN" sz="2400" dirty="0">
                <a:latin typeface="+mn-ea"/>
              </a:rPr>
              <a:t>在</a:t>
            </a:r>
            <a:r>
              <a:rPr lang="zh-CN" altLang="en-US" sz="2400" dirty="0">
                <a:latin typeface="+mn-ea"/>
              </a:rPr>
              <a:t>前面文件任务一</a:t>
            </a:r>
            <a:r>
              <a:rPr lang="zh-CN" altLang="zh-CN" sz="2400" dirty="0">
                <a:latin typeface="+mn-ea"/>
              </a:rPr>
              <a:t>中，用户通过输入身份证前</a:t>
            </a:r>
            <a:r>
              <a:rPr lang="en-US" altLang="zh-CN" sz="2400" dirty="0">
                <a:latin typeface="+mn-ea"/>
              </a:rPr>
              <a:t>6</a:t>
            </a:r>
            <a:r>
              <a:rPr lang="zh-CN" altLang="zh-CN" sz="2400" dirty="0">
                <a:latin typeface="+mn-ea"/>
              </a:rPr>
              <a:t>位数字可以查询到身份证归属地，此任务实现了归属地查询的功能，如果用户访问的“身份证码值对照表</a:t>
            </a:r>
            <a:r>
              <a:rPr lang="en-US" altLang="zh-CN" sz="2400" dirty="0">
                <a:latin typeface="+mn-ea"/>
              </a:rPr>
              <a:t>.txt</a:t>
            </a:r>
            <a:r>
              <a:rPr lang="zh-CN" altLang="zh-CN" sz="2400" dirty="0">
                <a:latin typeface="+mn-ea"/>
              </a:rPr>
              <a:t>”文件不在当前路径下，就会引发异常。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ea"/>
              </a:rPr>
              <a:t>       </a:t>
            </a:r>
            <a:r>
              <a:rPr lang="zh-CN" altLang="zh-CN" sz="2400" dirty="0">
                <a:latin typeface="+mn-ea"/>
              </a:rPr>
              <a:t>本任务要求通过</a:t>
            </a:r>
            <a:r>
              <a:rPr lang="zh-CN" altLang="zh-CN" sz="2400" dirty="0">
                <a:solidFill>
                  <a:srgbClr val="FF0000"/>
                </a:solidFill>
                <a:latin typeface="+mn-ea"/>
              </a:rPr>
              <a:t>添加异常处理</a:t>
            </a:r>
            <a:r>
              <a:rPr lang="zh-CN" altLang="zh-CN" sz="2400" dirty="0">
                <a:latin typeface="+mn-ea"/>
              </a:rPr>
              <a:t>功能，</a:t>
            </a:r>
            <a:r>
              <a:rPr lang="zh-CN" altLang="zh-CN" sz="2400" dirty="0">
                <a:solidFill>
                  <a:srgbClr val="FF0000"/>
                </a:solidFill>
                <a:latin typeface="+mn-ea"/>
              </a:rPr>
              <a:t>完善</a:t>
            </a:r>
            <a:r>
              <a:rPr lang="zh-CN" altLang="zh-CN" sz="2400" dirty="0">
                <a:latin typeface="+mn-ea"/>
              </a:rPr>
              <a:t>查询身份归属地的程序。</a:t>
            </a: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1157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22383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14323" y="998092"/>
            <a:ext cx="12177677" cy="5926131"/>
            <a:chOff x="0" y="967196"/>
            <a:chExt cx="12177676" cy="5926131"/>
          </a:xfrm>
        </p:grpSpPr>
        <p:grpSp>
          <p:nvGrpSpPr>
            <p:cNvPr id="15" name="íṡļíḋé">
              <a:extLst>
                <a:ext uri="{FF2B5EF4-FFF2-40B4-BE49-F238E27FC236}">
                  <a16:creationId xmlns:a16="http://schemas.microsoft.com/office/drawing/2014/main" id="{99044E65-71C2-4B92-8DDC-1AD787D09245}"/>
                </a:ext>
              </a:extLst>
            </p:cNvPr>
            <p:cNvGrpSpPr/>
            <p:nvPr/>
          </p:nvGrpSpPr>
          <p:grpSpPr>
            <a:xfrm>
              <a:off x="0" y="4452499"/>
              <a:ext cx="12177676" cy="2440828"/>
              <a:chOff x="0" y="4466341"/>
              <a:chExt cx="9144000" cy="1832773"/>
            </a:xfrm>
          </p:grpSpPr>
          <p:sp>
            <p:nvSpPr>
              <p:cNvPr id="34" name="iṣḷiḑè">
                <a:extLst>
                  <a:ext uri="{FF2B5EF4-FFF2-40B4-BE49-F238E27FC236}">
                    <a16:creationId xmlns:a16="http://schemas.microsoft.com/office/drawing/2014/main" id="{C96AB7A6-6F11-47F9-A08C-BEE0B06BA360}"/>
                  </a:ext>
                </a:extLst>
              </p:cNvPr>
              <p:cNvSpPr/>
              <p:nvPr/>
            </p:nvSpPr>
            <p:spPr bwMode="auto">
              <a:xfrm>
                <a:off x="772875" y="4678733"/>
                <a:ext cx="4359944" cy="1392352"/>
              </a:xfrm>
              <a:custGeom>
                <a:avLst/>
                <a:gdLst>
                  <a:gd name="T0" fmla="*/ 1027 w 1478"/>
                  <a:gd name="T1" fmla="*/ 471 h 473"/>
                  <a:gd name="T2" fmla="*/ 972 w 1478"/>
                  <a:gd name="T3" fmla="*/ 473 h 473"/>
                  <a:gd name="T4" fmla="*/ 970 w 1478"/>
                  <a:gd name="T5" fmla="*/ 473 h 473"/>
                  <a:gd name="T6" fmla="*/ 995 w 1478"/>
                  <a:gd name="T7" fmla="*/ 117 h 473"/>
                  <a:gd name="T8" fmla="*/ 996 w 1478"/>
                  <a:gd name="T9" fmla="*/ 105 h 473"/>
                  <a:gd name="T10" fmla="*/ 1006 w 1478"/>
                  <a:gd name="T11" fmla="*/ 117 h 473"/>
                  <a:gd name="T12" fmla="*/ 1010 w 1478"/>
                  <a:gd name="T13" fmla="*/ 471 h 473"/>
                  <a:gd name="T14" fmla="*/ 1461 w 1478"/>
                  <a:gd name="T15" fmla="*/ 105 h 473"/>
                  <a:gd name="T16" fmla="*/ 1465 w 1478"/>
                  <a:gd name="T17" fmla="*/ 105 h 473"/>
                  <a:gd name="T18" fmla="*/ 1475 w 1478"/>
                  <a:gd name="T19" fmla="*/ 155 h 473"/>
                  <a:gd name="T20" fmla="*/ 1478 w 1478"/>
                  <a:gd name="T21" fmla="*/ 473 h 473"/>
                  <a:gd name="T22" fmla="*/ 1465 w 1478"/>
                  <a:gd name="T23" fmla="*/ 473 h 473"/>
                  <a:gd name="T24" fmla="*/ 1423 w 1478"/>
                  <a:gd name="T25" fmla="*/ 473 h 473"/>
                  <a:gd name="T26" fmla="*/ 1415 w 1478"/>
                  <a:gd name="T27" fmla="*/ 207 h 473"/>
                  <a:gd name="T28" fmla="*/ 1423 w 1478"/>
                  <a:gd name="T29" fmla="*/ 155 h 473"/>
                  <a:gd name="T30" fmla="*/ 1427 w 1478"/>
                  <a:gd name="T31" fmla="*/ 105 h 473"/>
                  <a:gd name="T32" fmla="*/ 1442 w 1478"/>
                  <a:gd name="T33" fmla="*/ 23 h 473"/>
                  <a:gd name="T34" fmla="*/ 1461 w 1478"/>
                  <a:gd name="T35" fmla="*/ 105 h 473"/>
                  <a:gd name="T36" fmla="*/ 1285 w 1478"/>
                  <a:gd name="T37" fmla="*/ 190 h 473"/>
                  <a:gd name="T38" fmla="*/ 1335 w 1478"/>
                  <a:gd name="T39" fmla="*/ 473 h 473"/>
                  <a:gd name="T40" fmla="*/ 1285 w 1478"/>
                  <a:gd name="T41" fmla="*/ 190 h 473"/>
                  <a:gd name="T42" fmla="*/ 1176 w 1478"/>
                  <a:gd name="T43" fmla="*/ 243 h 473"/>
                  <a:gd name="T44" fmla="*/ 1216 w 1478"/>
                  <a:gd name="T45" fmla="*/ 473 h 473"/>
                  <a:gd name="T46" fmla="*/ 1176 w 1478"/>
                  <a:gd name="T47" fmla="*/ 243 h 473"/>
                  <a:gd name="T48" fmla="*/ 1083 w 1478"/>
                  <a:gd name="T49" fmla="*/ 167 h 473"/>
                  <a:gd name="T50" fmla="*/ 1125 w 1478"/>
                  <a:gd name="T51" fmla="*/ 473 h 473"/>
                  <a:gd name="T52" fmla="*/ 1083 w 1478"/>
                  <a:gd name="T53" fmla="*/ 167 h 473"/>
                  <a:gd name="T54" fmla="*/ 849 w 1478"/>
                  <a:gd name="T55" fmla="*/ 295 h 473"/>
                  <a:gd name="T56" fmla="*/ 884 w 1478"/>
                  <a:gd name="T57" fmla="*/ 473 h 473"/>
                  <a:gd name="T58" fmla="*/ 849 w 1478"/>
                  <a:gd name="T59" fmla="*/ 295 h 473"/>
                  <a:gd name="T60" fmla="*/ 631 w 1478"/>
                  <a:gd name="T61" fmla="*/ 373 h 473"/>
                  <a:gd name="T62" fmla="*/ 643 w 1478"/>
                  <a:gd name="T63" fmla="*/ 318 h 473"/>
                  <a:gd name="T64" fmla="*/ 667 w 1478"/>
                  <a:gd name="T65" fmla="*/ 306 h 473"/>
                  <a:gd name="T66" fmla="*/ 702 w 1478"/>
                  <a:gd name="T67" fmla="*/ 234 h 473"/>
                  <a:gd name="T68" fmla="*/ 723 w 1478"/>
                  <a:gd name="T69" fmla="*/ 306 h 473"/>
                  <a:gd name="T70" fmla="*/ 702 w 1478"/>
                  <a:gd name="T71" fmla="*/ 473 h 473"/>
                  <a:gd name="T72" fmla="*/ 687 w 1478"/>
                  <a:gd name="T73" fmla="*/ 473 h 473"/>
                  <a:gd name="T74" fmla="*/ 643 w 1478"/>
                  <a:gd name="T75" fmla="*/ 473 h 473"/>
                  <a:gd name="T76" fmla="*/ 631 w 1478"/>
                  <a:gd name="T77" fmla="*/ 373 h 473"/>
                  <a:gd name="T78" fmla="*/ 581 w 1478"/>
                  <a:gd name="T79" fmla="*/ 255 h 473"/>
                  <a:gd name="T80" fmla="*/ 623 w 1478"/>
                  <a:gd name="T81" fmla="*/ 473 h 473"/>
                  <a:gd name="T82" fmla="*/ 581 w 1478"/>
                  <a:gd name="T83" fmla="*/ 255 h 473"/>
                  <a:gd name="T84" fmla="*/ 532 w 1478"/>
                  <a:gd name="T85" fmla="*/ 314 h 473"/>
                  <a:gd name="T86" fmla="*/ 557 w 1478"/>
                  <a:gd name="T87" fmla="*/ 356 h 473"/>
                  <a:gd name="T88" fmla="*/ 532 w 1478"/>
                  <a:gd name="T89" fmla="*/ 473 h 473"/>
                  <a:gd name="T90" fmla="*/ 455 w 1478"/>
                  <a:gd name="T91" fmla="*/ 473 h 473"/>
                  <a:gd name="T92" fmla="*/ 455 w 1478"/>
                  <a:gd name="T93" fmla="*/ 302 h 473"/>
                  <a:gd name="T94" fmla="*/ 488 w 1478"/>
                  <a:gd name="T95" fmla="*/ 356 h 473"/>
                  <a:gd name="T96" fmla="*/ 532 w 1478"/>
                  <a:gd name="T97" fmla="*/ 314 h 473"/>
                  <a:gd name="T98" fmla="*/ 360 w 1478"/>
                  <a:gd name="T99" fmla="*/ 293 h 473"/>
                  <a:gd name="T100" fmla="*/ 426 w 1478"/>
                  <a:gd name="T101" fmla="*/ 473 h 473"/>
                  <a:gd name="T102" fmla="*/ 360 w 1478"/>
                  <a:gd name="T103" fmla="*/ 293 h 473"/>
                  <a:gd name="T104" fmla="*/ 287 w 1478"/>
                  <a:gd name="T105" fmla="*/ 209 h 473"/>
                  <a:gd name="T106" fmla="*/ 350 w 1478"/>
                  <a:gd name="T107" fmla="*/ 473 h 473"/>
                  <a:gd name="T108" fmla="*/ 287 w 1478"/>
                  <a:gd name="T109" fmla="*/ 209 h 473"/>
                  <a:gd name="T110" fmla="*/ 195 w 1478"/>
                  <a:gd name="T111" fmla="*/ 184 h 473"/>
                  <a:gd name="T112" fmla="*/ 241 w 1478"/>
                  <a:gd name="T113" fmla="*/ 473 h 473"/>
                  <a:gd name="T114" fmla="*/ 195 w 1478"/>
                  <a:gd name="T115" fmla="*/ 184 h 473"/>
                  <a:gd name="T116" fmla="*/ 31 w 1478"/>
                  <a:gd name="T117" fmla="*/ 264 h 473"/>
                  <a:gd name="T118" fmla="*/ 92 w 1478"/>
                  <a:gd name="T119" fmla="*/ 473 h 473"/>
                  <a:gd name="T120" fmla="*/ 31 w 1478"/>
                  <a:gd name="T121" fmla="*/ 473 h 473"/>
                  <a:gd name="T122" fmla="*/ 0 w 1478"/>
                  <a:gd name="T123" fmla="*/ 331 h 473"/>
                  <a:gd name="T124" fmla="*/ 31 w 1478"/>
                  <a:gd name="T125" fmla="*/ 264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78" h="473">
                    <a:moveTo>
                      <a:pt x="1010" y="471"/>
                    </a:moveTo>
                    <a:lnTo>
                      <a:pt x="1027" y="471"/>
                    </a:lnTo>
                    <a:lnTo>
                      <a:pt x="1027" y="473"/>
                    </a:lnTo>
                    <a:lnTo>
                      <a:pt x="972" y="473"/>
                    </a:lnTo>
                    <a:lnTo>
                      <a:pt x="972" y="473"/>
                    </a:lnTo>
                    <a:lnTo>
                      <a:pt x="970" y="473"/>
                    </a:lnTo>
                    <a:lnTo>
                      <a:pt x="970" y="117"/>
                    </a:lnTo>
                    <a:lnTo>
                      <a:pt x="995" y="117"/>
                    </a:lnTo>
                    <a:lnTo>
                      <a:pt x="996" y="75"/>
                    </a:lnTo>
                    <a:lnTo>
                      <a:pt x="996" y="105"/>
                    </a:lnTo>
                    <a:lnTo>
                      <a:pt x="1002" y="105"/>
                    </a:lnTo>
                    <a:lnTo>
                      <a:pt x="1006" y="117"/>
                    </a:lnTo>
                    <a:lnTo>
                      <a:pt x="1010" y="117"/>
                    </a:lnTo>
                    <a:lnTo>
                      <a:pt x="1010" y="471"/>
                    </a:lnTo>
                    <a:lnTo>
                      <a:pt x="1010" y="471"/>
                    </a:lnTo>
                    <a:close/>
                    <a:moveTo>
                      <a:pt x="1461" y="105"/>
                    </a:moveTo>
                    <a:lnTo>
                      <a:pt x="1463" y="0"/>
                    </a:lnTo>
                    <a:lnTo>
                      <a:pt x="1465" y="105"/>
                    </a:lnTo>
                    <a:lnTo>
                      <a:pt x="1475" y="105"/>
                    </a:lnTo>
                    <a:lnTo>
                      <a:pt x="1475" y="155"/>
                    </a:lnTo>
                    <a:lnTo>
                      <a:pt x="1478" y="155"/>
                    </a:lnTo>
                    <a:lnTo>
                      <a:pt x="1478" y="473"/>
                    </a:lnTo>
                    <a:lnTo>
                      <a:pt x="1475" y="473"/>
                    </a:lnTo>
                    <a:lnTo>
                      <a:pt x="1465" y="473"/>
                    </a:lnTo>
                    <a:lnTo>
                      <a:pt x="1427" y="473"/>
                    </a:lnTo>
                    <a:lnTo>
                      <a:pt x="1423" y="473"/>
                    </a:lnTo>
                    <a:lnTo>
                      <a:pt x="1415" y="473"/>
                    </a:lnTo>
                    <a:lnTo>
                      <a:pt x="1415" y="207"/>
                    </a:lnTo>
                    <a:lnTo>
                      <a:pt x="1423" y="207"/>
                    </a:lnTo>
                    <a:lnTo>
                      <a:pt x="1423" y="155"/>
                    </a:lnTo>
                    <a:lnTo>
                      <a:pt x="1427" y="155"/>
                    </a:lnTo>
                    <a:lnTo>
                      <a:pt x="1427" y="105"/>
                    </a:lnTo>
                    <a:lnTo>
                      <a:pt x="1440" y="105"/>
                    </a:lnTo>
                    <a:lnTo>
                      <a:pt x="1442" y="23"/>
                    </a:lnTo>
                    <a:lnTo>
                      <a:pt x="1444" y="105"/>
                    </a:lnTo>
                    <a:lnTo>
                      <a:pt x="1461" y="105"/>
                    </a:lnTo>
                    <a:lnTo>
                      <a:pt x="1461" y="105"/>
                    </a:lnTo>
                    <a:close/>
                    <a:moveTo>
                      <a:pt x="1285" y="190"/>
                    </a:moveTo>
                    <a:lnTo>
                      <a:pt x="1335" y="190"/>
                    </a:lnTo>
                    <a:lnTo>
                      <a:pt x="1335" y="473"/>
                    </a:lnTo>
                    <a:lnTo>
                      <a:pt x="1285" y="473"/>
                    </a:lnTo>
                    <a:lnTo>
                      <a:pt x="1285" y="190"/>
                    </a:lnTo>
                    <a:lnTo>
                      <a:pt x="1285" y="190"/>
                    </a:lnTo>
                    <a:close/>
                    <a:moveTo>
                      <a:pt x="1176" y="243"/>
                    </a:moveTo>
                    <a:lnTo>
                      <a:pt x="1216" y="243"/>
                    </a:lnTo>
                    <a:lnTo>
                      <a:pt x="1216" y="473"/>
                    </a:lnTo>
                    <a:lnTo>
                      <a:pt x="1176" y="473"/>
                    </a:lnTo>
                    <a:lnTo>
                      <a:pt x="1176" y="243"/>
                    </a:lnTo>
                    <a:lnTo>
                      <a:pt x="1176" y="243"/>
                    </a:lnTo>
                    <a:close/>
                    <a:moveTo>
                      <a:pt x="1083" y="167"/>
                    </a:moveTo>
                    <a:lnTo>
                      <a:pt x="1125" y="167"/>
                    </a:lnTo>
                    <a:lnTo>
                      <a:pt x="1125" y="473"/>
                    </a:lnTo>
                    <a:lnTo>
                      <a:pt x="1083" y="473"/>
                    </a:lnTo>
                    <a:lnTo>
                      <a:pt x="1083" y="167"/>
                    </a:lnTo>
                    <a:lnTo>
                      <a:pt x="1083" y="167"/>
                    </a:lnTo>
                    <a:close/>
                    <a:moveTo>
                      <a:pt x="849" y="295"/>
                    </a:moveTo>
                    <a:lnTo>
                      <a:pt x="884" y="295"/>
                    </a:lnTo>
                    <a:lnTo>
                      <a:pt x="884" y="473"/>
                    </a:lnTo>
                    <a:lnTo>
                      <a:pt x="849" y="473"/>
                    </a:lnTo>
                    <a:lnTo>
                      <a:pt x="849" y="295"/>
                    </a:lnTo>
                    <a:lnTo>
                      <a:pt x="849" y="295"/>
                    </a:lnTo>
                    <a:close/>
                    <a:moveTo>
                      <a:pt x="631" y="373"/>
                    </a:moveTo>
                    <a:lnTo>
                      <a:pt x="643" y="373"/>
                    </a:lnTo>
                    <a:lnTo>
                      <a:pt x="643" y="318"/>
                    </a:lnTo>
                    <a:lnTo>
                      <a:pt x="667" y="318"/>
                    </a:lnTo>
                    <a:lnTo>
                      <a:pt x="667" y="306"/>
                    </a:lnTo>
                    <a:lnTo>
                      <a:pt x="667" y="234"/>
                    </a:lnTo>
                    <a:lnTo>
                      <a:pt x="702" y="234"/>
                    </a:lnTo>
                    <a:lnTo>
                      <a:pt x="702" y="306"/>
                    </a:lnTo>
                    <a:lnTo>
                      <a:pt x="723" y="306"/>
                    </a:lnTo>
                    <a:lnTo>
                      <a:pt x="723" y="473"/>
                    </a:lnTo>
                    <a:lnTo>
                      <a:pt x="702" y="473"/>
                    </a:lnTo>
                    <a:lnTo>
                      <a:pt x="698" y="473"/>
                    </a:lnTo>
                    <a:lnTo>
                      <a:pt x="687" y="473"/>
                    </a:lnTo>
                    <a:lnTo>
                      <a:pt x="667" y="473"/>
                    </a:lnTo>
                    <a:lnTo>
                      <a:pt x="643" y="473"/>
                    </a:lnTo>
                    <a:lnTo>
                      <a:pt x="631" y="473"/>
                    </a:lnTo>
                    <a:lnTo>
                      <a:pt x="631" y="373"/>
                    </a:lnTo>
                    <a:lnTo>
                      <a:pt x="631" y="373"/>
                    </a:lnTo>
                    <a:close/>
                    <a:moveTo>
                      <a:pt x="581" y="255"/>
                    </a:moveTo>
                    <a:lnTo>
                      <a:pt x="623" y="255"/>
                    </a:lnTo>
                    <a:lnTo>
                      <a:pt x="623" y="473"/>
                    </a:lnTo>
                    <a:lnTo>
                      <a:pt x="581" y="473"/>
                    </a:lnTo>
                    <a:lnTo>
                      <a:pt x="581" y="255"/>
                    </a:lnTo>
                    <a:lnTo>
                      <a:pt x="581" y="255"/>
                    </a:lnTo>
                    <a:close/>
                    <a:moveTo>
                      <a:pt x="532" y="314"/>
                    </a:moveTo>
                    <a:lnTo>
                      <a:pt x="557" y="314"/>
                    </a:lnTo>
                    <a:lnTo>
                      <a:pt x="557" y="356"/>
                    </a:lnTo>
                    <a:lnTo>
                      <a:pt x="557" y="473"/>
                    </a:lnTo>
                    <a:lnTo>
                      <a:pt x="532" y="473"/>
                    </a:lnTo>
                    <a:lnTo>
                      <a:pt x="488" y="473"/>
                    </a:lnTo>
                    <a:lnTo>
                      <a:pt x="455" y="473"/>
                    </a:lnTo>
                    <a:lnTo>
                      <a:pt x="455" y="356"/>
                    </a:lnTo>
                    <a:lnTo>
                      <a:pt x="455" y="302"/>
                    </a:lnTo>
                    <a:lnTo>
                      <a:pt x="488" y="302"/>
                    </a:lnTo>
                    <a:lnTo>
                      <a:pt x="488" y="356"/>
                    </a:lnTo>
                    <a:lnTo>
                      <a:pt x="532" y="356"/>
                    </a:lnTo>
                    <a:lnTo>
                      <a:pt x="532" y="314"/>
                    </a:lnTo>
                    <a:lnTo>
                      <a:pt x="532" y="314"/>
                    </a:lnTo>
                    <a:close/>
                    <a:moveTo>
                      <a:pt x="360" y="293"/>
                    </a:moveTo>
                    <a:lnTo>
                      <a:pt x="426" y="293"/>
                    </a:lnTo>
                    <a:lnTo>
                      <a:pt x="426" y="473"/>
                    </a:lnTo>
                    <a:lnTo>
                      <a:pt x="360" y="473"/>
                    </a:lnTo>
                    <a:lnTo>
                      <a:pt x="360" y="293"/>
                    </a:lnTo>
                    <a:lnTo>
                      <a:pt x="360" y="293"/>
                    </a:lnTo>
                    <a:close/>
                    <a:moveTo>
                      <a:pt x="287" y="209"/>
                    </a:moveTo>
                    <a:lnTo>
                      <a:pt x="350" y="209"/>
                    </a:lnTo>
                    <a:lnTo>
                      <a:pt x="350" y="473"/>
                    </a:lnTo>
                    <a:lnTo>
                      <a:pt x="287" y="473"/>
                    </a:lnTo>
                    <a:lnTo>
                      <a:pt x="287" y="209"/>
                    </a:lnTo>
                    <a:lnTo>
                      <a:pt x="287" y="209"/>
                    </a:lnTo>
                    <a:close/>
                    <a:moveTo>
                      <a:pt x="195" y="184"/>
                    </a:moveTo>
                    <a:lnTo>
                      <a:pt x="241" y="184"/>
                    </a:lnTo>
                    <a:lnTo>
                      <a:pt x="241" y="473"/>
                    </a:lnTo>
                    <a:lnTo>
                      <a:pt x="195" y="473"/>
                    </a:lnTo>
                    <a:lnTo>
                      <a:pt x="195" y="184"/>
                    </a:lnTo>
                    <a:lnTo>
                      <a:pt x="195" y="184"/>
                    </a:lnTo>
                    <a:close/>
                    <a:moveTo>
                      <a:pt x="31" y="264"/>
                    </a:moveTo>
                    <a:lnTo>
                      <a:pt x="92" y="264"/>
                    </a:lnTo>
                    <a:lnTo>
                      <a:pt x="92" y="473"/>
                    </a:lnTo>
                    <a:lnTo>
                      <a:pt x="61" y="473"/>
                    </a:lnTo>
                    <a:lnTo>
                      <a:pt x="31" y="473"/>
                    </a:lnTo>
                    <a:lnTo>
                      <a:pt x="0" y="473"/>
                    </a:lnTo>
                    <a:lnTo>
                      <a:pt x="0" y="331"/>
                    </a:lnTo>
                    <a:lnTo>
                      <a:pt x="31" y="331"/>
                    </a:lnTo>
                    <a:lnTo>
                      <a:pt x="31" y="264"/>
                    </a:lnTo>
                    <a:lnTo>
                      <a:pt x="31" y="26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5" name="ïṡ1ïdè">
                <a:extLst>
                  <a:ext uri="{FF2B5EF4-FFF2-40B4-BE49-F238E27FC236}">
                    <a16:creationId xmlns:a16="http://schemas.microsoft.com/office/drawing/2014/main" id="{0235A7A7-B055-43F4-808D-987A934AB16E}"/>
                  </a:ext>
                </a:extLst>
              </p:cNvPr>
              <p:cNvSpPr/>
              <p:nvPr/>
            </p:nvSpPr>
            <p:spPr bwMode="auto">
              <a:xfrm>
                <a:off x="117996" y="5321000"/>
                <a:ext cx="5994189" cy="750090"/>
              </a:xfrm>
              <a:custGeom>
                <a:avLst/>
                <a:gdLst>
                  <a:gd name="T0" fmla="*/ 2006 w 2031"/>
                  <a:gd name="T1" fmla="*/ 347 h 347"/>
                  <a:gd name="T2" fmla="*/ 2031 w 2031"/>
                  <a:gd name="T3" fmla="*/ 347 h 347"/>
                  <a:gd name="T4" fmla="*/ 2018 w 2031"/>
                  <a:gd name="T5" fmla="*/ 306 h 347"/>
                  <a:gd name="T6" fmla="*/ 2006 w 2031"/>
                  <a:gd name="T7" fmla="*/ 324 h 347"/>
                  <a:gd name="T8" fmla="*/ 1972 w 2031"/>
                  <a:gd name="T9" fmla="*/ 293 h 347"/>
                  <a:gd name="T10" fmla="*/ 1972 w 2031"/>
                  <a:gd name="T11" fmla="*/ 347 h 347"/>
                  <a:gd name="T12" fmla="*/ 13 w 2031"/>
                  <a:gd name="T13" fmla="*/ 176 h 347"/>
                  <a:gd name="T14" fmla="*/ 13 w 2031"/>
                  <a:gd name="T15" fmla="*/ 347 h 347"/>
                  <a:gd name="T16" fmla="*/ 73 w 2031"/>
                  <a:gd name="T17" fmla="*/ 176 h 347"/>
                  <a:gd name="T18" fmla="*/ 65 w 2031"/>
                  <a:gd name="T19" fmla="*/ 159 h 347"/>
                  <a:gd name="T20" fmla="*/ 8 w 2031"/>
                  <a:gd name="T21" fmla="*/ 159 h 347"/>
                  <a:gd name="T22" fmla="*/ 235 w 2031"/>
                  <a:gd name="T23" fmla="*/ 347 h 347"/>
                  <a:gd name="T24" fmla="*/ 174 w 2031"/>
                  <a:gd name="T25" fmla="*/ 347 h 347"/>
                  <a:gd name="T26" fmla="*/ 413 w 2031"/>
                  <a:gd name="T27" fmla="*/ 129 h 347"/>
                  <a:gd name="T28" fmla="*/ 388 w 2031"/>
                  <a:gd name="T29" fmla="*/ 134 h 347"/>
                  <a:gd name="T30" fmla="*/ 362 w 2031"/>
                  <a:gd name="T31" fmla="*/ 347 h 347"/>
                  <a:gd name="T32" fmla="*/ 442 w 2031"/>
                  <a:gd name="T33" fmla="*/ 347 h 347"/>
                  <a:gd name="T34" fmla="*/ 438 w 2031"/>
                  <a:gd name="T35" fmla="*/ 150 h 347"/>
                  <a:gd name="T36" fmla="*/ 413 w 2031"/>
                  <a:gd name="T37" fmla="*/ 134 h 347"/>
                  <a:gd name="T38" fmla="*/ 547 w 2031"/>
                  <a:gd name="T39" fmla="*/ 138 h 347"/>
                  <a:gd name="T40" fmla="*/ 484 w 2031"/>
                  <a:gd name="T41" fmla="*/ 347 h 347"/>
                  <a:gd name="T42" fmla="*/ 601 w 2031"/>
                  <a:gd name="T43" fmla="*/ 220 h 347"/>
                  <a:gd name="T44" fmla="*/ 559 w 2031"/>
                  <a:gd name="T45" fmla="*/ 205 h 347"/>
                  <a:gd name="T46" fmla="*/ 583 w 2031"/>
                  <a:gd name="T47" fmla="*/ 347 h 347"/>
                  <a:gd name="T48" fmla="*/ 666 w 2031"/>
                  <a:gd name="T49" fmla="*/ 347 h 347"/>
                  <a:gd name="T50" fmla="*/ 641 w 2031"/>
                  <a:gd name="T51" fmla="*/ 347 h 347"/>
                  <a:gd name="T52" fmla="*/ 719 w 2031"/>
                  <a:gd name="T53" fmla="*/ 347 h 347"/>
                  <a:gd name="T54" fmla="*/ 694 w 2031"/>
                  <a:gd name="T55" fmla="*/ 347 h 347"/>
                  <a:gd name="T56" fmla="*/ 763 w 2031"/>
                  <a:gd name="T57" fmla="*/ 347 h 347"/>
                  <a:gd name="T58" fmla="*/ 725 w 2031"/>
                  <a:gd name="T59" fmla="*/ 347 h 347"/>
                  <a:gd name="T60" fmla="*/ 876 w 2031"/>
                  <a:gd name="T61" fmla="*/ 347 h 347"/>
                  <a:gd name="T62" fmla="*/ 838 w 2031"/>
                  <a:gd name="T63" fmla="*/ 347 h 347"/>
                  <a:gd name="T64" fmla="*/ 972 w 2031"/>
                  <a:gd name="T65" fmla="*/ 347 h 347"/>
                  <a:gd name="T66" fmla="*/ 939 w 2031"/>
                  <a:gd name="T67" fmla="*/ 347 h 347"/>
                  <a:gd name="T68" fmla="*/ 1086 w 2031"/>
                  <a:gd name="T69" fmla="*/ 347 h 347"/>
                  <a:gd name="T70" fmla="*/ 1012 w 2031"/>
                  <a:gd name="T71" fmla="*/ 347 h 347"/>
                  <a:gd name="T72" fmla="*/ 1217 w 2031"/>
                  <a:gd name="T73" fmla="*/ 347 h 347"/>
                  <a:gd name="T74" fmla="*/ 1199 w 2031"/>
                  <a:gd name="T75" fmla="*/ 6 h 347"/>
                  <a:gd name="T76" fmla="*/ 1142 w 2031"/>
                  <a:gd name="T77" fmla="*/ 347 h 347"/>
                  <a:gd name="T78" fmla="*/ 1477 w 2031"/>
                  <a:gd name="T79" fmla="*/ 289 h 347"/>
                  <a:gd name="T80" fmla="*/ 1431 w 2031"/>
                  <a:gd name="T81" fmla="*/ 289 h 347"/>
                  <a:gd name="T82" fmla="*/ 1480 w 2031"/>
                  <a:gd name="T83" fmla="*/ 347 h 347"/>
                  <a:gd name="T84" fmla="*/ 1477 w 2031"/>
                  <a:gd name="T85" fmla="*/ 289 h 347"/>
                  <a:gd name="T86" fmla="*/ 1528 w 2031"/>
                  <a:gd name="T87" fmla="*/ 253 h 347"/>
                  <a:gd name="T88" fmla="*/ 1502 w 2031"/>
                  <a:gd name="T89" fmla="*/ 347 h 347"/>
                  <a:gd name="T90" fmla="*/ 1565 w 2031"/>
                  <a:gd name="T91" fmla="*/ 285 h 347"/>
                  <a:gd name="T92" fmla="*/ 1632 w 2031"/>
                  <a:gd name="T93" fmla="*/ 347 h 347"/>
                  <a:gd name="T94" fmla="*/ 1628 w 2031"/>
                  <a:gd name="T95" fmla="*/ 155 h 347"/>
                  <a:gd name="T96" fmla="*/ 1618 w 2031"/>
                  <a:gd name="T97" fmla="*/ 155 h 347"/>
                  <a:gd name="T98" fmla="*/ 1607 w 2031"/>
                  <a:gd name="T99" fmla="*/ 163 h 347"/>
                  <a:gd name="T100" fmla="*/ 1601 w 2031"/>
                  <a:gd name="T101" fmla="*/ 153 h 347"/>
                  <a:gd name="T102" fmla="*/ 1595 w 2031"/>
                  <a:gd name="T103" fmla="*/ 163 h 347"/>
                  <a:gd name="T104" fmla="*/ 1584 w 2031"/>
                  <a:gd name="T105" fmla="*/ 155 h 347"/>
                  <a:gd name="T106" fmla="*/ 1574 w 2031"/>
                  <a:gd name="T107" fmla="*/ 155 h 347"/>
                  <a:gd name="T108" fmla="*/ 1568 w 2031"/>
                  <a:gd name="T109" fmla="*/ 347 h 347"/>
                  <a:gd name="T110" fmla="*/ 1750 w 2031"/>
                  <a:gd name="T111" fmla="*/ 129 h 347"/>
                  <a:gd name="T112" fmla="*/ 1683 w 2031"/>
                  <a:gd name="T113" fmla="*/ 180 h 347"/>
                  <a:gd name="T114" fmla="*/ 1756 w 2031"/>
                  <a:gd name="T115" fmla="*/ 180 h 347"/>
                  <a:gd name="T116" fmla="*/ 1894 w 2031"/>
                  <a:gd name="T117" fmla="*/ 308 h 347"/>
                  <a:gd name="T118" fmla="*/ 1873 w 2031"/>
                  <a:gd name="T119" fmla="*/ 308 h 347"/>
                  <a:gd name="T120" fmla="*/ 1848 w 2031"/>
                  <a:gd name="T121" fmla="*/ 285 h 347"/>
                  <a:gd name="T122" fmla="*/ 1840 w 2031"/>
                  <a:gd name="T123" fmla="*/ 335 h 347"/>
                  <a:gd name="T124" fmla="*/ 1894 w 2031"/>
                  <a:gd name="T125" fmla="*/ 308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1" h="347">
                    <a:moveTo>
                      <a:pt x="1972" y="347"/>
                    </a:moveTo>
                    <a:lnTo>
                      <a:pt x="2001" y="347"/>
                    </a:lnTo>
                    <a:lnTo>
                      <a:pt x="2006" y="347"/>
                    </a:lnTo>
                    <a:lnTo>
                      <a:pt x="2018" y="347"/>
                    </a:lnTo>
                    <a:lnTo>
                      <a:pt x="2022" y="347"/>
                    </a:lnTo>
                    <a:lnTo>
                      <a:pt x="2031" y="347"/>
                    </a:lnTo>
                    <a:lnTo>
                      <a:pt x="2031" y="314"/>
                    </a:lnTo>
                    <a:lnTo>
                      <a:pt x="2018" y="314"/>
                    </a:lnTo>
                    <a:lnTo>
                      <a:pt x="2018" y="306"/>
                    </a:lnTo>
                    <a:lnTo>
                      <a:pt x="2006" y="306"/>
                    </a:lnTo>
                    <a:lnTo>
                      <a:pt x="2006" y="314"/>
                    </a:lnTo>
                    <a:lnTo>
                      <a:pt x="2006" y="324"/>
                    </a:lnTo>
                    <a:lnTo>
                      <a:pt x="2001" y="324"/>
                    </a:lnTo>
                    <a:lnTo>
                      <a:pt x="2001" y="293"/>
                    </a:lnTo>
                    <a:lnTo>
                      <a:pt x="1972" y="293"/>
                    </a:lnTo>
                    <a:lnTo>
                      <a:pt x="1972" y="324"/>
                    </a:lnTo>
                    <a:lnTo>
                      <a:pt x="1972" y="347"/>
                    </a:lnTo>
                    <a:lnTo>
                      <a:pt x="1972" y="347"/>
                    </a:lnTo>
                    <a:close/>
                    <a:moveTo>
                      <a:pt x="8" y="159"/>
                    </a:moveTo>
                    <a:lnTo>
                      <a:pt x="13" y="159"/>
                    </a:lnTo>
                    <a:lnTo>
                      <a:pt x="13" y="176"/>
                    </a:lnTo>
                    <a:lnTo>
                      <a:pt x="0" y="176"/>
                    </a:lnTo>
                    <a:lnTo>
                      <a:pt x="0" y="347"/>
                    </a:lnTo>
                    <a:lnTo>
                      <a:pt x="13" y="347"/>
                    </a:lnTo>
                    <a:lnTo>
                      <a:pt x="59" y="347"/>
                    </a:lnTo>
                    <a:lnTo>
                      <a:pt x="73" y="347"/>
                    </a:lnTo>
                    <a:lnTo>
                      <a:pt x="73" y="176"/>
                    </a:lnTo>
                    <a:lnTo>
                      <a:pt x="59" y="176"/>
                    </a:lnTo>
                    <a:lnTo>
                      <a:pt x="59" y="159"/>
                    </a:lnTo>
                    <a:lnTo>
                      <a:pt x="65" y="159"/>
                    </a:lnTo>
                    <a:lnTo>
                      <a:pt x="65" y="153"/>
                    </a:lnTo>
                    <a:lnTo>
                      <a:pt x="8" y="153"/>
                    </a:lnTo>
                    <a:lnTo>
                      <a:pt x="8" y="159"/>
                    </a:lnTo>
                    <a:lnTo>
                      <a:pt x="8" y="159"/>
                    </a:lnTo>
                    <a:close/>
                    <a:moveTo>
                      <a:pt x="174" y="347"/>
                    </a:moveTo>
                    <a:lnTo>
                      <a:pt x="235" y="347"/>
                    </a:lnTo>
                    <a:lnTo>
                      <a:pt x="235" y="79"/>
                    </a:lnTo>
                    <a:lnTo>
                      <a:pt x="174" y="79"/>
                    </a:lnTo>
                    <a:lnTo>
                      <a:pt x="174" y="347"/>
                    </a:lnTo>
                    <a:lnTo>
                      <a:pt x="174" y="347"/>
                    </a:lnTo>
                    <a:close/>
                    <a:moveTo>
                      <a:pt x="413" y="134"/>
                    </a:moveTo>
                    <a:lnTo>
                      <a:pt x="413" y="129"/>
                    </a:lnTo>
                    <a:lnTo>
                      <a:pt x="406" y="129"/>
                    </a:lnTo>
                    <a:lnTo>
                      <a:pt x="406" y="134"/>
                    </a:lnTo>
                    <a:lnTo>
                      <a:pt x="388" y="134"/>
                    </a:lnTo>
                    <a:lnTo>
                      <a:pt x="388" y="150"/>
                    </a:lnTo>
                    <a:lnTo>
                      <a:pt x="362" y="150"/>
                    </a:lnTo>
                    <a:lnTo>
                      <a:pt x="362" y="347"/>
                    </a:lnTo>
                    <a:lnTo>
                      <a:pt x="367" y="347"/>
                    </a:lnTo>
                    <a:lnTo>
                      <a:pt x="438" y="347"/>
                    </a:lnTo>
                    <a:lnTo>
                      <a:pt x="442" y="347"/>
                    </a:lnTo>
                    <a:lnTo>
                      <a:pt x="442" y="167"/>
                    </a:lnTo>
                    <a:lnTo>
                      <a:pt x="438" y="167"/>
                    </a:lnTo>
                    <a:lnTo>
                      <a:pt x="438" y="150"/>
                    </a:lnTo>
                    <a:lnTo>
                      <a:pt x="413" y="150"/>
                    </a:lnTo>
                    <a:lnTo>
                      <a:pt x="413" y="134"/>
                    </a:lnTo>
                    <a:lnTo>
                      <a:pt x="413" y="134"/>
                    </a:lnTo>
                    <a:close/>
                    <a:moveTo>
                      <a:pt x="484" y="347"/>
                    </a:moveTo>
                    <a:lnTo>
                      <a:pt x="547" y="347"/>
                    </a:lnTo>
                    <a:lnTo>
                      <a:pt x="547" y="138"/>
                    </a:lnTo>
                    <a:lnTo>
                      <a:pt x="484" y="138"/>
                    </a:lnTo>
                    <a:lnTo>
                      <a:pt x="484" y="347"/>
                    </a:lnTo>
                    <a:lnTo>
                      <a:pt x="484" y="347"/>
                    </a:lnTo>
                    <a:close/>
                    <a:moveTo>
                      <a:pt x="583" y="347"/>
                    </a:moveTo>
                    <a:lnTo>
                      <a:pt x="601" y="347"/>
                    </a:lnTo>
                    <a:lnTo>
                      <a:pt x="601" y="220"/>
                    </a:lnTo>
                    <a:lnTo>
                      <a:pt x="583" y="220"/>
                    </a:lnTo>
                    <a:lnTo>
                      <a:pt x="583" y="205"/>
                    </a:lnTo>
                    <a:lnTo>
                      <a:pt x="559" y="205"/>
                    </a:lnTo>
                    <a:lnTo>
                      <a:pt x="559" y="220"/>
                    </a:lnTo>
                    <a:lnTo>
                      <a:pt x="559" y="347"/>
                    </a:lnTo>
                    <a:lnTo>
                      <a:pt x="583" y="347"/>
                    </a:lnTo>
                    <a:lnTo>
                      <a:pt x="583" y="347"/>
                    </a:lnTo>
                    <a:close/>
                    <a:moveTo>
                      <a:pt x="641" y="347"/>
                    </a:moveTo>
                    <a:lnTo>
                      <a:pt x="666" y="347"/>
                    </a:lnTo>
                    <a:lnTo>
                      <a:pt x="666" y="236"/>
                    </a:lnTo>
                    <a:lnTo>
                      <a:pt x="641" y="236"/>
                    </a:lnTo>
                    <a:lnTo>
                      <a:pt x="641" y="347"/>
                    </a:lnTo>
                    <a:lnTo>
                      <a:pt x="641" y="347"/>
                    </a:lnTo>
                    <a:close/>
                    <a:moveTo>
                      <a:pt x="694" y="347"/>
                    </a:moveTo>
                    <a:lnTo>
                      <a:pt x="719" y="347"/>
                    </a:lnTo>
                    <a:lnTo>
                      <a:pt x="719" y="280"/>
                    </a:lnTo>
                    <a:lnTo>
                      <a:pt x="694" y="280"/>
                    </a:lnTo>
                    <a:lnTo>
                      <a:pt x="694" y="347"/>
                    </a:lnTo>
                    <a:lnTo>
                      <a:pt x="694" y="347"/>
                    </a:lnTo>
                    <a:close/>
                    <a:moveTo>
                      <a:pt x="725" y="347"/>
                    </a:moveTo>
                    <a:lnTo>
                      <a:pt x="763" y="347"/>
                    </a:lnTo>
                    <a:lnTo>
                      <a:pt x="763" y="92"/>
                    </a:lnTo>
                    <a:lnTo>
                      <a:pt x="725" y="92"/>
                    </a:lnTo>
                    <a:lnTo>
                      <a:pt x="725" y="347"/>
                    </a:lnTo>
                    <a:lnTo>
                      <a:pt x="725" y="347"/>
                    </a:lnTo>
                    <a:close/>
                    <a:moveTo>
                      <a:pt x="838" y="347"/>
                    </a:moveTo>
                    <a:lnTo>
                      <a:pt x="876" y="347"/>
                    </a:lnTo>
                    <a:lnTo>
                      <a:pt x="876" y="257"/>
                    </a:lnTo>
                    <a:lnTo>
                      <a:pt x="838" y="257"/>
                    </a:lnTo>
                    <a:lnTo>
                      <a:pt x="838" y="347"/>
                    </a:lnTo>
                    <a:lnTo>
                      <a:pt x="838" y="347"/>
                    </a:lnTo>
                    <a:close/>
                    <a:moveTo>
                      <a:pt x="939" y="347"/>
                    </a:moveTo>
                    <a:lnTo>
                      <a:pt x="972" y="347"/>
                    </a:lnTo>
                    <a:lnTo>
                      <a:pt x="972" y="236"/>
                    </a:lnTo>
                    <a:lnTo>
                      <a:pt x="939" y="236"/>
                    </a:lnTo>
                    <a:lnTo>
                      <a:pt x="939" y="347"/>
                    </a:lnTo>
                    <a:lnTo>
                      <a:pt x="939" y="347"/>
                    </a:lnTo>
                    <a:close/>
                    <a:moveTo>
                      <a:pt x="1012" y="347"/>
                    </a:moveTo>
                    <a:lnTo>
                      <a:pt x="1086" y="347"/>
                    </a:lnTo>
                    <a:lnTo>
                      <a:pt x="1086" y="0"/>
                    </a:lnTo>
                    <a:lnTo>
                      <a:pt x="1012" y="0"/>
                    </a:lnTo>
                    <a:lnTo>
                      <a:pt x="1012" y="347"/>
                    </a:lnTo>
                    <a:lnTo>
                      <a:pt x="1012" y="347"/>
                    </a:lnTo>
                    <a:close/>
                    <a:moveTo>
                      <a:pt x="1199" y="347"/>
                    </a:moveTo>
                    <a:lnTo>
                      <a:pt x="1217" y="347"/>
                    </a:lnTo>
                    <a:lnTo>
                      <a:pt x="1217" y="276"/>
                    </a:lnTo>
                    <a:lnTo>
                      <a:pt x="1199" y="276"/>
                    </a:lnTo>
                    <a:lnTo>
                      <a:pt x="1199" y="6"/>
                    </a:lnTo>
                    <a:lnTo>
                      <a:pt x="1125" y="6"/>
                    </a:lnTo>
                    <a:lnTo>
                      <a:pt x="1125" y="347"/>
                    </a:lnTo>
                    <a:lnTo>
                      <a:pt x="1142" y="347"/>
                    </a:lnTo>
                    <a:lnTo>
                      <a:pt x="1199" y="347"/>
                    </a:lnTo>
                    <a:lnTo>
                      <a:pt x="1199" y="347"/>
                    </a:lnTo>
                    <a:close/>
                    <a:moveTo>
                      <a:pt x="1477" y="289"/>
                    </a:moveTo>
                    <a:lnTo>
                      <a:pt x="1477" y="146"/>
                    </a:lnTo>
                    <a:lnTo>
                      <a:pt x="1431" y="146"/>
                    </a:lnTo>
                    <a:lnTo>
                      <a:pt x="1431" y="289"/>
                    </a:lnTo>
                    <a:lnTo>
                      <a:pt x="1417" y="289"/>
                    </a:lnTo>
                    <a:lnTo>
                      <a:pt x="1417" y="347"/>
                    </a:lnTo>
                    <a:lnTo>
                      <a:pt x="1480" y="347"/>
                    </a:lnTo>
                    <a:lnTo>
                      <a:pt x="1480" y="289"/>
                    </a:lnTo>
                    <a:lnTo>
                      <a:pt x="1477" y="289"/>
                    </a:lnTo>
                    <a:lnTo>
                      <a:pt x="1477" y="289"/>
                    </a:lnTo>
                    <a:close/>
                    <a:moveTo>
                      <a:pt x="1565" y="285"/>
                    </a:moveTo>
                    <a:lnTo>
                      <a:pt x="1565" y="253"/>
                    </a:lnTo>
                    <a:lnTo>
                      <a:pt x="1528" y="253"/>
                    </a:lnTo>
                    <a:lnTo>
                      <a:pt x="1528" y="285"/>
                    </a:lnTo>
                    <a:lnTo>
                      <a:pt x="1502" y="285"/>
                    </a:lnTo>
                    <a:lnTo>
                      <a:pt x="1502" y="347"/>
                    </a:lnTo>
                    <a:lnTo>
                      <a:pt x="1565" y="347"/>
                    </a:lnTo>
                    <a:lnTo>
                      <a:pt x="1565" y="314"/>
                    </a:lnTo>
                    <a:lnTo>
                      <a:pt x="1565" y="285"/>
                    </a:lnTo>
                    <a:lnTo>
                      <a:pt x="1565" y="285"/>
                    </a:lnTo>
                    <a:close/>
                    <a:moveTo>
                      <a:pt x="1568" y="347"/>
                    </a:moveTo>
                    <a:lnTo>
                      <a:pt x="1632" y="347"/>
                    </a:lnTo>
                    <a:lnTo>
                      <a:pt x="1632" y="163"/>
                    </a:lnTo>
                    <a:lnTo>
                      <a:pt x="1628" y="163"/>
                    </a:lnTo>
                    <a:lnTo>
                      <a:pt x="1628" y="155"/>
                    </a:lnTo>
                    <a:lnTo>
                      <a:pt x="1626" y="155"/>
                    </a:lnTo>
                    <a:lnTo>
                      <a:pt x="1622" y="153"/>
                    </a:lnTo>
                    <a:lnTo>
                      <a:pt x="1618" y="155"/>
                    </a:lnTo>
                    <a:lnTo>
                      <a:pt x="1616" y="155"/>
                    </a:lnTo>
                    <a:lnTo>
                      <a:pt x="1616" y="163"/>
                    </a:lnTo>
                    <a:lnTo>
                      <a:pt x="1607" y="163"/>
                    </a:lnTo>
                    <a:lnTo>
                      <a:pt x="1607" y="155"/>
                    </a:lnTo>
                    <a:lnTo>
                      <a:pt x="1605" y="155"/>
                    </a:lnTo>
                    <a:lnTo>
                      <a:pt x="1601" y="153"/>
                    </a:lnTo>
                    <a:lnTo>
                      <a:pt x="1597" y="155"/>
                    </a:lnTo>
                    <a:lnTo>
                      <a:pt x="1595" y="155"/>
                    </a:lnTo>
                    <a:lnTo>
                      <a:pt x="1595" y="163"/>
                    </a:lnTo>
                    <a:lnTo>
                      <a:pt x="1586" y="163"/>
                    </a:lnTo>
                    <a:lnTo>
                      <a:pt x="1586" y="155"/>
                    </a:lnTo>
                    <a:lnTo>
                      <a:pt x="1584" y="155"/>
                    </a:lnTo>
                    <a:lnTo>
                      <a:pt x="1580" y="153"/>
                    </a:lnTo>
                    <a:lnTo>
                      <a:pt x="1576" y="155"/>
                    </a:lnTo>
                    <a:lnTo>
                      <a:pt x="1574" y="155"/>
                    </a:lnTo>
                    <a:lnTo>
                      <a:pt x="1574" y="163"/>
                    </a:lnTo>
                    <a:lnTo>
                      <a:pt x="1568" y="163"/>
                    </a:lnTo>
                    <a:lnTo>
                      <a:pt x="1568" y="347"/>
                    </a:lnTo>
                    <a:lnTo>
                      <a:pt x="1568" y="347"/>
                    </a:lnTo>
                    <a:close/>
                    <a:moveTo>
                      <a:pt x="1750" y="180"/>
                    </a:moveTo>
                    <a:lnTo>
                      <a:pt x="1750" y="129"/>
                    </a:lnTo>
                    <a:lnTo>
                      <a:pt x="1704" y="129"/>
                    </a:lnTo>
                    <a:lnTo>
                      <a:pt x="1704" y="180"/>
                    </a:lnTo>
                    <a:lnTo>
                      <a:pt x="1683" y="180"/>
                    </a:lnTo>
                    <a:lnTo>
                      <a:pt x="1683" y="347"/>
                    </a:lnTo>
                    <a:lnTo>
                      <a:pt x="1756" y="347"/>
                    </a:lnTo>
                    <a:lnTo>
                      <a:pt x="1756" y="180"/>
                    </a:lnTo>
                    <a:lnTo>
                      <a:pt x="1750" y="180"/>
                    </a:lnTo>
                    <a:lnTo>
                      <a:pt x="1750" y="180"/>
                    </a:lnTo>
                    <a:close/>
                    <a:moveTo>
                      <a:pt x="1894" y="308"/>
                    </a:moveTo>
                    <a:lnTo>
                      <a:pt x="1894" y="278"/>
                    </a:lnTo>
                    <a:lnTo>
                      <a:pt x="1873" y="278"/>
                    </a:lnTo>
                    <a:lnTo>
                      <a:pt x="1873" y="308"/>
                    </a:lnTo>
                    <a:lnTo>
                      <a:pt x="1869" y="308"/>
                    </a:lnTo>
                    <a:lnTo>
                      <a:pt x="1869" y="285"/>
                    </a:lnTo>
                    <a:lnTo>
                      <a:pt x="1848" y="285"/>
                    </a:lnTo>
                    <a:lnTo>
                      <a:pt x="1848" y="308"/>
                    </a:lnTo>
                    <a:lnTo>
                      <a:pt x="1840" y="308"/>
                    </a:lnTo>
                    <a:lnTo>
                      <a:pt x="1840" y="335"/>
                    </a:lnTo>
                    <a:lnTo>
                      <a:pt x="1911" y="335"/>
                    </a:lnTo>
                    <a:lnTo>
                      <a:pt x="1911" y="308"/>
                    </a:lnTo>
                    <a:lnTo>
                      <a:pt x="1894" y="308"/>
                    </a:lnTo>
                    <a:lnTo>
                      <a:pt x="1894" y="30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6" name="iṣļïḓê">
                <a:extLst>
                  <a:ext uri="{FF2B5EF4-FFF2-40B4-BE49-F238E27FC236}">
                    <a16:creationId xmlns:a16="http://schemas.microsoft.com/office/drawing/2014/main" id="{2BFFCD75-73D8-4335-B57B-3F31CF8EA2AA}"/>
                  </a:ext>
                </a:extLst>
              </p:cNvPr>
              <p:cNvSpPr/>
              <p:nvPr/>
            </p:nvSpPr>
            <p:spPr bwMode="auto">
              <a:xfrm>
                <a:off x="430686" y="4891127"/>
                <a:ext cx="306789" cy="1162261"/>
              </a:xfrm>
              <a:custGeom>
                <a:avLst/>
                <a:gdLst>
                  <a:gd name="T0" fmla="*/ 42 w 105"/>
                  <a:gd name="T1" fmla="*/ 17 h 394"/>
                  <a:gd name="T2" fmla="*/ 92 w 105"/>
                  <a:gd name="T3" fmla="*/ 0 h 394"/>
                  <a:gd name="T4" fmla="*/ 102 w 105"/>
                  <a:gd name="T5" fmla="*/ 0 h 394"/>
                  <a:gd name="T6" fmla="*/ 102 w 105"/>
                  <a:gd name="T7" fmla="*/ 29 h 394"/>
                  <a:gd name="T8" fmla="*/ 105 w 105"/>
                  <a:gd name="T9" fmla="*/ 29 h 394"/>
                  <a:gd name="T10" fmla="*/ 105 w 105"/>
                  <a:gd name="T11" fmla="*/ 122 h 394"/>
                  <a:gd name="T12" fmla="*/ 105 w 105"/>
                  <a:gd name="T13" fmla="*/ 155 h 394"/>
                  <a:gd name="T14" fmla="*/ 105 w 105"/>
                  <a:gd name="T15" fmla="*/ 205 h 394"/>
                  <a:gd name="T16" fmla="*/ 105 w 105"/>
                  <a:gd name="T17" fmla="*/ 218 h 394"/>
                  <a:gd name="T18" fmla="*/ 105 w 105"/>
                  <a:gd name="T19" fmla="*/ 298 h 394"/>
                  <a:gd name="T20" fmla="*/ 105 w 105"/>
                  <a:gd name="T21" fmla="*/ 331 h 394"/>
                  <a:gd name="T22" fmla="*/ 105 w 105"/>
                  <a:gd name="T23" fmla="*/ 394 h 394"/>
                  <a:gd name="T24" fmla="*/ 0 w 105"/>
                  <a:gd name="T25" fmla="*/ 394 h 394"/>
                  <a:gd name="T26" fmla="*/ 0 w 105"/>
                  <a:gd name="T27" fmla="*/ 218 h 394"/>
                  <a:gd name="T28" fmla="*/ 10 w 105"/>
                  <a:gd name="T29" fmla="*/ 218 h 394"/>
                  <a:gd name="T30" fmla="*/ 10 w 105"/>
                  <a:gd name="T31" fmla="*/ 155 h 394"/>
                  <a:gd name="T32" fmla="*/ 21 w 105"/>
                  <a:gd name="T33" fmla="*/ 155 h 394"/>
                  <a:gd name="T34" fmla="*/ 21 w 105"/>
                  <a:gd name="T35" fmla="*/ 122 h 394"/>
                  <a:gd name="T36" fmla="*/ 39 w 105"/>
                  <a:gd name="T37" fmla="*/ 122 h 394"/>
                  <a:gd name="T38" fmla="*/ 39 w 105"/>
                  <a:gd name="T39" fmla="*/ 29 h 394"/>
                  <a:gd name="T40" fmla="*/ 42 w 105"/>
                  <a:gd name="T41" fmla="*/ 29 h 394"/>
                  <a:gd name="T42" fmla="*/ 42 w 105"/>
                  <a:gd name="T43" fmla="*/ 17 h 394"/>
                  <a:gd name="T44" fmla="*/ 42 w 105"/>
                  <a:gd name="T45" fmla="*/ 17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394">
                    <a:moveTo>
                      <a:pt x="42" y="17"/>
                    </a:moveTo>
                    <a:lnTo>
                      <a:pt x="92" y="0"/>
                    </a:lnTo>
                    <a:lnTo>
                      <a:pt x="102" y="0"/>
                    </a:lnTo>
                    <a:lnTo>
                      <a:pt x="102" y="29"/>
                    </a:lnTo>
                    <a:lnTo>
                      <a:pt x="105" y="29"/>
                    </a:lnTo>
                    <a:lnTo>
                      <a:pt x="105" y="122"/>
                    </a:lnTo>
                    <a:lnTo>
                      <a:pt x="105" y="155"/>
                    </a:lnTo>
                    <a:lnTo>
                      <a:pt x="105" y="205"/>
                    </a:lnTo>
                    <a:lnTo>
                      <a:pt x="105" y="218"/>
                    </a:lnTo>
                    <a:lnTo>
                      <a:pt x="105" y="298"/>
                    </a:lnTo>
                    <a:lnTo>
                      <a:pt x="105" y="331"/>
                    </a:lnTo>
                    <a:lnTo>
                      <a:pt x="105" y="394"/>
                    </a:lnTo>
                    <a:lnTo>
                      <a:pt x="0" y="394"/>
                    </a:lnTo>
                    <a:lnTo>
                      <a:pt x="0" y="218"/>
                    </a:lnTo>
                    <a:lnTo>
                      <a:pt x="10" y="218"/>
                    </a:lnTo>
                    <a:lnTo>
                      <a:pt x="10" y="155"/>
                    </a:lnTo>
                    <a:lnTo>
                      <a:pt x="21" y="155"/>
                    </a:lnTo>
                    <a:lnTo>
                      <a:pt x="21" y="122"/>
                    </a:lnTo>
                    <a:lnTo>
                      <a:pt x="39" y="122"/>
                    </a:lnTo>
                    <a:lnTo>
                      <a:pt x="39" y="29"/>
                    </a:lnTo>
                    <a:lnTo>
                      <a:pt x="42" y="29"/>
                    </a:lnTo>
                    <a:lnTo>
                      <a:pt x="42" y="17"/>
                    </a:lnTo>
                    <a:lnTo>
                      <a:pt x="42" y="1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7" name="iSlïḑe">
                <a:extLst>
                  <a:ext uri="{FF2B5EF4-FFF2-40B4-BE49-F238E27FC236}">
                    <a16:creationId xmlns:a16="http://schemas.microsoft.com/office/drawing/2014/main" id="{A20A5A27-E3A3-48AB-92CF-1E6178DF0008}"/>
                  </a:ext>
                </a:extLst>
              </p:cNvPr>
              <p:cNvSpPr/>
              <p:nvPr/>
            </p:nvSpPr>
            <p:spPr bwMode="auto">
              <a:xfrm>
                <a:off x="908568" y="5251015"/>
                <a:ext cx="1103260" cy="802372"/>
              </a:xfrm>
              <a:custGeom>
                <a:avLst/>
                <a:gdLst>
                  <a:gd name="T0" fmla="*/ 109 w 375"/>
                  <a:gd name="T1" fmla="*/ 163 h 272"/>
                  <a:gd name="T2" fmla="*/ 138 w 375"/>
                  <a:gd name="T3" fmla="*/ 151 h 272"/>
                  <a:gd name="T4" fmla="*/ 145 w 375"/>
                  <a:gd name="T5" fmla="*/ 140 h 272"/>
                  <a:gd name="T6" fmla="*/ 147 w 375"/>
                  <a:gd name="T7" fmla="*/ 140 h 272"/>
                  <a:gd name="T8" fmla="*/ 155 w 375"/>
                  <a:gd name="T9" fmla="*/ 151 h 272"/>
                  <a:gd name="T10" fmla="*/ 183 w 375"/>
                  <a:gd name="T11" fmla="*/ 163 h 272"/>
                  <a:gd name="T12" fmla="*/ 183 w 375"/>
                  <a:gd name="T13" fmla="*/ 169 h 272"/>
                  <a:gd name="T14" fmla="*/ 178 w 375"/>
                  <a:gd name="T15" fmla="*/ 169 h 272"/>
                  <a:gd name="T16" fmla="*/ 178 w 375"/>
                  <a:gd name="T17" fmla="*/ 190 h 272"/>
                  <a:gd name="T18" fmla="*/ 358 w 375"/>
                  <a:gd name="T19" fmla="*/ 190 h 272"/>
                  <a:gd name="T20" fmla="*/ 358 w 375"/>
                  <a:gd name="T21" fmla="*/ 199 h 272"/>
                  <a:gd name="T22" fmla="*/ 375 w 375"/>
                  <a:gd name="T23" fmla="*/ 199 h 272"/>
                  <a:gd name="T24" fmla="*/ 375 w 375"/>
                  <a:gd name="T25" fmla="*/ 272 h 272"/>
                  <a:gd name="T26" fmla="*/ 0 w 375"/>
                  <a:gd name="T27" fmla="*/ 272 h 272"/>
                  <a:gd name="T28" fmla="*/ 0 w 375"/>
                  <a:gd name="T29" fmla="*/ 199 h 272"/>
                  <a:gd name="T30" fmla="*/ 17 w 375"/>
                  <a:gd name="T31" fmla="*/ 199 h 272"/>
                  <a:gd name="T32" fmla="*/ 17 w 375"/>
                  <a:gd name="T33" fmla="*/ 190 h 272"/>
                  <a:gd name="T34" fmla="*/ 27 w 375"/>
                  <a:gd name="T35" fmla="*/ 190 h 272"/>
                  <a:gd name="T36" fmla="*/ 27 w 375"/>
                  <a:gd name="T37" fmla="*/ 71 h 272"/>
                  <a:gd name="T38" fmla="*/ 30 w 375"/>
                  <a:gd name="T39" fmla="*/ 71 h 272"/>
                  <a:gd name="T40" fmla="*/ 30 w 375"/>
                  <a:gd name="T41" fmla="*/ 50 h 272"/>
                  <a:gd name="T42" fmla="*/ 34 w 375"/>
                  <a:gd name="T43" fmla="*/ 50 h 272"/>
                  <a:gd name="T44" fmla="*/ 34 w 375"/>
                  <a:gd name="T45" fmla="*/ 27 h 272"/>
                  <a:gd name="T46" fmla="*/ 38 w 375"/>
                  <a:gd name="T47" fmla="*/ 27 h 272"/>
                  <a:gd name="T48" fmla="*/ 38 w 375"/>
                  <a:gd name="T49" fmla="*/ 18 h 272"/>
                  <a:gd name="T50" fmla="*/ 42 w 375"/>
                  <a:gd name="T51" fmla="*/ 18 h 272"/>
                  <a:gd name="T52" fmla="*/ 51 w 375"/>
                  <a:gd name="T53" fmla="*/ 0 h 272"/>
                  <a:gd name="T54" fmla="*/ 55 w 375"/>
                  <a:gd name="T55" fmla="*/ 0 h 272"/>
                  <a:gd name="T56" fmla="*/ 65 w 375"/>
                  <a:gd name="T57" fmla="*/ 18 h 272"/>
                  <a:gd name="T58" fmla="*/ 69 w 375"/>
                  <a:gd name="T59" fmla="*/ 18 h 272"/>
                  <a:gd name="T60" fmla="*/ 69 w 375"/>
                  <a:gd name="T61" fmla="*/ 27 h 272"/>
                  <a:gd name="T62" fmla="*/ 73 w 375"/>
                  <a:gd name="T63" fmla="*/ 27 h 272"/>
                  <a:gd name="T64" fmla="*/ 73 w 375"/>
                  <a:gd name="T65" fmla="*/ 50 h 272"/>
                  <a:gd name="T66" fmla="*/ 76 w 375"/>
                  <a:gd name="T67" fmla="*/ 50 h 272"/>
                  <a:gd name="T68" fmla="*/ 76 w 375"/>
                  <a:gd name="T69" fmla="*/ 71 h 272"/>
                  <a:gd name="T70" fmla="*/ 80 w 375"/>
                  <a:gd name="T71" fmla="*/ 71 h 272"/>
                  <a:gd name="T72" fmla="*/ 80 w 375"/>
                  <a:gd name="T73" fmla="*/ 190 h 272"/>
                  <a:gd name="T74" fmla="*/ 115 w 375"/>
                  <a:gd name="T75" fmla="*/ 190 h 272"/>
                  <a:gd name="T76" fmla="*/ 115 w 375"/>
                  <a:gd name="T77" fmla="*/ 169 h 272"/>
                  <a:gd name="T78" fmla="*/ 109 w 375"/>
                  <a:gd name="T79" fmla="*/ 169 h 272"/>
                  <a:gd name="T80" fmla="*/ 109 w 375"/>
                  <a:gd name="T81" fmla="*/ 163 h 272"/>
                  <a:gd name="T82" fmla="*/ 109 w 375"/>
                  <a:gd name="T83" fmla="*/ 16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5" h="272">
                    <a:moveTo>
                      <a:pt x="109" y="163"/>
                    </a:moveTo>
                    <a:lnTo>
                      <a:pt x="138" y="151"/>
                    </a:lnTo>
                    <a:lnTo>
                      <a:pt x="145" y="140"/>
                    </a:lnTo>
                    <a:lnTo>
                      <a:pt x="147" y="140"/>
                    </a:lnTo>
                    <a:lnTo>
                      <a:pt x="155" y="151"/>
                    </a:lnTo>
                    <a:lnTo>
                      <a:pt x="183" y="163"/>
                    </a:lnTo>
                    <a:lnTo>
                      <a:pt x="183" y="169"/>
                    </a:lnTo>
                    <a:lnTo>
                      <a:pt x="178" y="169"/>
                    </a:lnTo>
                    <a:lnTo>
                      <a:pt x="178" y="190"/>
                    </a:lnTo>
                    <a:lnTo>
                      <a:pt x="358" y="190"/>
                    </a:lnTo>
                    <a:lnTo>
                      <a:pt x="358" y="199"/>
                    </a:lnTo>
                    <a:lnTo>
                      <a:pt x="375" y="199"/>
                    </a:lnTo>
                    <a:lnTo>
                      <a:pt x="375" y="272"/>
                    </a:lnTo>
                    <a:lnTo>
                      <a:pt x="0" y="272"/>
                    </a:lnTo>
                    <a:lnTo>
                      <a:pt x="0" y="199"/>
                    </a:lnTo>
                    <a:lnTo>
                      <a:pt x="17" y="199"/>
                    </a:lnTo>
                    <a:lnTo>
                      <a:pt x="17" y="190"/>
                    </a:lnTo>
                    <a:lnTo>
                      <a:pt x="27" y="190"/>
                    </a:lnTo>
                    <a:lnTo>
                      <a:pt x="27" y="71"/>
                    </a:lnTo>
                    <a:lnTo>
                      <a:pt x="30" y="71"/>
                    </a:lnTo>
                    <a:lnTo>
                      <a:pt x="30" y="50"/>
                    </a:lnTo>
                    <a:lnTo>
                      <a:pt x="34" y="50"/>
                    </a:lnTo>
                    <a:lnTo>
                      <a:pt x="34" y="27"/>
                    </a:lnTo>
                    <a:lnTo>
                      <a:pt x="38" y="27"/>
                    </a:lnTo>
                    <a:lnTo>
                      <a:pt x="38" y="18"/>
                    </a:lnTo>
                    <a:lnTo>
                      <a:pt x="42" y="18"/>
                    </a:lnTo>
                    <a:lnTo>
                      <a:pt x="51" y="0"/>
                    </a:lnTo>
                    <a:lnTo>
                      <a:pt x="55" y="0"/>
                    </a:lnTo>
                    <a:lnTo>
                      <a:pt x="65" y="18"/>
                    </a:lnTo>
                    <a:lnTo>
                      <a:pt x="69" y="18"/>
                    </a:lnTo>
                    <a:lnTo>
                      <a:pt x="69" y="27"/>
                    </a:lnTo>
                    <a:lnTo>
                      <a:pt x="73" y="27"/>
                    </a:lnTo>
                    <a:lnTo>
                      <a:pt x="73" y="50"/>
                    </a:lnTo>
                    <a:lnTo>
                      <a:pt x="76" y="50"/>
                    </a:lnTo>
                    <a:lnTo>
                      <a:pt x="76" y="71"/>
                    </a:lnTo>
                    <a:lnTo>
                      <a:pt x="80" y="71"/>
                    </a:lnTo>
                    <a:lnTo>
                      <a:pt x="80" y="190"/>
                    </a:lnTo>
                    <a:lnTo>
                      <a:pt x="115" y="190"/>
                    </a:lnTo>
                    <a:lnTo>
                      <a:pt x="115" y="169"/>
                    </a:lnTo>
                    <a:lnTo>
                      <a:pt x="109" y="169"/>
                    </a:lnTo>
                    <a:lnTo>
                      <a:pt x="109" y="163"/>
                    </a:lnTo>
                    <a:lnTo>
                      <a:pt x="109" y="16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8" name="i$ḷiďè">
                <a:extLst>
                  <a:ext uri="{FF2B5EF4-FFF2-40B4-BE49-F238E27FC236}">
                    <a16:creationId xmlns:a16="http://schemas.microsoft.com/office/drawing/2014/main" id="{AFCBC4F1-1055-4876-9F57-6E2A4FE12B01}"/>
                  </a:ext>
                </a:extLst>
              </p:cNvPr>
              <p:cNvSpPr/>
              <p:nvPr/>
            </p:nvSpPr>
            <p:spPr bwMode="auto">
              <a:xfrm>
                <a:off x="2041328" y="5852794"/>
                <a:ext cx="106196" cy="200593"/>
              </a:xfrm>
              <a:custGeom>
                <a:avLst/>
                <a:gdLst>
                  <a:gd name="T0" fmla="*/ 0 w 37"/>
                  <a:gd name="T1" fmla="*/ 0 h 67"/>
                  <a:gd name="T2" fmla="*/ 37 w 37"/>
                  <a:gd name="T3" fmla="*/ 0 h 67"/>
                  <a:gd name="T4" fmla="*/ 37 w 37"/>
                  <a:gd name="T5" fmla="*/ 67 h 67"/>
                  <a:gd name="T6" fmla="*/ 0 w 37"/>
                  <a:gd name="T7" fmla="*/ 67 h 67"/>
                  <a:gd name="T8" fmla="*/ 0 w 37"/>
                  <a:gd name="T9" fmla="*/ 0 h 67"/>
                  <a:gd name="T10" fmla="*/ 0 w 3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67">
                    <a:moveTo>
                      <a:pt x="0" y="0"/>
                    </a:moveTo>
                    <a:lnTo>
                      <a:pt x="37" y="0"/>
                    </a:lnTo>
                    <a:lnTo>
                      <a:pt x="37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/>
              <a:p>
                <a:endParaRPr lang="en-US"/>
              </a:p>
            </p:txBody>
          </p:sp>
          <p:sp>
            <p:nvSpPr>
              <p:cNvPr id="39" name="išḷíḑê">
                <a:extLst>
                  <a:ext uri="{FF2B5EF4-FFF2-40B4-BE49-F238E27FC236}">
                    <a16:creationId xmlns:a16="http://schemas.microsoft.com/office/drawing/2014/main" id="{7B67B1F2-C009-483C-AF02-AF7CD9CC0600}"/>
                  </a:ext>
                </a:extLst>
              </p:cNvPr>
              <p:cNvSpPr/>
              <p:nvPr/>
            </p:nvSpPr>
            <p:spPr bwMode="auto">
              <a:xfrm>
                <a:off x="2118028" y="5905891"/>
                <a:ext cx="318589" cy="147496"/>
              </a:xfrm>
              <a:custGeom>
                <a:avLst/>
                <a:gdLst>
                  <a:gd name="T0" fmla="*/ 63 w 109"/>
                  <a:gd name="T1" fmla="*/ 0 h 50"/>
                  <a:gd name="T2" fmla="*/ 109 w 109"/>
                  <a:gd name="T3" fmla="*/ 0 h 50"/>
                  <a:gd name="T4" fmla="*/ 109 w 109"/>
                  <a:gd name="T5" fmla="*/ 25 h 50"/>
                  <a:gd name="T6" fmla="*/ 109 w 109"/>
                  <a:gd name="T7" fmla="*/ 50 h 50"/>
                  <a:gd name="T8" fmla="*/ 63 w 109"/>
                  <a:gd name="T9" fmla="*/ 50 h 50"/>
                  <a:gd name="T10" fmla="*/ 0 w 109"/>
                  <a:gd name="T11" fmla="*/ 50 h 50"/>
                  <a:gd name="T12" fmla="*/ 0 w 109"/>
                  <a:gd name="T13" fmla="*/ 25 h 50"/>
                  <a:gd name="T14" fmla="*/ 63 w 109"/>
                  <a:gd name="T15" fmla="*/ 25 h 50"/>
                  <a:gd name="T16" fmla="*/ 63 w 109"/>
                  <a:gd name="T17" fmla="*/ 0 h 50"/>
                  <a:gd name="T18" fmla="*/ 63 w 109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50">
                    <a:moveTo>
                      <a:pt x="63" y="0"/>
                    </a:moveTo>
                    <a:lnTo>
                      <a:pt x="109" y="0"/>
                    </a:lnTo>
                    <a:lnTo>
                      <a:pt x="109" y="25"/>
                    </a:lnTo>
                    <a:lnTo>
                      <a:pt x="109" y="50"/>
                    </a:lnTo>
                    <a:lnTo>
                      <a:pt x="63" y="50"/>
                    </a:lnTo>
                    <a:lnTo>
                      <a:pt x="0" y="50"/>
                    </a:lnTo>
                    <a:lnTo>
                      <a:pt x="0" y="25"/>
                    </a:lnTo>
                    <a:lnTo>
                      <a:pt x="63" y="25"/>
                    </a:lnTo>
                    <a:lnTo>
                      <a:pt x="63" y="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0" name="íš1iďe">
                <a:extLst>
                  <a:ext uri="{FF2B5EF4-FFF2-40B4-BE49-F238E27FC236}">
                    <a16:creationId xmlns:a16="http://schemas.microsoft.com/office/drawing/2014/main" id="{BC971B8A-D9C2-4DD4-9715-E1BF4770DCFD}"/>
                  </a:ext>
                </a:extLst>
              </p:cNvPr>
              <p:cNvSpPr/>
              <p:nvPr/>
            </p:nvSpPr>
            <p:spPr bwMode="auto">
              <a:xfrm>
                <a:off x="2348117" y="5522406"/>
                <a:ext cx="277288" cy="530981"/>
              </a:xfrm>
              <a:custGeom>
                <a:avLst/>
                <a:gdLst>
                  <a:gd name="T0" fmla="*/ 30 w 93"/>
                  <a:gd name="T1" fmla="*/ 27 h 180"/>
                  <a:gd name="T2" fmla="*/ 44 w 93"/>
                  <a:gd name="T3" fmla="*/ 0 h 180"/>
                  <a:gd name="T4" fmla="*/ 49 w 93"/>
                  <a:gd name="T5" fmla="*/ 0 h 180"/>
                  <a:gd name="T6" fmla="*/ 63 w 93"/>
                  <a:gd name="T7" fmla="*/ 27 h 180"/>
                  <a:gd name="T8" fmla="*/ 68 w 93"/>
                  <a:gd name="T9" fmla="*/ 27 h 180"/>
                  <a:gd name="T10" fmla="*/ 68 w 93"/>
                  <a:gd name="T11" fmla="*/ 59 h 180"/>
                  <a:gd name="T12" fmla="*/ 93 w 93"/>
                  <a:gd name="T13" fmla="*/ 59 h 180"/>
                  <a:gd name="T14" fmla="*/ 93 w 93"/>
                  <a:gd name="T15" fmla="*/ 180 h 180"/>
                  <a:gd name="T16" fmla="*/ 0 w 93"/>
                  <a:gd name="T17" fmla="*/ 180 h 180"/>
                  <a:gd name="T18" fmla="*/ 0 w 93"/>
                  <a:gd name="T19" fmla="*/ 59 h 180"/>
                  <a:gd name="T20" fmla="*/ 24 w 93"/>
                  <a:gd name="T21" fmla="*/ 59 h 180"/>
                  <a:gd name="T22" fmla="*/ 24 w 93"/>
                  <a:gd name="T23" fmla="*/ 27 h 180"/>
                  <a:gd name="T24" fmla="*/ 30 w 93"/>
                  <a:gd name="T25" fmla="*/ 27 h 180"/>
                  <a:gd name="T26" fmla="*/ 30 w 93"/>
                  <a:gd name="T27" fmla="*/ 2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180">
                    <a:moveTo>
                      <a:pt x="30" y="27"/>
                    </a:moveTo>
                    <a:lnTo>
                      <a:pt x="44" y="0"/>
                    </a:lnTo>
                    <a:lnTo>
                      <a:pt x="49" y="0"/>
                    </a:lnTo>
                    <a:lnTo>
                      <a:pt x="63" y="27"/>
                    </a:lnTo>
                    <a:lnTo>
                      <a:pt x="68" y="27"/>
                    </a:lnTo>
                    <a:lnTo>
                      <a:pt x="68" y="59"/>
                    </a:lnTo>
                    <a:lnTo>
                      <a:pt x="93" y="59"/>
                    </a:lnTo>
                    <a:lnTo>
                      <a:pt x="93" y="180"/>
                    </a:lnTo>
                    <a:lnTo>
                      <a:pt x="0" y="180"/>
                    </a:lnTo>
                    <a:lnTo>
                      <a:pt x="0" y="59"/>
                    </a:lnTo>
                    <a:lnTo>
                      <a:pt x="24" y="59"/>
                    </a:lnTo>
                    <a:lnTo>
                      <a:pt x="24" y="27"/>
                    </a:lnTo>
                    <a:lnTo>
                      <a:pt x="30" y="27"/>
                    </a:lnTo>
                    <a:lnTo>
                      <a:pt x="30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1" name="íšľiḑê">
                <a:extLst>
                  <a:ext uri="{FF2B5EF4-FFF2-40B4-BE49-F238E27FC236}">
                    <a16:creationId xmlns:a16="http://schemas.microsoft.com/office/drawing/2014/main" id="{A0E8778B-4382-4CAE-954E-7697FD0E38F4}"/>
                  </a:ext>
                </a:extLst>
              </p:cNvPr>
              <p:cNvSpPr/>
              <p:nvPr/>
            </p:nvSpPr>
            <p:spPr bwMode="auto">
              <a:xfrm>
                <a:off x="2660808" y="5882292"/>
                <a:ext cx="117995" cy="171096"/>
              </a:xfrm>
              <a:custGeom>
                <a:avLst/>
                <a:gdLst>
                  <a:gd name="T0" fmla="*/ 0 w 40"/>
                  <a:gd name="T1" fmla="*/ 0 h 58"/>
                  <a:gd name="T2" fmla="*/ 40 w 40"/>
                  <a:gd name="T3" fmla="*/ 0 h 58"/>
                  <a:gd name="T4" fmla="*/ 40 w 40"/>
                  <a:gd name="T5" fmla="*/ 58 h 58"/>
                  <a:gd name="T6" fmla="*/ 0 w 40"/>
                  <a:gd name="T7" fmla="*/ 58 h 58"/>
                  <a:gd name="T8" fmla="*/ 0 w 40"/>
                  <a:gd name="T9" fmla="*/ 0 h 58"/>
                  <a:gd name="T10" fmla="*/ 0 w 40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8">
                    <a:moveTo>
                      <a:pt x="0" y="0"/>
                    </a:moveTo>
                    <a:lnTo>
                      <a:pt x="40" y="0"/>
                    </a:lnTo>
                    <a:lnTo>
                      <a:pt x="40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42" name="iśľîďè">
                <a:extLst>
                  <a:ext uri="{FF2B5EF4-FFF2-40B4-BE49-F238E27FC236}">
                    <a16:creationId xmlns:a16="http://schemas.microsoft.com/office/drawing/2014/main" id="{4EAA081C-D4C3-49C3-8999-3ADC5B68EAA7}"/>
                  </a:ext>
                </a:extLst>
              </p:cNvPr>
              <p:cNvSpPr/>
              <p:nvPr/>
            </p:nvSpPr>
            <p:spPr bwMode="auto">
              <a:xfrm>
                <a:off x="2796502" y="5823294"/>
                <a:ext cx="112094" cy="230094"/>
              </a:xfrm>
              <a:custGeom>
                <a:avLst/>
                <a:gdLst>
                  <a:gd name="T0" fmla="*/ 0 w 38"/>
                  <a:gd name="T1" fmla="*/ 0 h 79"/>
                  <a:gd name="T2" fmla="*/ 38 w 38"/>
                  <a:gd name="T3" fmla="*/ 0 h 79"/>
                  <a:gd name="T4" fmla="*/ 38 w 38"/>
                  <a:gd name="T5" fmla="*/ 79 h 79"/>
                  <a:gd name="T6" fmla="*/ 0 w 38"/>
                  <a:gd name="T7" fmla="*/ 79 h 79"/>
                  <a:gd name="T8" fmla="*/ 0 w 38"/>
                  <a:gd name="T9" fmla="*/ 0 h 79"/>
                  <a:gd name="T10" fmla="*/ 0 w 38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79">
                    <a:moveTo>
                      <a:pt x="0" y="0"/>
                    </a:moveTo>
                    <a:lnTo>
                      <a:pt x="38" y="0"/>
                    </a:lnTo>
                    <a:lnTo>
                      <a:pt x="38" y="79"/>
                    </a:lnTo>
                    <a:lnTo>
                      <a:pt x="0" y="7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43" name="i$1îdè">
                <a:extLst>
                  <a:ext uri="{FF2B5EF4-FFF2-40B4-BE49-F238E27FC236}">
                    <a16:creationId xmlns:a16="http://schemas.microsoft.com/office/drawing/2014/main" id="{13431743-9C0F-4F93-B715-A6A7A5293D14}"/>
                  </a:ext>
                </a:extLst>
              </p:cNvPr>
              <p:cNvSpPr/>
              <p:nvPr/>
            </p:nvSpPr>
            <p:spPr bwMode="auto">
              <a:xfrm>
                <a:off x="3421880" y="5610901"/>
                <a:ext cx="147494" cy="442486"/>
              </a:xfrm>
              <a:custGeom>
                <a:avLst/>
                <a:gdLst>
                  <a:gd name="T0" fmla="*/ 9 w 50"/>
                  <a:gd name="T1" fmla="*/ 23 h 149"/>
                  <a:gd name="T2" fmla="*/ 13 w 50"/>
                  <a:gd name="T3" fmla="*/ 23 h 149"/>
                  <a:gd name="T4" fmla="*/ 23 w 50"/>
                  <a:gd name="T5" fmla="*/ 0 h 149"/>
                  <a:gd name="T6" fmla="*/ 29 w 50"/>
                  <a:gd name="T7" fmla="*/ 0 h 149"/>
                  <a:gd name="T8" fmla="*/ 36 w 50"/>
                  <a:gd name="T9" fmla="*/ 23 h 149"/>
                  <a:gd name="T10" fmla="*/ 42 w 50"/>
                  <a:gd name="T11" fmla="*/ 23 h 149"/>
                  <a:gd name="T12" fmla="*/ 42 w 50"/>
                  <a:gd name="T13" fmla="*/ 36 h 149"/>
                  <a:gd name="T14" fmla="*/ 44 w 50"/>
                  <a:gd name="T15" fmla="*/ 42 h 149"/>
                  <a:gd name="T16" fmla="*/ 50 w 50"/>
                  <a:gd name="T17" fmla="*/ 42 h 149"/>
                  <a:gd name="T18" fmla="*/ 50 w 50"/>
                  <a:gd name="T19" fmla="*/ 149 h 149"/>
                  <a:gd name="T20" fmla="*/ 0 w 50"/>
                  <a:gd name="T21" fmla="*/ 149 h 149"/>
                  <a:gd name="T22" fmla="*/ 0 w 50"/>
                  <a:gd name="T23" fmla="*/ 42 h 149"/>
                  <a:gd name="T24" fmla="*/ 8 w 50"/>
                  <a:gd name="T25" fmla="*/ 42 h 149"/>
                  <a:gd name="T26" fmla="*/ 9 w 50"/>
                  <a:gd name="T27" fmla="*/ 36 h 149"/>
                  <a:gd name="T28" fmla="*/ 9 w 50"/>
                  <a:gd name="T29" fmla="*/ 23 h 149"/>
                  <a:gd name="T30" fmla="*/ 9 w 50"/>
                  <a:gd name="T31" fmla="*/ 23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149">
                    <a:moveTo>
                      <a:pt x="9" y="23"/>
                    </a:moveTo>
                    <a:lnTo>
                      <a:pt x="13" y="23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36" y="23"/>
                    </a:lnTo>
                    <a:lnTo>
                      <a:pt x="42" y="23"/>
                    </a:lnTo>
                    <a:lnTo>
                      <a:pt x="42" y="36"/>
                    </a:lnTo>
                    <a:lnTo>
                      <a:pt x="44" y="42"/>
                    </a:lnTo>
                    <a:lnTo>
                      <a:pt x="50" y="42"/>
                    </a:lnTo>
                    <a:lnTo>
                      <a:pt x="50" y="149"/>
                    </a:lnTo>
                    <a:lnTo>
                      <a:pt x="0" y="149"/>
                    </a:lnTo>
                    <a:lnTo>
                      <a:pt x="0" y="42"/>
                    </a:lnTo>
                    <a:lnTo>
                      <a:pt x="8" y="42"/>
                    </a:lnTo>
                    <a:lnTo>
                      <a:pt x="9" y="36"/>
                    </a:lnTo>
                    <a:lnTo>
                      <a:pt x="9" y="23"/>
                    </a:lnTo>
                    <a:lnTo>
                      <a:pt x="9" y="2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4" name="îŝľïḓè">
                <a:extLst>
                  <a:ext uri="{FF2B5EF4-FFF2-40B4-BE49-F238E27FC236}">
                    <a16:creationId xmlns:a16="http://schemas.microsoft.com/office/drawing/2014/main" id="{DE94EF8D-D402-4448-8F36-C78900E43B27}"/>
                  </a:ext>
                </a:extLst>
              </p:cNvPr>
              <p:cNvSpPr/>
              <p:nvPr/>
            </p:nvSpPr>
            <p:spPr bwMode="auto">
              <a:xfrm>
                <a:off x="3646071" y="5964889"/>
                <a:ext cx="82597" cy="88498"/>
              </a:xfrm>
              <a:custGeom>
                <a:avLst/>
                <a:gdLst>
                  <a:gd name="T0" fmla="*/ 0 w 28"/>
                  <a:gd name="T1" fmla="*/ 0 h 31"/>
                  <a:gd name="T2" fmla="*/ 28 w 28"/>
                  <a:gd name="T3" fmla="*/ 0 h 31"/>
                  <a:gd name="T4" fmla="*/ 28 w 28"/>
                  <a:gd name="T5" fmla="*/ 31 h 31"/>
                  <a:gd name="T6" fmla="*/ 0 w 28"/>
                  <a:gd name="T7" fmla="*/ 31 h 31"/>
                  <a:gd name="T8" fmla="*/ 0 w 28"/>
                  <a:gd name="T9" fmla="*/ 0 h 31"/>
                  <a:gd name="T10" fmla="*/ 0 w 28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31">
                    <a:moveTo>
                      <a:pt x="0" y="0"/>
                    </a:moveTo>
                    <a:lnTo>
                      <a:pt x="28" y="0"/>
                    </a:lnTo>
                    <a:lnTo>
                      <a:pt x="28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5" name="ïŝ1îḑê">
                <a:extLst>
                  <a:ext uri="{FF2B5EF4-FFF2-40B4-BE49-F238E27FC236}">
                    <a16:creationId xmlns:a16="http://schemas.microsoft.com/office/drawing/2014/main" id="{A7914C39-7FFF-4625-8F62-A3561D395C37}"/>
                  </a:ext>
                </a:extLst>
              </p:cNvPr>
              <p:cNvSpPr/>
              <p:nvPr/>
            </p:nvSpPr>
            <p:spPr bwMode="auto">
              <a:xfrm>
                <a:off x="3675572" y="5021474"/>
                <a:ext cx="778773" cy="1031913"/>
              </a:xfrm>
              <a:custGeom>
                <a:avLst/>
                <a:gdLst>
                  <a:gd name="T0" fmla="*/ 124 w 266"/>
                  <a:gd name="T1" fmla="*/ 0 h 476"/>
                  <a:gd name="T2" fmla="*/ 203 w 266"/>
                  <a:gd name="T3" fmla="*/ 0 h 476"/>
                  <a:gd name="T4" fmla="*/ 203 w 266"/>
                  <a:gd name="T5" fmla="*/ 5 h 476"/>
                  <a:gd name="T6" fmla="*/ 209 w 266"/>
                  <a:gd name="T7" fmla="*/ 5 h 476"/>
                  <a:gd name="T8" fmla="*/ 209 w 266"/>
                  <a:gd name="T9" fmla="*/ 9 h 476"/>
                  <a:gd name="T10" fmla="*/ 214 w 266"/>
                  <a:gd name="T11" fmla="*/ 9 h 476"/>
                  <a:gd name="T12" fmla="*/ 214 w 266"/>
                  <a:gd name="T13" fmla="*/ 17 h 476"/>
                  <a:gd name="T14" fmla="*/ 222 w 266"/>
                  <a:gd name="T15" fmla="*/ 17 h 476"/>
                  <a:gd name="T16" fmla="*/ 222 w 266"/>
                  <a:gd name="T17" fmla="*/ 430 h 476"/>
                  <a:gd name="T18" fmla="*/ 230 w 266"/>
                  <a:gd name="T19" fmla="*/ 430 h 476"/>
                  <a:gd name="T20" fmla="*/ 230 w 266"/>
                  <a:gd name="T21" fmla="*/ 453 h 476"/>
                  <a:gd name="T22" fmla="*/ 230 w 266"/>
                  <a:gd name="T23" fmla="*/ 462 h 476"/>
                  <a:gd name="T24" fmla="*/ 266 w 266"/>
                  <a:gd name="T25" fmla="*/ 462 h 476"/>
                  <a:gd name="T26" fmla="*/ 266 w 266"/>
                  <a:gd name="T27" fmla="*/ 476 h 476"/>
                  <a:gd name="T28" fmla="*/ 230 w 266"/>
                  <a:gd name="T29" fmla="*/ 476 h 476"/>
                  <a:gd name="T30" fmla="*/ 222 w 266"/>
                  <a:gd name="T31" fmla="*/ 476 h 476"/>
                  <a:gd name="T32" fmla="*/ 199 w 266"/>
                  <a:gd name="T33" fmla="*/ 476 h 476"/>
                  <a:gd name="T34" fmla="*/ 124 w 266"/>
                  <a:gd name="T35" fmla="*/ 476 h 476"/>
                  <a:gd name="T36" fmla="*/ 48 w 266"/>
                  <a:gd name="T37" fmla="*/ 476 h 476"/>
                  <a:gd name="T38" fmla="*/ 0 w 266"/>
                  <a:gd name="T39" fmla="*/ 476 h 476"/>
                  <a:gd name="T40" fmla="*/ 0 w 266"/>
                  <a:gd name="T41" fmla="*/ 453 h 476"/>
                  <a:gd name="T42" fmla="*/ 0 w 266"/>
                  <a:gd name="T43" fmla="*/ 411 h 476"/>
                  <a:gd name="T44" fmla="*/ 10 w 266"/>
                  <a:gd name="T45" fmla="*/ 411 h 476"/>
                  <a:gd name="T46" fmla="*/ 10 w 266"/>
                  <a:gd name="T47" fmla="*/ 166 h 476"/>
                  <a:gd name="T48" fmla="*/ 17 w 266"/>
                  <a:gd name="T49" fmla="*/ 166 h 476"/>
                  <a:gd name="T50" fmla="*/ 17 w 266"/>
                  <a:gd name="T51" fmla="*/ 155 h 476"/>
                  <a:gd name="T52" fmla="*/ 23 w 266"/>
                  <a:gd name="T53" fmla="*/ 155 h 476"/>
                  <a:gd name="T54" fmla="*/ 23 w 266"/>
                  <a:gd name="T55" fmla="*/ 143 h 476"/>
                  <a:gd name="T56" fmla="*/ 25 w 266"/>
                  <a:gd name="T57" fmla="*/ 143 h 476"/>
                  <a:gd name="T58" fmla="*/ 44 w 266"/>
                  <a:gd name="T59" fmla="*/ 111 h 476"/>
                  <a:gd name="T60" fmla="*/ 46 w 266"/>
                  <a:gd name="T61" fmla="*/ 111 h 476"/>
                  <a:gd name="T62" fmla="*/ 48 w 266"/>
                  <a:gd name="T63" fmla="*/ 111 h 476"/>
                  <a:gd name="T64" fmla="*/ 48 w 266"/>
                  <a:gd name="T65" fmla="*/ 76 h 476"/>
                  <a:gd name="T66" fmla="*/ 50 w 266"/>
                  <a:gd name="T67" fmla="*/ 76 h 476"/>
                  <a:gd name="T68" fmla="*/ 50 w 266"/>
                  <a:gd name="T69" fmla="*/ 113 h 476"/>
                  <a:gd name="T70" fmla="*/ 69 w 266"/>
                  <a:gd name="T71" fmla="*/ 143 h 476"/>
                  <a:gd name="T72" fmla="*/ 71 w 266"/>
                  <a:gd name="T73" fmla="*/ 143 h 476"/>
                  <a:gd name="T74" fmla="*/ 71 w 266"/>
                  <a:gd name="T75" fmla="*/ 155 h 476"/>
                  <a:gd name="T76" fmla="*/ 75 w 266"/>
                  <a:gd name="T77" fmla="*/ 155 h 476"/>
                  <a:gd name="T78" fmla="*/ 75 w 266"/>
                  <a:gd name="T79" fmla="*/ 166 h 476"/>
                  <a:gd name="T80" fmla="*/ 82 w 266"/>
                  <a:gd name="T81" fmla="*/ 166 h 476"/>
                  <a:gd name="T82" fmla="*/ 82 w 266"/>
                  <a:gd name="T83" fmla="*/ 453 h 476"/>
                  <a:gd name="T84" fmla="*/ 124 w 266"/>
                  <a:gd name="T85" fmla="*/ 453 h 476"/>
                  <a:gd name="T86" fmla="*/ 124 w 266"/>
                  <a:gd name="T87" fmla="*/ 23 h 476"/>
                  <a:gd name="T88" fmla="*/ 124 w 266"/>
                  <a:gd name="T89" fmla="*/ 17 h 476"/>
                  <a:gd name="T90" fmla="*/ 124 w 266"/>
                  <a:gd name="T91" fmla="*/ 17 h 476"/>
                  <a:gd name="T92" fmla="*/ 124 w 266"/>
                  <a:gd name="T93" fmla="*/ 11 h 476"/>
                  <a:gd name="T94" fmla="*/ 124 w 266"/>
                  <a:gd name="T95" fmla="*/ 9 h 476"/>
                  <a:gd name="T96" fmla="*/ 124 w 266"/>
                  <a:gd name="T97" fmla="*/ 5 h 476"/>
                  <a:gd name="T98" fmla="*/ 124 w 266"/>
                  <a:gd name="T99" fmla="*/ 0 h 476"/>
                  <a:gd name="T100" fmla="*/ 124 w 266"/>
                  <a:gd name="T101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6" h="476">
                    <a:moveTo>
                      <a:pt x="124" y="0"/>
                    </a:moveTo>
                    <a:lnTo>
                      <a:pt x="203" y="0"/>
                    </a:lnTo>
                    <a:lnTo>
                      <a:pt x="203" y="5"/>
                    </a:lnTo>
                    <a:lnTo>
                      <a:pt x="209" y="5"/>
                    </a:lnTo>
                    <a:lnTo>
                      <a:pt x="209" y="9"/>
                    </a:lnTo>
                    <a:lnTo>
                      <a:pt x="214" y="9"/>
                    </a:lnTo>
                    <a:lnTo>
                      <a:pt x="214" y="17"/>
                    </a:lnTo>
                    <a:lnTo>
                      <a:pt x="222" y="17"/>
                    </a:lnTo>
                    <a:lnTo>
                      <a:pt x="222" y="430"/>
                    </a:lnTo>
                    <a:lnTo>
                      <a:pt x="230" y="430"/>
                    </a:lnTo>
                    <a:lnTo>
                      <a:pt x="230" y="453"/>
                    </a:lnTo>
                    <a:lnTo>
                      <a:pt x="230" y="462"/>
                    </a:lnTo>
                    <a:lnTo>
                      <a:pt x="266" y="462"/>
                    </a:lnTo>
                    <a:lnTo>
                      <a:pt x="266" y="476"/>
                    </a:lnTo>
                    <a:lnTo>
                      <a:pt x="230" y="476"/>
                    </a:lnTo>
                    <a:lnTo>
                      <a:pt x="222" y="476"/>
                    </a:lnTo>
                    <a:lnTo>
                      <a:pt x="199" y="476"/>
                    </a:lnTo>
                    <a:lnTo>
                      <a:pt x="124" y="476"/>
                    </a:lnTo>
                    <a:lnTo>
                      <a:pt x="48" y="476"/>
                    </a:lnTo>
                    <a:lnTo>
                      <a:pt x="0" y="476"/>
                    </a:lnTo>
                    <a:lnTo>
                      <a:pt x="0" y="453"/>
                    </a:lnTo>
                    <a:lnTo>
                      <a:pt x="0" y="411"/>
                    </a:lnTo>
                    <a:lnTo>
                      <a:pt x="10" y="411"/>
                    </a:lnTo>
                    <a:lnTo>
                      <a:pt x="10" y="166"/>
                    </a:lnTo>
                    <a:lnTo>
                      <a:pt x="17" y="166"/>
                    </a:lnTo>
                    <a:lnTo>
                      <a:pt x="17" y="155"/>
                    </a:lnTo>
                    <a:lnTo>
                      <a:pt x="23" y="155"/>
                    </a:lnTo>
                    <a:lnTo>
                      <a:pt x="23" y="143"/>
                    </a:lnTo>
                    <a:lnTo>
                      <a:pt x="25" y="143"/>
                    </a:lnTo>
                    <a:lnTo>
                      <a:pt x="44" y="111"/>
                    </a:lnTo>
                    <a:lnTo>
                      <a:pt x="46" y="111"/>
                    </a:lnTo>
                    <a:lnTo>
                      <a:pt x="48" y="111"/>
                    </a:lnTo>
                    <a:lnTo>
                      <a:pt x="48" y="76"/>
                    </a:lnTo>
                    <a:lnTo>
                      <a:pt x="50" y="76"/>
                    </a:lnTo>
                    <a:lnTo>
                      <a:pt x="50" y="113"/>
                    </a:lnTo>
                    <a:lnTo>
                      <a:pt x="69" y="143"/>
                    </a:lnTo>
                    <a:lnTo>
                      <a:pt x="71" y="143"/>
                    </a:lnTo>
                    <a:lnTo>
                      <a:pt x="71" y="155"/>
                    </a:lnTo>
                    <a:lnTo>
                      <a:pt x="75" y="155"/>
                    </a:lnTo>
                    <a:lnTo>
                      <a:pt x="75" y="166"/>
                    </a:lnTo>
                    <a:lnTo>
                      <a:pt x="82" y="166"/>
                    </a:lnTo>
                    <a:lnTo>
                      <a:pt x="82" y="453"/>
                    </a:lnTo>
                    <a:lnTo>
                      <a:pt x="124" y="453"/>
                    </a:lnTo>
                    <a:lnTo>
                      <a:pt x="124" y="23"/>
                    </a:lnTo>
                    <a:lnTo>
                      <a:pt x="124" y="17"/>
                    </a:lnTo>
                    <a:lnTo>
                      <a:pt x="124" y="17"/>
                    </a:lnTo>
                    <a:lnTo>
                      <a:pt x="124" y="11"/>
                    </a:lnTo>
                    <a:lnTo>
                      <a:pt x="124" y="9"/>
                    </a:lnTo>
                    <a:lnTo>
                      <a:pt x="124" y="5"/>
                    </a:lnTo>
                    <a:lnTo>
                      <a:pt x="124" y="0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6" name="ïs1iḍê">
                <a:extLst>
                  <a:ext uri="{FF2B5EF4-FFF2-40B4-BE49-F238E27FC236}">
                    <a16:creationId xmlns:a16="http://schemas.microsoft.com/office/drawing/2014/main" id="{376A8BEC-9D7C-4711-820C-E7882ADBEFDA}"/>
                  </a:ext>
                </a:extLst>
              </p:cNvPr>
              <p:cNvSpPr/>
              <p:nvPr/>
            </p:nvSpPr>
            <p:spPr bwMode="auto">
              <a:xfrm>
                <a:off x="4383548" y="5622700"/>
                <a:ext cx="306789" cy="430687"/>
              </a:xfrm>
              <a:custGeom>
                <a:avLst/>
                <a:gdLst>
                  <a:gd name="T0" fmla="*/ 48 w 103"/>
                  <a:gd name="T1" fmla="*/ 112 h 145"/>
                  <a:gd name="T2" fmla="*/ 103 w 103"/>
                  <a:gd name="T3" fmla="*/ 112 h 145"/>
                  <a:gd name="T4" fmla="*/ 103 w 103"/>
                  <a:gd name="T5" fmla="*/ 145 h 145"/>
                  <a:gd name="T6" fmla="*/ 48 w 103"/>
                  <a:gd name="T7" fmla="*/ 145 h 145"/>
                  <a:gd name="T8" fmla="*/ 23 w 103"/>
                  <a:gd name="T9" fmla="*/ 145 h 145"/>
                  <a:gd name="T10" fmla="*/ 0 w 103"/>
                  <a:gd name="T11" fmla="*/ 145 h 145"/>
                  <a:gd name="T12" fmla="*/ 0 w 103"/>
                  <a:gd name="T13" fmla="*/ 11 h 145"/>
                  <a:gd name="T14" fmla="*/ 6 w 103"/>
                  <a:gd name="T15" fmla="*/ 11 h 145"/>
                  <a:gd name="T16" fmla="*/ 6 w 103"/>
                  <a:gd name="T17" fmla="*/ 0 h 145"/>
                  <a:gd name="T18" fmla="*/ 34 w 103"/>
                  <a:gd name="T19" fmla="*/ 0 h 145"/>
                  <a:gd name="T20" fmla="*/ 34 w 103"/>
                  <a:gd name="T21" fmla="*/ 11 h 145"/>
                  <a:gd name="T22" fmla="*/ 48 w 103"/>
                  <a:gd name="T23" fmla="*/ 11 h 145"/>
                  <a:gd name="T24" fmla="*/ 48 w 103"/>
                  <a:gd name="T25" fmla="*/ 112 h 145"/>
                  <a:gd name="T26" fmla="*/ 48 w 103"/>
                  <a:gd name="T27" fmla="*/ 11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" h="145">
                    <a:moveTo>
                      <a:pt x="48" y="112"/>
                    </a:moveTo>
                    <a:lnTo>
                      <a:pt x="103" y="112"/>
                    </a:lnTo>
                    <a:lnTo>
                      <a:pt x="103" y="145"/>
                    </a:lnTo>
                    <a:lnTo>
                      <a:pt x="48" y="145"/>
                    </a:lnTo>
                    <a:lnTo>
                      <a:pt x="23" y="145"/>
                    </a:lnTo>
                    <a:lnTo>
                      <a:pt x="0" y="145"/>
                    </a:lnTo>
                    <a:lnTo>
                      <a:pt x="0" y="11"/>
                    </a:lnTo>
                    <a:lnTo>
                      <a:pt x="6" y="11"/>
                    </a:lnTo>
                    <a:lnTo>
                      <a:pt x="6" y="0"/>
                    </a:lnTo>
                    <a:lnTo>
                      <a:pt x="34" y="0"/>
                    </a:lnTo>
                    <a:lnTo>
                      <a:pt x="34" y="11"/>
                    </a:lnTo>
                    <a:lnTo>
                      <a:pt x="48" y="11"/>
                    </a:lnTo>
                    <a:lnTo>
                      <a:pt x="48" y="112"/>
                    </a:lnTo>
                    <a:lnTo>
                      <a:pt x="48" y="112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7" name="îsļïdé">
                <a:extLst>
                  <a:ext uri="{FF2B5EF4-FFF2-40B4-BE49-F238E27FC236}">
                    <a16:creationId xmlns:a16="http://schemas.microsoft.com/office/drawing/2014/main" id="{83CE5A90-E7A3-40C4-AF9A-B2CCE17A1389}"/>
                  </a:ext>
                </a:extLst>
              </p:cNvPr>
              <p:cNvSpPr/>
              <p:nvPr/>
            </p:nvSpPr>
            <p:spPr bwMode="auto">
              <a:xfrm>
                <a:off x="4908627" y="5634500"/>
                <a:ext cx="365788" cy="418888"/>
              </a:xfrm>
              <a:custGeom>
                <a:avLst/>
                <a:gdLst>
                  <a:gd name="T0" fmla="*/ 0 w 124"/>
                  <a:gd name="T1" fmla="*/ 0 h 142"/>
                  <a:gd name="T2" fmla="*/ 124 w 124"/>
                  <a:gd name="T3" fmla="*/ 0 h 142"/>
                  <a:gd name="T4" fmla="*/ 124 w 124"/>
                  <a:gd name="T5" fmla="*/ 142 h 142"/>
                  <a:gd name="T6" fmla="*/ 0 w 124"/>
                  <a:gd name="T7" fmla="*/ 142 h 142"/>
                  <a:gd name="T8" fmla="*/ 0 w 124"/>
                  <a:gd name="T9" fmla="*/ 0 h 142"/>
                  <a:gd name="T10" fmla="*/ 0 w 124"/>
                  <a:gd name="T1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42">
                    <a:moveTo>
                      <a:pt x="0" y="0"/>
                    </a:moveTo>
                    <a:lnTo>
                      <a:pt x="124" y="0"/>
                    </a:lnTo>
                    <a:lnTo>
                      <a:pt x="124" y="142"/>
                    </a:lnTo>
                    <a:lnTo>
                      <a:pt x="0" y="14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8" name="ïṩḻíḋè">
                <a:extLst>
                  <a:ext uri="{FF2B5EF4-FFF2-40B4-BE49-F238E27FC236}">
                    <a16:creationId xmlns:a16="http://schemas.microsoft.com/office/drawing/2014/main" id="{5ECFB45B-C0BE-4D47-8927-C2688F9BC984}"/>
                  </a:ext>
                </a:extLst>
              </p:cNvPr>
              <p:cNvSpPr/>
              <p:nvPr/>
            </p:nvSpPr>
            <p:spPr bwMode="auto">
              <a:xfrm>
                <a:off x="5303915" y="5410309"/>
                <a:ext cx="873170" cy="643080"/>
              </a:xfrm>
              <a:custGeom>
                <a:avLst/>
                <a:gdLst>
                  <a:gd name="T0" fmla="*/ 84 w 296"/>
                  <a:gd name="T1" fmla="*/ 193 h 218"/>
                  <a:gd name="T2" fmla="*/ 94 w 296"/>
                  <a:gd name="T3" fmla="*/ 193 h 218"/>
                  <a:gd name="T4" fmla="*/ 94 w 296"/>
                  <a:gd name="T5" fmla="*/ 199 h 218"/>
                  <a:gd name="T6" fmla="*/ 113 w 296"/>
                  <a:gd name="T7" fmla="*/ 199 h 218"/>
                  <a:gd name="T8" fmla="*/ 113 w 296"/>
                  <a:gd name="T9" fmla="*/ 206 h 218"/>
                  <a:gd name="T10" fmla="*/ 160 w 296"/>
                  <a:gd name="T11" fmla="*/ 206 h 218"/>
                  <a:gd name="T12" fmla="*/ 160 w 296"/>
                  <a:gd name="T13" fmla="*/ 9 h 218"/>
                  <a:gd name="T14" fmla="*/ 178 w 296"/>
                  <a:gd name="T15" fmla="*/ 9 h 218"/>
                  <a:gd name="T16" fmla="*/ 178 w 296"/>
                  <a:gd name="T17" fmla="*/ 0 h 218"/>
                  <a:gd name="T18" fmla="*/ 218 w 296"/>
                  <a:gd name="T19" fmla="*/ 0 h 218"/>
                  <a:gd name="T20" fmla="*/ 218 w 296"/>
                  <a:gd name="T21" fmla="*/ 9 h 218"/>
                  <a:gd name="T22" fmla="*/ 231 w 296"/>
                  <a:gd name="T23" fmla="*/ 9 h 218"/>
                  <a:gd name="T24" fmla="*/ 231 w 296"/>
                  <a:gd name="T25" fmla="*/ 206 h 218"/>
                  <a:gd name="T26" fmla="*/ 245 w 296"/>
                  <a:gd name="T27" fmla="*/ 206 h 218"/>
                  <a:gd name="T28" fmla="*/ 245 w 296"/>
                  <a:gd name="T29" fmla="*/ 214 h 218"/>
                  <a:gd name="T30" fmla="*/ 296 w 296"/>
                  <a:gd name="T31" fmla="*/ 214 h 218"/>
                  <a:gd name="T32" fmla="*/ 296 w 296"/>
                  <a:gd name="T33" fmla="*/ 218 h 218"/>
                  <a:gd name="T34" fmla="*/ 245 w 296"/>
                  <a:gd name="T35" fmla="*/ 218 h 218"/>
                  <a:gd name="T36" fmla="*/ 231 w 296"/>
                  <a:gd name="T37" fmla="*/ 218 h 218"/>
                  <a:gd name="T38" fmla="*/ 160 w 296"/>
                  <a:gd name="T39" fmla="*/ 218 h 218"/>
                  <a:gd name="T40" fmla="*/ 130 w 296"/>
                  <a:gd name="T41" fmla="*/ 218 h 218"/>
                  <a:gd name="T42" fmla="*/ 84 w 296"/>
                  <a:gd name="T43" fmla="*/ 218 h 218"/>
                  <a:gd name="T44" fmla="*/ 80 w 296"/>
                  <a:gd name="T45" fmla="*/ 218 h 218"/>
                  <a:gd name="T46" fmla="*/ 50 w 296"/>
                  <a:gd name="T47" fmla="*/ 218 h 218"/>
                  <a:gd name="T48" fmla="*/ 0 w 296"/>
                  <a:gd name="T49" fmla="*/ 218 h 218"/>
                  <a:gd name="T50" fmla="*/ 0 w 296"/>
                  <a:gd name="T51" fmla="*/ 4 h 218"/>
                  <a:gd name="T52" fmla="*/ 50 w 296"/>
                  <a:gd name="T53" fmla="*/ 4 h 218"/>
                  <a:gd name="T54" fmla="*/ 50 w 296"/>
                  <a:gd name="T55" fmla="*/ 25 h 218"/>
                  <a:gd name="T56" fmla="*/ 84 w 296"/>
                  <a:gd name="T57" fmla="*/ 25 h 218"/>
                  <a:gd name="T58" fmla="*/ 84 w 296"/>
                  <a:gd name="T59" fmla="*/ 193 h 218"/>
                  <a:gd name="T60" fmla="*/ 84 w 296"/>
                  <a:gd name="T61" fmla="*/ 19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96" h="218">
                    <a:moveTo>
                      <a:pt x="84" y="193"/>
                    </a:moveTo>
                    <a:lnTo>
                      <a:pt x="94" y="193"/>
                    </a:lnTo>
                    <a:lnTo>
                      <a:pt x="94" y="199"/>
                    </a:lnTo>
                    <a:lnTo>
                      <a:pt x="113" y="199"/>
                    </a:lnTo>
                    <a:lnTo>
                      <a:pt x="113" y="206"/>
                    </a:lnTo>
                    <a:lnTo>
                      <a:pt x="160" y="206"/>
                    </a:lnTo>
                    <a:lnTo>
                      <a:pt x="160" y="9"/>
                    </a:lnTo>
                    <a:lnTo>
                      <a:pt x="178" y="9"/>
                    </a:lnTo>
                    <a:lnTo>
                      <a:pt x="178" y="0"/>
                    </a:lnTo>
                    <a:lnTo>
                      <a:pt x="218" y="0"/>
                    </a:lnTo>
                    <a:lnTo>
                      <a:pt x="218" y="9"/>
                    </a:lnTo>
                    <a:lnTo>
                      <a:pt x="231" y="9"/>
                    </a:lnTo>
                    <a:lnTo>
                      <a:pt x="231" y="206"/>
                    </a:lnTo>
                    <a:lnTo>
                      <a:pt x="245" y="206"/>
                    </a:lnTo>
                    <a:lnTo>
                      <a:pt x="245" y="214"/>
                    </a:lnTo>
                    <a:lnTo>
                      <a:pt x="296" y="214"/>
                    </a:lnTo>
                    <a:lnTo>
                      <a:pt x="296" y="218"/>
                    </a:lnTo>
                    <a:lnTo>
                      <a:pt x="245" y="218"/>
                    </a:lnTo>
                    <a:lnTo>
                      <a:pt x="231" y="218"/>
                    </a:lnTo>
                    <a:lnTo>
                      <a:pt x="160" y="218"/>
                    </a:lnTo>
                    <a:lnTo>
                      <a:pt x="130" y="218"/>
                    </a:lnTo>
                    <a:lnTo>
                      <a:pt x="84" y="218"/>
                    </a:lnTo>
                    <a:lnTo>
                      <a:pt x="80" y="218"/>
                    </a:lnTo>
                    <a:lnTo>
                      <a:pt x="50" y="218"/>
                    </a:lnTo>
                    <a:lnTo>
                      <a:pt x="0" y="218"/>
                    </a:lnTo>
                    <a:lnTo>
                      <a:pt x="0" y="4"/>
                    </a:lnTo>
                    <a:lnTo>
                      <a:pt x="50" y="4"/>
                    </a:lnTo>
                    <a:lnTo>
                      <a:pt x="50" y="25"/>
                    </a:lnTo>
                    <a:lnTo>
                      <a:pt x="84" y="25"/>
                    </a:lnTo>
                    <a:lnTo>
                      <a:pt x="84" y="193"/>
                    </a:lnTo>
                    <a:lnTo>
                      <a:pt x="84" y="19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9" name="ïṥḻïḍè">
                <a:extLst>
                  <a:ext uri="{FF2B5EF4-FFF2-40B4-BE49-F238E27FC236}">
                    <a16:creationId xmlns:a16="http://schemas.microsoft.com/office/drawing/2014/main" id="{5511EAEE-6F34-47C0-B55E-003AFDC42AF0}"/>
                  </a:ext>
                </a:extLst>
              </p:cNvPr>
              <p:cNvSpPr/>
              <p:nvPr/>
            </p:nvSpPr>
            <p:spPr bwMode="auto">
              <a:xfrm>
                <a:off x="35399" y="5882292"/>
                <a:ext cx="377587" cy="171096"/>
              </a:xfrm>
              <a:custGeom>
                <a:avLst/>
                <a:gdLst>
                  <a:gd name="T0" fmla="*/ 0 w 129"/>
                  <a:gd name="T1" fmla="*/ 0 h 58"/>
                  <a:gd name="T2" fmla="*/ 129 w 129"/>
                  <a:gd name="T3" fmla="*/ 0 h 58"/>
                  <a:gd name="T4" fmla="*/ 129 w 129"/>
                  <a:gd name="T5" fmla="*/ 58 h 58"/>
                  <a:gd name="T6" fmla="*/ 0 w 129"/>
                  <a:gd name="T7" fmla="*/ 58 h 58"/>
                  <a:gd name="T8" fmla="*/ 0 w 129"/>
                  <a:gd name="T9" fmla="*/ 0 h 58"/>
                  <a:gd name="T10" fmla="*/ 0 w 129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58">
                    <a:moveTo>
                      <a:pt x="0" y="0"/>
                    </a:moveTo>
                    <a:lnTo>
                      <a:pt x="129" y="0"/>
                    </a:lnTo>
                    <a:lnTo>
                      <a:pt x="129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50" name="îṣ1iḋê">
                <a:extLst>
                  <a:ext uri="{FF2B5EF4-FFF2-40B4-BE49-F238E27FC236}">
                    <a16:creationId xmlns:a16="http://schemas.microsoft.com/office/drawing/2014/main" id="{BD52D1FA-6B93-4BBB-AA76-6639FB421281}"/>
                  </a:ext>
                </a:extLst>
              </p:cNvPr>
              <p:cNvSpPr/>
              <p:nvPr/>
            </p:nvSpPr>
            <p:spPr bwMode="auto">
              <a:xfrm>
                <a:off x="2796502" y="4887064"/>
                <a:ext cx="595877" cy="1166323"/>
              </a:xfrm>
              <a:custGeom>
                <a:avLst/>
                <a:gdLst>
                  <a:gd name="T0" fmla="*/ 145 w 200"/>
                  <a:gd name="T1" fmla="*/ 446 h 538"/>
                  <a:gd name="T2" fmla="*/ 195 w 200"/>
                  <a:gd name="T3" fmla="*/ 446 h 538"/>
                  <a:gd name="T4" fmla="*/ 195 w 200"/>
                  <a:gd name="T5" fmla="*/ 456 h 538"/>
                  <a:gd name="T6" fmla="*/ 200 w 200"/>
                  <a:gd name="T7" fmla="*/ 456 h 538"/>
                  <a:gd name="T8" fmla="*/ 200 w 200"/>
                  <a:gd name="T9" fmla="*/ 538 h 538"/>
                  <a:gd name="T10" fmla="*/ 145 w 200"/>
                  <a:gd name="T11" fmla="*/ 538 h 538"/>
                  <a:gd name="T12" fmla="*/ 95 w 200"/>
                  <a:gd name="T13" fmla="*/ 538 h 538"/>
                  <a:gd name="T14" fmla="*/ 46 w 200"/>
                  <a:gd name="T15" fmla="*/ 538 h 538"/>
                  <a:gd name="T16" fmla="*/ 34 w 200"/>
                  <a:gd name="T17" fmla="*/ 538 h 538"/>
                  <a:gd name="T18" fmla="*/ 0 w 200"/>
                  <a:gd name="T19" fmla="*/ 538 h 538"/>
                  <a:gd name="T20" fmla="*/ 0 w 200"/>
                  <a:gd name="T21" fmla="*/ 482 h 538"/>
                  <a:gd name="T22" fmla="*/ 34 w 200"/>
                  <a:gd name="T23" fmla="*/ 482 h 538"/>
                  <a:gd name="T24" fmla="*/ 34 w 200"/>
                  <a:gd name="T25" fmla="*/ 287 h 538"/>
                  <a:gd name="T26" fmla="*/ 55 w 200"/>
                  <a:gd name="T27" fmla="*/ 287 h 538"/>
                  <a:gd name="T28" fmla="*/ 55 w 200"/>
                  <a:gd name="T29" fmla="*/ 152 h 538"/>
                  <a:gd name="T30" fmla="*/ 55 w 200"/>
                  <a:gd name="T31" fmla="*/ 146 h 538"/>
                  <a:gd name="T32" fmla="*/ 67 w 200"/>
                  <a:gd name="T33" fmla="*/ 146 h 538"/>
                  <a:gd name="T34" fmla="*/ 67 w 200"/>
                  <a:gd name="T35" fmla="*/ 64 h 538"/>
                  <a:gd name="T36" fmla="*/ 72 w 200"/>
                  <a:gd name="T37" fmla="*/ 64 h 538"/>
                  <a:gd name="T38" fmla="*/ 74 w 200"/>
                  <a:gd name="T39" fmla="*/ 31 h 538"/>
                  <a:gd name="T40" fmla="*/ 76 w 200"/>
                  <a:gd name="T41" fmla="*/ 64 h 538"/>
                  <a:gd name="T42" fmla="*/ 84 w 200"/>
                  <a:gd name="T43" fmla="*/ 64 h 538"/>
                  <a:gd name="T44" fmla="*/ 86 w 200"/>
                  <a:gd name="T45" fmla="*/ 0 h 538"/>
                  <a:gd name="T46" fmla="*/ 88 w 200"/>
                  <a:gd name="T47" fmla="*/ 64 h 538"/>
                  <a:gd name="T48" fmla="*/ 99 w 200"/>
                  <a:gd name="T49" fmla="*/ 64 h 538"/>
                  <a:gd name="T50" fmla="*/ 99 w 200"/>
                  <a:gd name="T51" fmla="*/ 64 h 538"/>
                  <a:gd name="T52" fmla="*/ 95 w 200"/>
                  <a:gd name="T53" fmla="*/ 64 h 538"/>
                  <a:gd name="T54" fmla="*/ 97 w 200"/>
                  <a:gd name="T55" fmla="*/ 23 h 538"/>
                  <a:gd name="T56" fmla="*/ 99 w 200"/>
                  <a:gd name="T57" fmla="*/ 60 h 538"/>
                  <a:gd name="T58" fmla="*/ 109 w 200"/>
                  <a:gd name="T59" fmla="*/ 60 h 538"/>
                  <a:gd name="T60" fmla="*/ 109 w 200"/>
                  <a:gd name="T61" fmla="*/ 52 h 538"/>
                  <a:gd name="T62" fmla="*/ 111 w 200"/>
                  <a:gd name="T63" fmla="*/ 64 h 538"/>
                  <a:gd name="T64" fmla="*/ 109 w 200"/>
                  <a:gd name="T65" fmla="*/ 64 h 538"/>
                  <a:gd name="T66" fmla="*/ 109 w 200"/>
                  <a:gd name="T67" fmla="*/ 64 h 538"/>
                  <a:gd name="T68" fmla="*/ 111 w 200"/>
                  <a:gd name="T69" fmla="*/ 64 h 538"/>
                  <a:gd name="T70" fmla="*/ 111 w 200"/>
                  <a:gd name="T71" fmla="*/ 146 h 538"/>
                  <a:gd name="T72" fmla="*/ 120 w 200"/>
                  <a:gd name="T73" fmla="*/ 146 h 538"/>
                  <a:gd name="T74" fmla="*/ 120 w 200"/>
                  <a:gd name="T75" fmla="*/ 152 h 538"/>
                  <a:gd name="T76" fmla="*/ 128 w 200"/>
                  <a:gd name="T77" fmla="*/ 152 h 538"/>
                  <a:gd name="T78" fmla="*/ 128 w 200"/>
                  <a:gd name="T79" fmla="*/ 287 h 538"/>
                  <a:gd name="T80" fmla="*/ 145 w 200"/>
                  <a:gd name="T81" fmla="*/ 287 h 538"/>
                  <a:gd name="T82" fmla="*/ 145 w 200"/>
                  <a:gd name="T83" fmla="*/ 446 h 538"/>
                  <a:gd name="T84" fmla="*/ 145 w 200"/>
                  <a:gd name="T85" fmla="*/ 446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0" h="538">
                    <a:moveTo>
                      <a:pt x="145" y="446"/>
                    </a:moveTo>
                    <a:lnTo>
                      <a:pt x="195" y="446"/>
                    </a:lnTo>
                    <a:lnTo>
                      <a:pt x="195" y="456"/>
                    </a:lnTo>
                    <a:lnTo>
                      <a:pt x="200" y="456"/>
                    </a:lnTo>
                    <a:lnTo>
                      <a:pt x="200" y="538"/>
                    </a:lnTo>
                    <a:lnTo>
                      <a:pt x="145" y="538"/>
                    </a:lnTo>
                    <a:lnTo>
                      <a:pt x="95" y="538"/>
                    </a:lnTo>
                    <a:lnTo>
                      <a:pt x="46" y="538"/>
                    </a:lnTo>
                    <a:lnTo>
                      <a:pt x="34" y="538"/>
                    </a:lnTo>
                    <a:lnTo>
                      <a:pt x="0" y="538"/>
                    </a:lnTo>
                    <a:lnTo>
                      <a:pt x="0" y="482"/>
                    </a:lnTo>
                    <a:lnTo>
                      <a:pt x="34" y="482"/>
                    </a:lnTo>
                    <a:lnTo>
                      <a:pt x="34" y="287"/>
                    </a:lnTo>
                    <a:lnTo>
                      <a:pt x="55" y="287"/>
                    </a:lnTo>
                    <a:lnTo>
                      <a:pt x="55" y="152"/>
                    </a:lnTo>
                    <a:lnTo>
                      <a:pt x="55" y="146"/>
                    </a:lnTo>
                    <a:lnTo>
                      <a:pt x="67" y="146"/>
                    </a:lnTo>
                    <a:lnTo>
                      <a:pt x="67" y="64"/>
                    </a:lnTo>
                    <a:lnTo>
                      <a:pt x="72" y="64"/>
                    </a:lnTo>
                    <a:lnTo>
                      <a:pt x="74" y="31"/>
                    </a:lnTo>
                    <a:lnTo>
                      <a:pt x="76" y="64"/>
                    </a:lnTo>
                    <a:lnTo>
                      <a:pt x="84" y="64"/>
                    </a:lnTo>
                    <a:lnTo>
                      <a:pt x="86" y="0"/>
                    </a:lnTo>
                    <a:lnTo>
                      <a:pt x="88" y="64"/>
                    </a:lnTo>
                    <a:lnTo>
                      <a:pt x="99" y="64"/>
                    </a:lnTo>
                    <a:lnTo>
                      <a:pt x="99" y="64"/>
                    </a:lnTo>
                    <a:lnTo>
                      <a:pt x="95" y="64"/>
                    </a:lnTo>
                    <a:lnTo>
                      <a:pt x="97" y="23"/>
                    </a:lnTo>
                    <a:lnTo>
                      <a:pt x="99" y="60"/>
                    </a:lnTo>
                    <a:lnTo>
                      <a:pt x="109" y="60"/>
                    </a:lnTo>
                    <a:lnTo>
                      <a:pt x="109" y="52"/>
                    </a:lnTo>
                    <a:lnTo>
                      <a:pt x="111" y="64"/>
                    </a:lnTo>
                    <a:lnTo>
                      <a:pt x="109" y="64"/>
                    </a:lnTo>
                    <a:lnTo>
                      <a:pt x="109" y="64"/>
                    </a:lnTo>
                    <a:lnTo>
                      <a:pt x="111" y="64"/>
                    </a:lnTo>
                    <a:lnTo>
                      <a:pt x="111" y="146"/>
                    </a:lnTo>
                    <a:lnTo>
                      <a:pt x="120" y="146"/>
                    </a:lnTo>
                    <a:lnTo>
                      <a:pt x="120" y="152"/>
                    </a:lnTo>
                    <a:lnTo>
                      <a:pt x="128" y="152"/>
                    </a:lnTo>
                    <a:lnTo>
                      <a:pt x="128" y="287"/>
                    </a:lnTo>
                    <a:lnTo>
                      <a:pt x="145" y="287"/>
                    </a:lnTo>
                    <a:lnTo>
                      <a:pt x="145" y="446"/>
                    </a:lnTo>
                    <a:lnTo>
                      <a:pt x="145" y="44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1" name="ïṡļîḓê">
                <a:extLst>
                  <a:ext uri="{FF2B5EF4-FFF2-40B4-BE49-F238E27FC236}">
                    <a16:creationId xmlns:a16="http://schemas.microsoft.com/office/drawing/2014/main" id="{0B15C851-F157-4A57-BC95-4B7A43139144}"/>
                  </a:ext>
                </a:extLst>
              </p:cNvPr>
              <p:cNvSpPr/>
              <p:nvPr/>
            </p:nvSpPr>
            <p:spPr bwMode="auto">
              <a:xfrm>
                <a:off x="4708034" y="6006189"/>
                <a:ext cx="631276" cy="47199"/>
              </a:xfrm>
              <a:custGeom>
                <a:avLst/>
                <a:gdLst>
                  <a:gd name="T0" fmla="*/ 0 w 212"/>
                  <a:gd name="T1" fmla="*/ 0 h 15"/>
                  <a:gd name="T2" fmla="*/ 212 w 212"/>
                  <a:gd name="T3" fmla="*/ 0 h 15"/>
                  <a:gd name="T4" fmla="*/ 212 w 212"/>
                  <a:gd name="T5" fmla="*/ 15 h 15"/>
                  <a:gd name="T6" fmla="*/ 0 w 212"/>
                  <a:gd name="T7" fmla="*/ 15 h 15"/>
                  <a:gd name="T8" fmla="*/ 0 w 212"/>
                  <a:gd name="T9" fmla="*/ 0 h 15"/>
                  <a:gd name="T10" fmla="*/ 0 w 212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15">
                    <a:moveTo>
                      <a:pt x="0" y="0"/>
                    </a:moveTo>
                    <a:lnTo>
                      <a:pt x="212" y="0"/>
                    </a:lnTo>
                    <a:lnTo>
                      <a:pt x="212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52" name="íSḷídê">
                <a:extLst>
                  <a:ext uri="{FF2B5EF4-FFF2-40B4-BE49-F238E27FC236}">
                    <a16:creationId xmlns:a16="http://schemas.microsoft.com/office/drawing/2014/main" id="{24B91648-F27B-4881-A656-9EE49B9927C7}"/>
                  </a:ext>
                </a:extLst>
              </p:cNvPr>
              <p:cNvSpPr/>
              <p:nvPr/>
            </p:nvSpPr>
            <p:spPr bwMode="auto">
              <a:xfrm>
                <a:off x="0" y="5982589"/>
                <a:ext cx="9144000" cy="316525"/>
              </a:xfrm>
              <a:custGeom>
                <a:avLst/>
                <a:gdLst>
                  <a:gd name="T0" fmla="*/ 132 w 2098"/>
                  <a:gd name="T1" fmla="*/ 21 h 101"/>
                  <a:gd name="T2" fmla="*/ 138 w 2098"/>
                  <a:gd name="T3" fmla="*/ 0 h 101"/>
                  <a:gd name="T4" fmla="*/ 281 w 2098"/>
                  <a:gd name="T5" fmla="*/ 21 h 101"/>
                  <a:gd name="T6" fmla="*/ 289 w 2098"/>
                  <a:gd name="T7" fmla="*/ 0 h 101"/>
                  <a:gd name="T8" fmla="*/ 675 w 2098"/>
                  <a:gd name="T9" fmla="*/ 21 h 101"/>
                  <a:gd name="T10" fmla="*/ 685 w 2098"/>
                  <a:gd name="T11" fmla="*/ 0 h 101"/>
                  <a:gd name="T12" fmla="*/ 706 w 2098"/>
                  <a:gd name="T13" fmla="*/ 21 h 101"/>
                  <a:gd name="T14" fmla="*/ 710 w 2098"/>
                  <a:gd name="T15" fmla="*/ 0 h 101"/>
                  <a:gd name="T16" fmla="*/ 819 w 2098"/>
                  <a:gd name="T17" fmla="*/ 21 h 101"/>
                  <a:gd name="T18" fmla="*/ 824 w 2098"/>
                  <a:gd name="T19" fmla="*/ 0 h 101"/>
                  <a:gd name="T20" fmla="*/ 889 w 2098"/>
                  <a:gd name="T21" fmla="*/ 21 h 101"/>
                  <a:gd name="T22" fmla="*/ 895 w 2098"/>
                  <a:gd name="T23" fmla="*/ 0 h 101"/>
                  <a:gd name="T24" fmla="*/ 979 w 2098"/>
                  <a:gd name="T25" fmla="*/ 21 h 101"/>
                  <a:gd name="T26" fmla="*/ 987 w 2098"/>
                  <a:gd name="T27" fmla="*/ 0 h 101"/>
                  <a:gd name="T28" fmla="*/ 1222 w 2098"/>
                  <a:gd name="T29" fmla="*/ 21 h 101"/>
                  <a:gd name="T30" fmla="*/ 1228 w 2098"/>
                  <a:gd name="T31" fmla="*/ 0 h 101"/>
                  <a:gd name="T32" fmla="*/ 1257 w 2098"/>
                  <a:gd name="T33" fmla="*/ 21 h 101"/>
                  <a:gd name="T34" fmla="*/ 1260 w 2098"/>
                  <a:gd name="T35" fmla="*/ 4 h 101"/>
                  <a:gd name="T36" fmla="*/ 1352 w 2098"/>
                  <a:gd name="T37" fmla="*/ 0 h 101"/>
                  <a:gd name="T38" fmla="*/ 1362 w 2098"/>
                  <a:gd name="T39" fmla="*/ 4 h 101"/>
                  <a:gd name="T40" fmla="*/ 1446 w 2098"/>
                  <a:gd name="T41" fmla="*/ 0 h 101"/>
                  <a:gd name="T42" fmla="*/ 1446 w 2098"/>
                  <a:gd name="T43" fmla="*/ 11 h 101"/>
                  <a:gd name="T44" fmla="*/ 1477 w 2098"/>
                  <a:gd name="T45" fmla="*/ 21 h 101"/>
                  <a:gd name="T46" fmla="*/ 1478 w 2098"/>
                  <a:gd name="T47" fmla="*/ 0 h 101"/>
                  <a:gd name="T48" fmla="*/ 1582 w 2098"/>
                  <a:gd name="T49" fmla="*/ 21 h 101"/>
                  <a:gd name="T50" fmla="*/ 1610 w 2098"/>
                  <a:gd name="T51" fmla="*/ 0 h 101"/>
                  <a:gd name="T52" fmla="*/ 1783 w 2098"/>
                  <a:gd name="T53" fmla="*/ 21 h 101"/>
                  <a:gd name="T54" fmla="*/ 1792 w 2098"/>
                  <a:gd name="T55" fmla="*/ 0 h 101"/>
                  <a:gd name="T56" fmla="*/ 1884 w 2098"/>
                  <a:gd name="T57" fmla="*/ 4 h 101"/>
                  <a:gd name="T58" fmla="*/ 1903 w 2098"/>
                  <a:gd name="T59" fmla="*/ 11 h 101"/>
                  <a:gd name="T60" fmla="*/ 1928 w 2098"/>
                  <a:gd name="T61" fmla="*/ 0 h 101"/>
                  <a:gd name="T62" fmla="*/ 2029 w 2098"/>
                  <a:gd name="T63" fmla="*/ 11 h 101"/>
                  <a:gd name="T64" fmla="*/ 2037 w 2098"/>
                  <a:gd name="T65" fmla="*/ 19 h 101"/>
                  <a:gd name="T66" fmla="*/ 2046 w 2098"/>
                  <a:gd name="T67" fmla="*/ 4 h 101"/>
                  <a:gd name="T68" fmla="*/ 2081 w 2098"/>
                  <a:gd name="T69" fmla="*/ 19 h 101"/>
                  <a:gd name="T70" fmla="*/ 2087 w 2098"/>
                  <a:gd name="T71" fmla="*/ 21 h 101"/>
                  <a:gd name="T72" fmla="*/ 2098 w 2098"/>
                  <a:gd name="T73" fmla="*/ 57 h 101"/>
                  <a:gd name="T74" fmla="*/ 2098 w 2098"/>
                  <a:gd name="T75" fmla="*/ 101 h 101"/>
                  <a:gd name="T76" fmla="*/ 0 w 2098"/>
                  <a:gd name="T77" fmla="*/ 101 h 101"/>
                  <a:gd name="T78" fmla="*/ 0 w 2098"/>
                  <a:gd name="T79" fmla="*/ 57 h 101"/>
                  <a:gd name="T80" fmla="*/ 4 w 2098"/>
                  <a:gd name="T81" fmla="*/ 21 h 101"/>
                  <a:gd name="T82" fmla="*/ 132 w 2098"/>
                  <a:gd name="T8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98" h="101">
                    <a:moveTo>
                      <a:pt x="132" y="0"/>
                    </a:moveTo>
                    <a:lnTo>
                      <a:pt x="132" y="21"/>
                    </a:lnTo>
                    <a:lnTo>
                      <a:pt x="138" y="21"/>
                    </a:lnTo>
                    <a:lnTo>
                      <a:pt x="138" y="0"/>
                    </a:lnTo>
                    <a:lnTo>
                      <a:pt x="281" y="0"/>
                    </a:lnTo>
                    <a:lnTo>
                      <a:pt x="281" y="21"/>
                    </a:lnTo>
                    <a:lnTo>
                      <a:pt x="289" y="21"/>
                    </a:lnTo>
                    <a:lnTo>
                      <a:pt x="289" y="0"/>
                    </a:lnTo>
                    <a:lnTo>
                      <a:pt x="675" y="0"/>
                    </a:lnTo>
                    <a:lnTo>
                      <a:pt x="675" y="21"/>
                    </a:lnTo>
                    <a:lnTo>
                      <a:pt x="685" y="21"/>
                    </a:lnTo>
                    <a:lnTo>
                      <a:pt x="685" y="0"/>
                    </a:lnTo>
                    <a:lnTo>
                      <a:pt x="706" y="0"/>
                    </a:lnTo>
                    <a:lnTo>
                      <a:pt x="706" y="21"/>
                    </a:lnTo>
                    <a:lnTo>
                      <a:pt x="710" y="21"/>
                    </a:lnTo>
                    <a:lnTo>
                      <a:pt x="710" y="0"/>
                    </a:lnTo>
                    <a:lnTo>
                      <a:pt x="819" y="0"/>
                    </a:lnTo>
                    <a:lnTo>
                      <a:pt x="819" y="21"/>
                    </a:lnTo>
                    <a:lnTo>
                      <a:pt x="824" y="21"/>
                    </a:lnTo>
                    <a:lnTo>
                      <a:pt x="824" y="0"/>
                    </a:lnTo>
                    <a:lnTo>
                      <a:pt x="889" y="0"/>
                    </a:lnTo>
                    <a:lnTo>
                      <a:pt x="889" y="21"/>
                    </a:lnTo>
                    <a:lnTo>
                      <a:pt x="895" y="21"/>
                    </a:lnTo>
                    <a:lnTo>
                      <a:pt x="895" y="0"/>
                    </a:lnTo>
                    <a:lnTo>
                      <a:pt x="979" y="0"/>
                    </a:lnTo>
                    <a:lnTo>
                      <a:pt x="979" y="21"/>
                    </a:lnTo>
                    <a:lnTo>
                      <a:pt x="987" y="21"/>
                    </a:lnTo>
                    <a:lnTo>
                      <a:pt x="987" y="0"/>
                    </a:lnTo>
                    <a:lnTo>
                      <a:pt x="1222" y="0"/>
                    </a:lnTo>
                    <a:lnTo>
                      <a:pt x="1222" y="21"/>
                    </a:lnTo>
                    <a:lnTo>
                      <a:pt x="1228" y="21"/>
                    </a:lnTo>
                    <a:lnTo>
                      <a:pt x="1228" y="0"/>
                    </a:lnTo>
                    <a:lnTo>
                      <a:pt x="1257" y="0"/>
                    </a:lnTo>
                    <a:lnTo>
                      <a:pt x="1257" y="21"/>
                    </a:lnTo>
                    <a:lnTo>
                      <a:pt x="1260" y="21"/>
                    </a:lnTo>
                    <a:lnTo>
                      <a:pt x="1260" y="4"/>
                    </a:lnTo>
                    <a:lnTo>
                      <a:pt x="1260" y="0"/>
                    </a:lnTo>
                    <a:lnTo>
                      <a:pt x="1352" y="0"/>
                    </a:lnTo>
                    <a:lnTo>
                      <a:pt x="1352" y="4"/>
                    </a:lnTo>
                    <a:lnTo>
                      <a:pt x="1362" y="4"/>
                    </a:lnTo>
                    <a:lnTo>
                      <a:pt x="1362" y="0"/>
                    </a:lnTo>
                    <a:lnTo>
                      <a:pt x="1446" y="0"/>
                    </a:lnTo>
                    <a:lnTo>
                      <a:pt x="1446" y="4"/>
                    </a:lnTo>
                    <a:lnTo>
                      <a:pt x="1446" y="11"/>
                    </a:lnTo>
                    <a:lnTo>
                      <a:pt x="1477" y="11"/>
                    </a:lnTo>
                    <a:lnTo>
                      <a:pt x="1477" y="21"/>
                    </a:lnTo>
                    <a:lnTo>
                      <a:pt x="1478" y="21"/>
                    </a:lnTo>
                    <a:lnTo>
                      <a:pt x="1478" y="0"/>
                    </a:lnTo>
                    <a:lnTo>
                      <a:pt x="1582" y="0"/>
                    </a:lnTo>
                    <a:lnTo>
                      <a:pt x="1582" y="21"/>
                    </a:lnTo>
                    <a:lnTo>
                      <a:pt x="1610" y="21"/>
                    </a:lnTo>
                    <a:lnTo>
                      <a:pt x="1610" y="0"/>
                    </a:lnTo>
                    <a:lnTo>
                      <a:pt x="1783" y="0"/>
                    </a:lnTo>
                    <a:lnTo>
                      <a:pt x="1783" y="21"/>
                    </a:lnTo>
                    <a:lnTo>
                      <a:pt x="1792" y="21"/>
                    </a:lnTo>
                    <a:lnTo>
                      <a:pt x="1792" y="0"/>
                    </a:lnTo>
                    <a:lnTo>
                      <a:pt x="1884" y="0"/>
                    </a:lnTo>
                    <a:lnTo>
                      <a:pt x="1884" y="4"/>
                    </a:lnTo>
                    <a:lnTo>
                      <a:pt x="1903" y="4"/>
                    </a:lnTo>
                    <a:lnTo>
                      <a:pt x="1903" y="11"/>
                    </a:lnTo>
                    <a:lnTo>
                      <a:pt x="1928" y="11"/>
                    </a:lnTo>
                    <a:lnTo>
                      <a:pt x="1928" y="0"/>
                    </a:lnTo>
                    <a:lnTo>
                      <a:pt x="2029" y="0"/>
                    </a:lnTo>
                    <a:lnTo>
                      <a:pt x="2029" y="11"/>
                    </a:lnTo>
                    <a:lnTo>
                      <a:pt x="2037" y="11"/>
                    </a:lnTo>
                    <a:lnTo>
                      <a:pt x="2037" y="19"/>
                    </a:lnTo>
                    <a:lnTo>
                      <a:pt x="2046" y="19"/>
                    </a:lnTo>
                    <a:lnTo>
                      <a:pt x="2046" y="4"/>
                    </a:lnTo>
                    <a:lnTo>
                      <a:pt x="2081" y="4"/>
                    </a:lnTo>
                    <a:lnTo>
                      <a:pt x="2081" y="19"/>
                    </a:lnTo>
                    <a:lnTo>
                      <a:pt x="2087" y="19"/>
                    </a:lnTo>
                    <a:lnTo>
                      <a:pt x="2087" y="21"/>
                    </a:lnTo>
                    <a:lnTo>
                      <a:pt x="2098" y="21"/>
                    </a:lnTo>
                    <a:lnTo>
                      <a:pt x="2098" y="57"/>
                    </a:lnTo>
                    <a:lnTo>
                      <a:pt x="2098" y="57"/>
                    </a:lnTo>
                    <a:lnTo>
                      <a:pt x="2098" y="101"/>
                    </a:lnTo>
                    <a:lnTo>
                      <a:pt x="2098" y="101"/>
                    </a:lnTo>
                    <a:lnTo>
                      <a:pt x="0" y="101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21"/>
                    </a:lnTo>
                    <a:lnTo>
                      <a:pt x="4" y="21"/>
                    </a:lnTo>
                    <a:lnTo>
                      <a:pt x="4" y="0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3" name="îṧļïdè">
                <a:extLst>
                  <a:ext uri="{FF2B5EF4-FFF2-40B4-BE49-F238E27FC236}">
                    <a16:creationId xmlns:a16="http://schemas.microsoft.com/office/drawing/2014/main" id="{7D1C52A3-3E7F-4F08-A48E-09ECEE8091AA}"/>
                  </a:ext>
                </a:extLst>
              </p:cNvPr>
              <p:cNvSpPr/>
              <p:nvPr/>
            </p:nvSpPr>
            <p:spPr bwMode="auto">
              <a:xfrm>
                <a:off x="6503219" y="4891127"/>
                <a:ext cx="306789" cy="1162261"/>
              </a:xfrm>
              <a:custGeom>
                <a:avLst/>
                <a:gdLst>
                  <a:gd name="T0" fmla="*/ 42 w 105"/>
                  <a:gd name="T1" fmla="*/ 17 h 394"/>
                  <a:gd name="T2" fmla="*/ 92 w 105"/>
                  <a:gd name="T3" fmla="*/ 0 h 394"/>
                  <a:gd name="T4" fmla="*/ 102 w 105"/>
                  <a:gd name="T5" fmla="*/ 0 h 394"/>
                  <a:gd name="T6" fmla="*/ 102 w 105"/>
                  <a:gd name="T7" fmla="*/ 29 h 394"/>
                  <a:gd name="T8" fmla="*/ 105 w 105"/>
                  <a:gd name="T9" fmla="*/ 29 h 394"/>
                  <a:gd name="T10" fmla="*/ 105 w 105"/>
                  <a:gd name="T11" fmla="*/ 122 h 394"/>
                  <a:gd name="T12" fmla="*/ 105 w 105"/>
                  <a:gd name="T13" fmla="*/ 155 h 394"/>
                  <a:gd name="T14" fmla="*/ 105 w 105"/>
                  <a:gd name="T15" fmla="*/ 205 h 394"/>
                  <a:gd name="T16" fmla="*/ 105 w 105"/>
                  <a:gd name="T17" fmla="*/ 218 h 394"/>
                  <a:gd name="T18" fmla="*/ 105 w 105"/>
                  <a:gd name="T19" fmla="*/ 298 h 394"/>
                  <a:gd name="T20" fmla="*/ 105 w 105"/>
                  <a:gd name="T21" fmla="*/ 331 h 394"/>
                  <a:gd name="T22" fmla="*/ 105 w 105"/>
                  <a:gd name="T23" fmla="*/ 394 h 394"/>
                  <a:gd name="T24" fmla="*/ 0 w 105"/>
                  <a:gd name="T25" fmla="*/ 394 h 394"/>
                  <a:gd name="T26" fmla="*/ 0 w 105"/>
                  <a:gd name="T27" fmla="*/ 218 h 394"/>
                  <a:gd name="T28" fmla="*/ 10 w 105"/>
                  <a:gd name="T29" fmla="*/ 218 h 394"/>
                  <a:gd name="T30" fmla="*/ 10 w 105"/>
                  <a:gd name="T31" fmla="*/ 155 h 394"/>
                  <a:gd name="T32" fmla="*/ 21 w 105"/>
                  <a:gd name="T33" fmla="*/ 155 h 394"/>
                  <a:gd name="T34" fmla="*/ 21 w 105"/>
                  <a:gd name="T35" fmla="*/ 122 h 394"/>
                  <a:gd name="T36" fmla="*/ 39 w 105"/>
                  <a:gd name="T37" fmla="*/ 122 h 394"/>
                  <a:gd name="T38" fmla="*/ 39 w 105"/>
                  <a:gd name="T39" fmla="*/ 29 h 394"/>
                  <a:gd name="T40" fmla="*/ 42 w 105"/>
                  <a:gd name="T41" fmla="*/ 29 h 394"/>
                  <a:gd name="T42" fmla="*/ 42 w 105"/>
                  <a:gd name="T43" fmla="*/ 17 h 394"/>
                  <a:gd name="T44" fmla="*/ 42 w 105"/>
                  <a:gd name="T45" fmla="*/ 17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394">
                    <a:moveTo>
                      <a:pt x="42" y="17"/>
                    </a:moveTo>
                    <a:lnTo>
                      <a:pt x="92" y="0"/>
                    </a:lnTo>
                    <a:lnTo>
                      <a:pt x="102" y="0"/>
                    </a:lnTo>
                    <a:lnTo>
                      <a:pt x="102" y="29"/>
                    </a:lnTo>
                    <a:lnTo>
                      <a:pt x="105" y="29"/>
                    </a:lnTo>
                    <a:lnTo>
                      <a:pt x="105" y="122"/>
                    </a:lnTo>
                    <a:lnTo>
                      <a:pt x="105" y="155"/>
                    </a:lnTo>
                    <a:lnTo>
                      <a:pt x="105" y="205"/>
                    </a:lnTo>
                    <a:lnTo>
                      <a:pt x="105" y="218"/>
                    </a:lnTo>
                    <a:lnTo>
                      <a:pt x="105" y="298"/>
                    </a:lnTo>
                    <a:lnTo>
                      <a:pt x="105" y="331"/>
                    </a:lnTo>
                    <a:lnTo>
                      <a:pt x="105" y="394"/>
                    </a:lnTo>
                    <a:lnTo>
                      <a:pt x="0" y="394"/>
                    </a:lnTo>
                    <a:lnTo>
                      <a:pt x="0" y="218"/>
                    </a:lnTo>
                    <a:lnTo>
                      <a:pt x="10" y="218"/>
                    </a:lnTo>
                    <a:lnTo>
                      <a:pt x="10" y="155"/>
                    </a:lnTo>
                    <a:lnTo>
                      <a:pt x="21" y="155"/>
                    </a:lnTo>
                    <a:lnTo>
                      <a:pt x="21" y="122"/>
                    </a:lnTo>
                    <a:lnTo>
                      <a:pt x="39" y="122"/>
                    </a:lnTo>
                    <a:lnTo>
                      <a:pt x="39" y="29"/>
                    </a:lnTo>
                    <a:lnTo>
                      <a:pt x="42" y="29"/>
                    </a:lnTo>
                    <a:lnTo>
                      <a:pt x="42" y="17"/>
                    </a:lnTo>
                    <a:lnTo>
                      <a:pt x="42" y="1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4" name="íṩľîďe">
                <a:extLst>
                  <a:ext uri="{FF2B5EF4-FFF2-40B4-BE49-F238E27FC236}">
                    <a16:creationId xmlns:a16="http://schemas.microsoft.com/office/drawing/2014/main" id="{92559AA5-08DB-44A7-8194-5EFE8D5DE668}"/>
                  </a:ext>
                </a:extLst>
              </p:cNvPr>
              <p:cNvSpPr/>
              <p:nvPr/>
            </p:nvSpPr>
            <p:spPr bwMode="auto">
              <a:xfrm>
                <a:off x="6981101" y="5251015"/>
                <a:ext cx="1103260" cy="802372"/>
              </a:xfrm>
              <a:custGeom>
                <a:avLst/>
                <a:gdLst>
                  <a:gd name="T0" fmla="*/ 109 w 375"/>
                  <a:gd name="T1" fmla="*/ 163 h 272"/>
                  <a:gd name="T2" fmla="*/ 138 w 375"/>
                  <a:gd name="T3" fmla="*/ 151 h 272"/>
                  <a:gd name="T4" fmla="*/ 145 w 375"/>
                  <a:gd name="T5" fmla="*/ 140 h 272"/>
                  <a:gd name="T6" fmla="*/ 147 w 375"/>
                  <a:gd name="T7" fmla="*/ 140 h 272"/>
                  <a:gd name="T8" fmla="*/ 155 w 375"/>
                  <a:gd name="T9" fmla="*/ 151 h 272"/>
                  <a:gd name="T10" fmla="*/ 183 w 375"/>
                  <a:gd name="T11" fmla="*/ 163 h 272"/>
                  <a:gd name="T12" fmla="*/ 183 w 375"/>
                  <a:gd name="T13" fmla="*/ 169 h 272"/>
                  <a:gd name="T14" fmla="*/ 178 w 375"/>
                  <a:gd name="T15" fmla="*/ 169 h 272"/>
                  <a:gd name="T16" fmla="*/ 178 w 375"/>
                  <a:gd name="T17" fmla="*/ 190 h 272"/>
                  <a:gd name="T18" fmla="*/ 358 w 375"/>
                  <a:gd name="T19" fmla="*/ 190 h 272"/>
                  <a:gd name="T20" fmla="*/ 358 w 375"/>
                  <a:gd name="T21" fmla="*/ 199 h 272"/>
                  <a:gd name="T22" fmla="*/ 375 w 375"/>
                  <a:gd name="T23" fmla="*/ 199 h 272"/>
                  <a:gd name="T24" fmla="*/ 375 w 375"/>
                  <a:gd name="T25" fmla="*/ 272 h 272"/>
                  <a:gd name="T26" fmla="*/ 0 w 375"/>
                  <a:gd name="T27" fmla="*/ 272 h 272"/>
                  <a:gd name="T28" fmla="*/ 0 w 375"/>
                  <a:gd name="T29" fmla="*/ 199 h 272"/>
                  <a:gd name="T30" fmla="*/ 17 w 375"/>
                  <a:gd name="T31" fmla="*/ 199 h 272"/>
                  <a:gd name="T32" fmla="*/ 17 w 375"/>
                  <a:gd name="T33" fmla="*/ 190 h 272"/>
                  <a:gd name="T34" fmla="*/ 27 w 375"/>
                  <a:gd name="T35" fmla="*/ 190 h 272"/>
                  <a:gd name="T36" fmla="*/ 27 w 375"/>
                  <a:gd name="T37" fmla="*/ 71 h 272"/>
                  <a:gd name="T38" fmla="*/ 30 w 375"/>
                  <a:gd name="T39" fmla="*/ 71 h 272"/>
                  <a:gd name="T40" fmla="*/ 30 w 375"/>
                  <a:gd name="T41" fmla="*/ 50 h 272"/>
                  <a:gd name="T42" fmla="*/ 34 w 375"/>
                  <a:gd name="T43" fmla="*/ 50 h 272"/>
                  <a:gd name="T44" fmla="*/ 34 w 375"/>
                  <a:gd name="T45" fmla="*/ 27 h 272"/>
                  <a:gd name="T46" fmla="*/ 38 w 375"/>
                  <a:gd name="T47" fmla="*/ 27 h 272"/>
                  <a:gd name="T48" fmla="*/ 38 w 375"/>
                  <a:gd name="T49" fmla="*/ 18 h 272"/>
                  <a:gd name="T50" fmla="*/ 42 w 375"/>
                  <a:gd name="T51" fmla="*/ 18 h 272"/>
                  <a:gd name="T52" fmla="*/ 51 w 375"/>
                  <a:gd name="T53" fmla="*/ 0 h 272"/>
                  <a:gd name="T54" fmla="*/ 55 w 375"/>
                  <a:gd name="T55" fmla="*/ 0 h 272"/>
                  <a:gd name="T56" fmla="*/ 65 w 375"/>
                  <a:gd name="T57" fmla="*/ 18 h 272"/>
                  <a:gd name="T58" fmla="*/ 69 w 375"/>
                  <a:gd name="T59" fmla="*/ 18 h 272"/>
                  <a:gd name="T60" fmla="*/ 69 w 375"/>
                  <a:gd name="T61" fmla="*/ 27 h 272"/>
                  <a:gd name="T62" fmla="*/ 73 w 375"/>
                  <a:gd name="T63" fmla="*/ 27 h 272"/>
                  <a:gd name="T64" fmla="*/ 73 w 375"/>
                  <a:gd name="T65" fmla="*/ 50 h 272"/>
                  <a:gd name="T66" fmla="*/ 76 w 375"/>
                  <a:gd name="T67" fmla="*/ 50 h 272"/>
                  <a:gd name="T68" fmla="*/ 76 w 375"/>
                  <a:gd name="T69" fmla="*/ 71 h 272"/>
                  <a:gd name="T70" fmla="*/ 80 w 375"/>
                  <a:gd name="T71" fmla="*/ 71 h 272"/>
                  <a:gd name="T72" fmla="*/ 80 w 375"/>
                  <a:gd name="T73" fmla="*/ 190 h 272"/>
                  <a:gd name="T74" fmla="*/ 115 w 375"/>
                  <a:gd name="T75" fmla="*/ 190 h 272"/>
                  <a:gd name="T76" fmla="*/ 115 w 375"/>
                  <a:gd name="T77" fmla="*/ 169 h 272"/>
                  <a:gd name="T78" fmla="*/ 109 w 375"/>
                  <a:gd name="T79" fmla="*/ 169 h 272"/>
                  <a:gd name="T80" fmla="*/ 109 w 375"/>
                  <a:gd name="T81" fmla="*/ 163 h 272"/>
                  <a:gd name="T82" fmla="*/ 109 w 375"/>
                  <a:gd name="T83" fmla="*/ 16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5" h="272">
                    <a:moveTo>
                      <a:pt x="109" y="163"/>
                    </a:moveTo>
                    <a:lnTo>
                      <a:pt x="138" y="151"/>
                    </a:lnTo>
                    <a:lnTo>
                      <a:pt x="145" y="140"/>
                    </a:lnTo>
                    <a:lnTo>
                      <a:pt x="147" y="140"/>
                    </a:lnTo>
                    <a:lnTo>
                      <a:pt x="155" y="151"/>
                    </a:lnTo>
                    <a:lnTo>
                      <a:pt x="183" y="163"/>
                    </a:lnTo>
                    <a:lnTo>
                      <a:pt x="183" y="169"/>
                    </a:lnTo>
                    <a:lnTo>
                      <a:pt x="178" y="169"/>
                    </a:lnTo>
                    <a:lnTo>
                      <a:pt x="178" y="190"/>
                    </a:lnTo>
                    <a:lnTo>
                      <a:pt x="358" y="190"/>
                    </a:lnTo>
                    <a:lnTo>
                      <a:pt x="358" y="199"/>
                    </a:lnTo>
                    <a:lnTo>
                      <a:pt x="375" y="199"/>
                    </a:lnTo>
                    <a:lnTo>
                      <a:pt x="375" y="272"/>
                    </a:lnTo>
                    <a:lnTo>
                      <a:pt x="0" y="272"/>
                    </a:lnTo>
                    <a:lnTo>
                      <a:pt x="0" y="199"/>
                    </a:lnTo>
                    <a:lnTo>
                      <a:pt x="17" y="199"/>
                    </a:lnTo>
                    <a:lnTo>
                      <a:pt x="17" y="190"/>
                    </a:lnTo>
                    <a:lnTo>
                      <a:pt x="27" y="190"/>
                    </a:lnTo>
                    <a:lnTo>
                      <a:pt x="27" y="71"/>
                    </a:lnTo>
                    <a:lnTo>
                      <a:pt x="30" y="71"/>
                    </a:lnTo>
                    <a:lnTo>
                      <a:pt x="30" y="50"/>
                    </a:lnTo>
                    <a:lnTo>
                      <a:pt x="34" y="50"/>
                    </a:lnTo>
                    <a:lnTo>
                      <a:pt x="34" y="27"/>
                    </a:lnTo>
                    <a:lnTo>
                      <a:pt x="38" y="27"/>
                    </a:lnTo>
                    <a:lnTo>
                      <a:pt x="38" y="18"/>
                    </a:lnTo>
                    <a:lnTo>
                      <a:pt x="42" y="18"/>
                    </a:lnTo>
                    <a:lnTo>
                      <a:pt x="51" y="0"/>
                    </a:lnTo>
                    <a:lnTo>
                      <a:pt x="55" y="0"/>
                    </a:lnTo>
                    <a:lnTo>
                      <a:pt x="65" y="18"/>
                    </a:lnTo>
                    <a:lnTo>
                      <a:pt x="69" y="18"/>
                    </a:lnTo>
                    <a:lnTo>
                      <a:pt x="69" y="27"/>
                    </a:lnTo>
                    <a:lnTo>
                      <a:pt x="73" y="27"/>
                    </a:lnTo>
                    <a:lnTo>
                      <a:pt x="73" y="50"/>
                    </a:lnTo>
                    <a:lnTo>
                      <a:pt x="76" y="50"/>
                    </a:lnTo>
                    <a:lnTo>
                      <a:pt x="76" y="71"/>
                    </a:lnTo>
                    <a:lnTo>
                      <a:pt x="80" y="71"/>
                    </a:lnTo>
                    <a:lnTo>
                      <a:pt x="80" y="190"/>
                    </a:lnTo>
                    <a:lnTo>
                      <a:pt x="115" y="190"/>
                    </a:lnTo>
                    <a:lnTo>
                      <a:pt x="115" y="169"/>
                    </a:lnTo>
                    <a:lnTo>
                      <a:pt x="109" y="169"/>
                    </a:lnTo>
                    <a:lnTo>
                      <a:pt x="109" y="163"/>
                    </a:lnTo>
                    <a:lnTo>
                      <a:pt x="109" y="16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5" name="iSḷïḋê">
                <a:extLst>
                  <a:ext uri="{FF2B5EF4-FFF2-40B4-BE49-F238E27FC236}">
                    <a16:creationId xmlns:a16="http://schemas.microsoft.com/office/drawing/2014/main" id="{19020C11-2C81-4A0A-9FED-E40B0F84B121}"/>
                  </a:ext>
                </a:extLst>
              </p:cNvPr>
              <p:cNvSpPr/>
              <p:nvPr/>
            </p:nvSpPr>
            <p:spPr bwMode="auto">
              <a:xfrm>
                <a:off x="8113861" y="5852794"/>
                <a:ext cx="106196" cy="200593"/>
              </a:xfrm>
              <a:custGeom>
                <a:avLst/>
                <a:gdLst>
                  <a:gd name="T0" fmla="*/ 0 w 37"/>
                  <a:gd name="T1" fmla="*/ 0 h 67"/>
                  <a:gd name="T2" fmla="*/ 37 w 37"/>
                  <a:gd name="T3" fmla="*/ 0 h 67"/>
                  <a:gd name="T4" fmla="*/ 37 w 37"/>
                  <a:gd name="T5" fmla="*/ 67 h 67"/>
                  <a:gd name="T6" fmla="*/ 0 w 37"/>
                  <a:gd name="T7" fmla="*/ 67 h 67"/>
                  <a:gd name="T8" fmla="*/ 0 w 37"/>
                  <a:gd name="T9" fmla="*/ 0 h 67"/>
                  <a:gd name="T10" fmla="*/ 0 w 3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67">
                    <a:moveTo>
                      <a:pt x="0" y="0"/>
                    </a:moveTo>
                    <a:lnTo>
                      <a:pt x="37" y="0"/>
                    </a:lnTo>
                    <a:lnTo>
                      <a:pt x="37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/>
              <a:p>
                <a:endParaRPr lang="en-US"/>
              </a:p>
            </p:txBody>
          </p:sp>
          <p:sp>
            <p:nvSpPr>
              <p:cNvPr id="56" name="îṥḷîḓé">
                <a:extLst>
                  <a:ext uri="{FF2B5EF4-FFF2-40B4-BE49-F238E27FC236}">
                    <a16:creationId xmlns:a16="http://schemas.microsoft.com/office/drawing/2014/main" id="{EA7784E9-ABC3-4756-B167-108F78A2870A}"/>
                  </a:ext>
                </a:extLst>
              </p:cNvPr>
              <p:cNvSpPr/>
              <p:nvPr/>
            </p:nvSpPr>
            <p:spPr bwMode="auto">
              <a:xfrm>
                <a:off x="8190561" y="5905891"/>
                <a:ext cx="318589" cy="147496"/>
              </a:xfrm>
              <a:custGeom>
                <a:avLst/>
                <a:gdLst>
                  <a:gd name="T0" fmla="*/ 63 w 109"/>
                  <a:gd name="T1" fmla="*/ 0 h 50"/>
                  <a:gd name="T2" fmla="*/ 109 w 109"/>
                  <a:gd name="T3" fmla="*/ 0 h 50"/>
                  <a:gd name="T4" fmla="*/ 109 w 109"/>
                  <a:gd name="T5" fmla="*/ 25 h 50"/>
                  <a:gd name="T6" fmla="*/ 109 w 109"/>
                  <a:gd name="T7" fmla="*/ 50 h 50"/>
                  <a:gd name="T8" fmla="*/ 63 w 109"/>
                  <a:gd name="T9" fmla="*/ 50 h 50"/>
                  <a:gd name="T10" fmla="*/ 0 w 109"/>
                  <a:gd name="T11" fmla="*/ 50 h 50"/>
                  <a:gd name="T12" fmla="*/ 0 w 109"/>
                  <a:gd name="T13" fmla="*/ 25 h 50"/>
                  <a:gd name="T14" fmla="*/ 63 w 109"/>
                  <a:gd name="T15" fmla="*/ 25 h 50"/>
                  <a:gd name="T16" fmla="*/ 63 w 109"/>
                  <a:gd name="T17" fmla="*/ 0 h 50"/>
                  <a:gd name="T18" fmla="*/ 63 w 109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50">
                    <a:moveTo>
                      <a:pt x="63" y="0"/>
                    </a:moveTo>
                    <a:lnTo>
                      <a:pt x="109" y="0"/>
                    </a:lnTo>
                    <a:lnTo>
                      <a:pt x="109" y="25"/>
                    </a:lnTo>
                    <a:lnTo>
                      <a:pt x="109" y="50"/>
                    </a:lnTo>
                    <a:lnTo>
                      <a:pt x="63" y="50"/>
                    </a:lnTo>
                    <a:lnTo>
                      <a:pt x="0" y="50"/>
                    </a:lnTo>
                    <a:lnTo>
                      <a:pt x="0" y="25"/>
                    </a:lnTo>
                    <a:lnTo>
                      <a:pt x="63" y="25"/>
                    </a:lnTo>
                    <a:lnTo>
                      <a:pt x="63" y="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en-US"/>
              </a:p>
            </p:txBody>
          </p:sp>
          <p:sp>
            <p:nvSpPr>
              <p:cNvPr id="57" name="ïsḷiďe">
                <a:extLst>
                  <a:ext uri="{FF2B5EF4-FFF2-40B4-BE49-F238E27FC236}">
                    <a16:creationId xmlns:a16="http://schemas.microsoft.com/office/drawing/2014/main" id="{FD4DC11B-4B01-4004-A4AA-47368C6483AF}"/>
                  </a:ext>
                </a:extLst>
              </p:cNvPr>
              <p:cNvSpPr/>
              <p:nvPr/>
            </p:nvSpPr>
            <p:spPr bwMode="auto">
              <a:xfrm>
                <a:off x="8420651" y="5522406"/>
                <a:ext cx="277288" cy="530981"/>
              </a:xfrm>
              <a:custGeom>
                <a:avLst/>
                <a:gdLst>
                  <a:gd name="T0" fmla="*/ 30 w 93"/>
                  <a:gd name="T1" fmla="*/ 27 h 180"/>
                  <a:gd name="T2" fmla="*/ 44 w 93"/>
                  <a:gd name="T3" fmla="*/ 0 h 180"/>
                  <a:gd name="T4" fmla="*/ 49 w 93"/>
                  <a:gd name="T5" fmla="*/ 0 h 180"/>
                  <a:gd name="T6" fmla="*/ 63 w 93"/>
                  <a:gd name="T7" fmla="*/ 27 h 180"/>
                  <a:gd name="T8" fmla="*/ 68 w 93"/>
                  <a:gd name="T9" fmla="*/ 27 h 180"/>
                  <a:gd name="T10" fmla="*/ 68 w 93"/>
                  <a:gd name="T11" fmla="*/ 59 h 180"/>
                  <a:gd name="T12" fmla="*/ 93 w 93"/>
                  <a:gd name="T13" fmla="*/ 59 h 180"/>
                  <a:gd name="T14" fmla="*/ 93 w 93"/>
                  <a:gd name="T15" fmla="*/ 180 h 180"/>
                  <a:gd name="T16" fmla="*/ 0 w 93"/>
                  <a:gd name="T17" fmla="*/ 180 h 180"/>
                  <a:gd name="T18" fmla="*/ 0 w 93"/>
                  <a:gd name="T19" fmla="*/ 59 h 180"/>
                  <a:gd name="T20" fmla="*/ 24 w 93"/>
                  <a:gd name="T21" fmla="*/ 59 h 180"/>
                  <a:gd name="T22" fmla="*/ 24 w 93"/>
                  <a:gd name="T23" fmla="*/ 27 h 180"/>
                  <a:gd name="T24" fmla="*/ 30 w 93"/>
                  <a:gd name="T25" fmla="*/ 27 h 180"/>
                  <a:gd name="T26" fmla="*/ 30 w 93"/>
                  <a:gd name="T27" fmla="*/ 2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180">
                    <a:moveTo>
                      <a:pt x="30" y="27"/>
                    </a:moveTo>
                    <a:lnTo>
                      <a:pt x="44" y="0"/>
                    </a:lnTo>
                    <a:lnTo>
                      <a:pt x="49" y="0"/>
                    </a:lnTo>
                    <a:lnTo>
                      <a:pt x="63" y="27"/>
                    </a:lnTo>
                    <a:lnTo>
                      <a:pt x="68" y="27"/>
                    </a:lnTo>
                    <a:lnTo>
                      <a:pt x="68" y="59"/>
                    </a:lnTo>
                    <a:lnTo>
                      <a:pt x="93" y="59"/>
                    </a:lnTo>
                    <a:lnTo>
                      <a:pt x="93" y="180"/>
                    </a:lnTo>
                    <a:lnTo>
                      <a:pt x="0" y="180"/>
                    </a:lnTo>
                    <a:lnTo>
                      <a:pt x="0" y="59"/>
                    </a:lnTo>
                    <a:lnTo>
                      <a:pt x="24" y="59"/>
                    </a:lnTo>
                    <a:lnTo>
                      <a:pt x="24" y="27"/>
                    </a:lnTo>
                    <a:lnTo>
                      <a:pt x="30" y="27"/>
                    </a:lnTo>
                    <a:lnTo>
                      <a:pt x="30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8" name="îṥľïdé">
                <a:extLst>
                  <a:ext uri="{FF2B5EF4-FFF2-40B4-BE49-F238E27FC236}">
                    <a16:creationId xmlns:a16="http://schemas.microsoft.com/office/drawing/2014/main" id="{DFD680BB-D3CB-46CD-AC82-0EF1E2DFB9B9}"/>
                  </a:ext>
                </a:extLst>
              </p:cNvPr>
              <p:cNvSpPr/>
              <p:nvPr/>
            </p:nvSpPr>
            <p:spPr bwMode="auto">
              <a:xfrm>
                <a:off x="8733341" y="5882292"/>
                <a:ext cx="117995" cy="171096"/>
              </a:xfrm>
              <a:custGeom>
                <a:avLst/>
                <a:gdLst>
                  <a:gd name="T0" fmla="*/ 0 w 40"/>
                  <a:gd name="T1" fmla="*/ 0 h 58"/>
                  <a:gd name="T2" fmla="*/ 40 w 40"/>
                  <a:gd name="T3" fmla="*/ 0 h 58"/>
                  <a:gd name="T4" fmla="*/ 40 w 40"/>
                  <a:gd name="T5" fmla="*/ 58 h 58"/>
                  <a:gd name="T6" fmla="*/ 0 w 40"/>
                  <a:gd name="T7" fmla="*/ 58 h 58"/>
                  <a:gd name="T8" fmla="*/ 0 w 40"/>
                  <a:gd name="T9" fmla="*/ 0 h 58"/>
                  <a:gd name="T10" fmla="*/ 0 w 40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8">
                    <a:moveTo>
                      <a:pt x="0" y="0"/>
                    </a:moveTo>
                    <a:lnTo>
                      <a:pt x="40" y="0"/>
                    </a:lnTo>
                    <a:lnTo>
                      <a:pt x="40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59" name="îṧļïḓê">
                <a:extLst>
                  <a:ext uri="{FF2B5EF4-FFF2-40B4-BE49-F238E27FC236}">
                    <a16:creationId xmlns:a16="http://schemas.microsoft.com/office/drawing/2014/main" id="{F3902DE8-F754-4C6A-9A79-2C140CCFFA52}"/>
                  </a:ext>
                </a:extLst>
              </p:cNvPr>
              <p:cNvSpPr/>
              <p:nvPr/>
            </p:nvSpPr>
            <p:spPr bwMode="auto">
              <a:xfrm>
                <a:off x="8869035" y="5823294"/>
                <a:ext cx="112094" cy="230094"/>
              </a:xfrm>
              <a:custGeom>
                <a:avLst/>
                <a:gdLst>
                  <a:gd name="T0" fmla="*/ 0 w 38"/>
                  <a:gd name="T1" fmla="*/ 0 h 79"/>
                  <a:gd name="T2" fmla="*/ 38 w 38"/>
                  <a:gd name="T3" fmla="*/ 0 h 79"/>
                  <a:gd name="T4" fmla="*/ 38 w 38"/>
                  <a:gd name="T5" fmla="*/ 79 h 79"/>
                  <a:gd name="T6" fmla="*/ 0 w 38"/>
                  <a:gd name="T7" fmla="*/ 79 h 79"/>
                  <a:gd name="T8" fmla="*/ 0 w 38"/>
                  <a:gd name="T9" fmla="*/ 0 h 79"/>
                  <a:gd name="T10" fmla="*/ 0 w 38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79">
                    <a:moveTo>
                      <a:pt x="0" y="0"/>
                    </a:moveTo>
                    <a:lnTo>
                      <a:pt x="38" y="0"/>
                    </a:lnTo>
                    <a:lnTo>
                      <a:pt x="38" y="79"/>
                    </a:lnTo>
                    <a:lnTo>
                      <a:pt x="0" y="7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60" name="íśļîḑé">
                <a:extLst>
                  <a:ext uri="{FF2B5EF4-FFF2-40B4-BE49-F238E27FC236}">
                    <a16:creationId xmlns:a16="http://schemas.microsoft.com/office/drawing/2014/main" id="{588F21D5-ADBE-4164-9349-CFA54029E5B8}"/>
                  </a:ext>
                </a:extLst>
              </p:cNvPr>
              <p:cNvSpPr/>
              <p:nvPr/>
            </p:nvSpPr>
            <p:spPr bwMode="auto">
              <a:xfrm>
                <a:off x="6107932" y="5882292"/>
                <a:ext cx="377587" cy="171096"/>
              </a:xfrm>
              <a:custGeom>
                <a:avLst/>
                <a:gdLst>
                  <a:gd name="T0" fmla="*/ 0 w 129"/>
                  <a:gd name="T1" fmla="*/ 0 h 58"/>
                  <a:gd name="T2" fmla="*/ 129 w 129"/>
                  <a:gd name="T3" fmla="*/ 0 h 58"/>
                  <a:gd name="T4" fmla="*/ 129 w 129"/>
                  <a:gd name="T5" fmla="*/ 58 h 58"/>
                  <a:gd name="T6" fmla="*/ 0 w 129"/>
                  <a:gd name="T7" fmla="*/ 58 h 58"/>
                  <a:gd name="T8" fmla="*/ 0 w 129"/>
                  <a:gd name="T9" fmla="*/ 0 h 58"/>
                  <a:gd name="T10" fmla="*/ 0 w 129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58">
                    <a:moveTo>
                      <a:pt x="0" y="0"/>
                    </a:moveTo>
                    <a:lnTo>
                      <a:pt x="129" y="0"/>
                    </a:lnTo>
                    <a:lnTo>
                      <a:pt x="129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61" name="iṥḷiḑé">
                <a:extLst>
                  <a:ext uri="{FF2B5EF4-FFF2-40B4-BE49-F238E27FC236}">
                    <a16:creationId xmlns:a16="http://schemas.microsoft.com/office/drawing/2014/main" id="{7D9A3931-2CDB-431C-AC0E-69CCE88C864D}"/>
                  </a:ext>
                </a:extLst>
              </p:cNvPr>
              <p:cNvSpPr/>
              <p:nvPr/>
            </p:nvSpPr>
            <p:spPr bwMode="auto">
              <a:xfrm>
                <a:off x="8454305" y="4466341"/>
                <a:ext cx="595877" cy="1587046"/>
              </a:xfrm>
              <a:custGeom>
                <a:avLst/>
                <a:gdLst>
                  <a:gd name="T0" fmla="*/ 145 w 200"/>
                  <a:gd name="T1" fmla="*/ 446 h 538"/>
                  <a:gd name="T2" fmla="*/ 195 w 200"/>
                  <a:gd name="T3" fmla="*/ 446 h 538"/>
                  <a:gd name="T4" fmla="*/ 195 w 200"/>
                  <a:gd name="T5" fmla="*/ 456 h 538"/>
                  <a:gd name="T6" fmla="*/ 200 w 200"/>
                  <a:gd name="T7" fmla="*/ 456 h 538"/>
                  <a:gd name="T8" fmla="*/ 200 w 200"/>
                  <a:gd name="T9" fmla="*/ 538 h 538"/>
                  <a:gd name="T10" fmla="*/ 145 w 200"/>
                  <a:gd name="T11" fmla="*/ 538 h 538"/>
                  <a:gd name="T12" fmla="*/ 95 w 200"/>
                  <a:gd name="T13" fmla="*/ 538 h 538"/>
                  <a:gd name="T14" fmla="*/ 46 w 200"/>
                  <a:gd name="T15" fmla="*/ 538 h 538"/>
                  <a:gd name="T16" fmla="*/ 34 w 200"/>
                  <a:gd name="T17" fmla="*/ 538 h 538"/>
                  <a:gd name="T18" fmla="*/ 0 w 200"/>
                  <a:gd name="T19" fmla="*/ 538 h 538"/>
                  <a:gd name="T20" fmla="*/ 0 w 200"/>
                  <a:gd name="T21" fmla="*/ 482 h 538"/>
                  <a:gd name="T22" fmla="*/ 34 w 200"/>
                  <a:gd name="T23" fmla="*/ 482 h 538"/>
                  <a:gd name="T24" fmla="*/ 34 w 200"/>
                  <a:gd name="T25" fmla="*/ 287 h 538"/>
                  <a:gd name="T26" fmla="*/ 55 w 200"/>
                  <a:gd name="T27" fmla="*/ 287 h 538"/>
                  <a:gd name="T28" fmla="*/ 55 w 200"/>
                  <a:gd name="T29" fmla="*/ 152 h 538"/>
                  <a:gd name="T30" fmla="*/ 55 w 200"/>
                  <a:gd name="T31" fmla="*/ 146 h 538"/>
                  <a:gd name="T32" fmla="*/ 67 w 200"/>
                  <a:gd name="T33" fmla="*/ 146 h 538"/>
                  <a:gd name="T34" fmla="*/ 67 w 200"/>
                  <a:gd name="T35" fmla="*/ 64 h 538"/>
                  <a:gd name="T36" fmla="*/ 72 w 200"/>
                  <a:gd name="T37" fmla="*/ 64 h 538"/>
                  <a:gd name="T38" fmla="*/ 74 w 200"/>
                  <a:gd name="T39" fmla="*/ 31 h 538"/>
                  <a:gd name="T40" fmla="*/ 76 w 200"/>
                  <a:gd name="T41" fmla="*/ 64 h 538"/>
                  <a:gd name="T42" fmla="*/ 84 w 200"/>
                  <a:gd name="T43" fmla="*/ 64 h 538"/>
                  <a:gd name="T44" fmla="*/ 86 w 200"/>
                  <a:gd name="T45" fmla="*/ 0 h 538"/>
                  <a:gd name="T46" fmla="*/ 88 w 200"/>
                  <a:gd name="T47" fmla="*/ 64 h 538"/>
                  <a:gd name="T48" fmla="*/ 99 w 200"/>
                  <a:gd name="T49" fmla="*/ 64 h 538"/>
                  <a:gd name="T50" fmla="*/ 99 w 200"/>
                  <a:gd name="T51" fmla="*/ 64 h 538"/>
                  <a:gd name="T52" fmla="*/ 95 w 200"/>
                  <a:gd name="T53" fmla="*/ 64 h 538"/>
                  <a:gd name="T54" fmla="*/ 97 w 200"/>
                  <a:gd name="T55" fmla="*/ 23 h 538"/>
                  <a:gd name="T56" fmla="*/ 99 w 200"/>
                  <a:gd name="T57" fmla="*/ 60 h 538"/>
                  <a:gd name="T58" fmla="*/ 109 w 200"/>
                  <a:gd name="T59" fmla="*/ 60 h 538"/>
                  <a:gd name="T60" fmla="*/ 109 w 200"/>
                  <a:gd name="T61" fmla="*/ 52 h 538"/>
                  <a:gd name="T62" fmla="*/ 111 w 200"/>
                  <a:gd name="T63" fmla="*/ 64 h 538"/>
                  <a:gd name="T64" fmla="*/ 109 w 200"/>
                  <a:gd name="T65" fmla="*/ 64 h 538"/>
                  <a:gd name="T66" fmla="*/ 109 w 200"/>
                  <a:gd name="T67" fmla="*/ 64 h 538"/>
                  <a:gd name="T68" fmla="*/ 111 w 200"/>
                  <a:gd name="T69" fmla="*/ 64 h 538"/>
                  <a:gd name="T70" fmla="*/ 111 w 200"/>
                  <a:gd name="T71" fmla="*/ 146 h 538"/>
                  <a:gd name="T72" fmla="*/ 120 w 200"/>
                  <a:gd name="T73" fmla="*/ 146 h 538"/>
                  <a:gd name="T74" fmla="*/ 120 w 200"/>
                  <a:gd name="T75" fmla="*/ 152 h 538"/>
                  <a:gd name="T76" fmla="*/ 128 w 200"/>
                  <a:gd name="T77" fmla="*/ 152 h 538"/>
                  <a:gd name="T78" fmla="*/ 128 w 200"/>
                  <a:gd name="T79" fmla="*/ 287 h 538"/>
                  <a:gd name="T80" fmla="*/ 145 w 200"/>
                  <a:gd name="T81" fmla="*/ 287 h 538"/>
                  <a:gd name="T82" fmla="*/ 145 w 200"/>
                  <a:gd name="T83" fmla="*/ 446 h 538"/>
                  <a:gd name="T84" fmla="*/ 145 w 200"/>
                  <a:gd name="T85" fmla="*/ 446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0" h="538">
                    <a:moveTo>
                      <a:pt x="145" y="446"/>
                    </a:moveTo>
                    <a:lnTo>
                      <a:pt x="195" y="446"/>
                    </a:lnTo>
                    <a:lnTo>
                      <a:pt x="195" y="456"/>
                    </a:lnTo>
                    <a:lnTo>
                      <a:pt x="200" y="456"/>
                    </a:lnTo>
                    <a:lnTo>
                      <a:pt x="200" y="538"/>
                    </a:lnTo>
                    <a:lnTo>
                      <a:pt x="145" y="538"/>
                    </a:lnTo>
                    <a:lnTo>
                      <a:pt x="95" y="538"/>
                    </a:lnTo>
                    <a:lnTo>
                      <a:pt x="46" y="538"/>
                    </a:lnTo>
                    <a:lnTo>
                      <a:pt x="34" y="538"/>
                    </a:lnTo>
                    <a:lnTo>
                      <a:pt x="0" y="538"/>
                    </a:lnTo>
                    <a:lnTo>
                      <a:pt x="0" y="482"/>
                    </a:lnTo>
                    <a:lnTo>
                      <a:pt x="34" y="482"/>
                    </a:lnTo>
                    <a:lnTo>
                      <a:pt x="34" y="287"/>
                    </a:lnTo>
                    <a:lnTo>
                      <a:pt x="55" y="287"/>
                    </a:lnTo>
                    <a:lnTo>
                      <a:pt x="55" y="152"/>
                    </a:lnTo>
                    <a:lnTo>
                      <a:pt x="55" y="146"/>
                    </a:lnTo>
                    <a:lnTo>
                      <a:pt x="67" y="146"/>
                    </a:lnTo>
                    <a:lnTo>
                      <a:pt x="67" y="64"/>
                    </a:lnTo>
                    <a:lnTo>
                      <a:pt x="72" y="64"/>
                    </a:lnTo>
                    <a:lnTo>
                      <a:pt x="74" y="31"/>
                    </a:lnTo>
                    <a:lnTo>
                      <a:pt x="76" y="64"/>
                    </a:lnTo>
                    <a:lnTo>
                      <a:pt x="84" y="64"/>
                    </a:lnTo>
                    <a:lnTo>
                      <a:pt x="86" y="0"/>
                    </a:lnTo>
                    <a:lnTo>
                      <a:pt x="88" y="64"/>
                    </a:lnTo>
                    <a:lnTo>
                      <a:pt x="99" y="64"/>
                    </a:lnTo>
                    <a:lnTo>
                      <a:pt x="99" y="64"/>
                    </a:lnTo>
                    <a:lnTo>
                      <a:pt x="95" y="64"/>
                    </a:lnTo>
                    <a:lnTo>
                      <a:pt x="97" y="23"/>
                    </a:lnTo>
                    <a:lnTo>
                      <a:pt x="99" y="60"/>
                    </a:lnTo>
                    <a:lnTo>
                      <a:pt x="109" y="60"/>
                    </a:lnTo>
                    <a:lnTo>
                      <a:pt x="109" y="52"/>
                    </a:lnTo>
                    <a:lnTo>
                      <a:pt x="111" y="64"/>
                    </a:lnTo>
                    <a:lnTo>
                      <a:pt x="109" y="64"/>
                    </a:lnTo>
                    <a:lnTo>
                      <a:pt x="109" y="64"/>
                    </a:lnTo>
                    <a:lnTo>
                      <a:pt x="111" y="64"/>
                    </a:lnTo>
                    <a:lnTo>
                      <a:pt x="111" y="146"/>
                    </a:lnTo>
                    <a:lnTo>
                      <a:pt x="120" y="146"/>
                    </a:lnTo>
                    <a:lnTo>
                      <a:pt x="120" y="152"/>
                    </a:lnTo>
                    <a:lnTo>
                      <a:pt x="128" y="152"/>
                    </a:lnTo>
                    <a:lnTo>
                      <a:pt x="128" y="287"/>
                    </a:lnTo>
                    <a:lnTo>
                      <a:pt x="145" y="287"/>
                    </a:lnTo>
                    <a:lnTo>
                      <a:pt x="145" y="446"/>
                    </a:lnTo>
                    <a:lnTo>
                      <a:pt x="145" y="44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62" name="işḻiďê">
                <a:extLst>
                  <a:ext uri="{FF2B5EF4-FFF2-40B4-BE49-F238E27FC236}">
                    <a16:creationId xmlns:a16="http://schemas.microsoft.com/office/drawing/2014/main" id="{D65C478C-F05F-4862-834A-061BC27FD0CE}"/>
                  </a:ext>
                </a:extLst>
              </p:cNvPr>
              <p:cNvSpPr/>
              <p:nvPr/>
            </p:nvSpPr>
            <p:spPr bwMode="auto">
              <a:xfrm>
                <a:off x="3813013" y="5050424"/>
                <a:ext cx="5330987" cy="1020666"/>
              </a:xfrm>
              <a:custGeom>
                <a:avLst/>
                <a:gdLst>
                  <a:gd name="T0" fmla="*/ 2006 w 2031"/>
                  <a:gd name="T1" fmla="*/ 347 h 347"/>
                  <a:gd name="T2" fmla="*/ 2031 w 2031"/>
                  <a:gd name="T3" fmla="*/ 347 h 347"/>
                  <a:gd name="T4" fmla="*/ 2018 w 2031"/>
                  <a:gd name="T5" fmla="*/ 306 h 347"/>
                  <a:gd name="T6" fmla="*/ 2006 w 2031"/>
                  <a:gd name="T7" fmla="*/ 324 h 347"/>
                  <a:gd name="T8" fmla="*/ 1972 w 2031"/>
                  <a:gd name="T9" fmla="*/ 293 h 347"/>
                  <a:gd name="T10" fmla="*/ 1972 w 2031"/>
                  <a:gd name="T11" fmla="*/ 347 h 347"/>
                  <a:gd name="T12" fmla="*/ 13 w 2031"/>
                  <a:gd name="T13" fmla="*/ 176 h 347"/>
                  <a:gd name="T14" fmla="*/ 13 w 2031"/>
                  <a:gd name="T15" fmla="*/ 347 h 347"/>
                  <a:gd name="T16" fmla="*/ 73 w 2031"/>
                  <a:gd name="T17" fmla="*/ 176 h 347"/>
                  <a:gd name="T18" fmla="*/ 65 w 2031"/>
                  <a:gd name="T19" fmla="*/ 159 h 347"/>
                  <a:gd name="T20" fmla="*/ 8 w 2031"/>
                  <a:gd name="T21" fmla="*/ 159 h 347"/>
                  <a:gd name="T22" fmla="*/ 235 w 2031"/>
                  <a:gd name="T23" fmla="*/ 347 h 347"/>
                  <a:gd name="T24" fmla="*/ 174 w 2031"/>
                  <a:gd name="T25" fmla="*/ 347 h 347"/>
                  <a:gd name="T26" fmla="*/ 413 w 2031"/>
                  <a:gd name="T27" fmla="*/ 129 h 347"/>
                  <a:gd name="T28" fmla="*/ 388 w 2031"/>
                  <a:gd name="T29" fmla="*/ 134 h 347"/>
                  <a:gd name="T30" fmla="*/ 362 w 2031"/>
                  <a:gd name="T31" fmla="*/ 347 h 347"/>
                  <a:gd name="T32" fmla="*/ 442 w 2031"/>
                  <a:gd name="T33" fmla="*/ 347 h 347"/>
                  <a:gd name="T34" fmla="*/ 438 w 2031"/>
                  <a:gd name="T35" fmla="*/ 150 h 347"/>
                  <a:gd name="T36" fmla="*/ 413 w 2031"/>
                  <a:gd name="T37" fmla="*/ 134 h 347"/>
                  <a:gd name="T38" fmla="*/ 547 w 2031"/>
                  <a:gd name="T39" fmla="*/ 138 h 347"/>
                  <a:gd name="T40" fmla="*/ 484 w 2031"/>
                  <a:gd name="T41" fmla="*/ 347 h 347"/>
                  <a:gd name="T42" fmla="*/ 601 w 2031"/>
                  <a:gd name="T43" fmla="*/ 220 h 347"/>
                  <a:gd name="T44" fmla="*/ 559 w 2031"/>
                  <a:gd name="T45" fmla="*/ 205 h 347"/>
                  <a:gd name="T46" fmla="*/ 583 w 2031"/>
                  <a:gd name="T47" fmla="*/ 347 h 347"/>
                  <a:gd name="T48" fmla="*/ 666 w 2031"/>
                  <a:gd name="T49" fmla="*/ 347 h 347"/>
                  <a:gd name="T50" fmla="*/ 641 w 2031"/>
                  <a:gd name="T51" fmla="*/ 347 h 347"/>
                  <a:gd name="T52" fmla="*/ 719 w 2031"/>
                  <a:gd name="T53" fmla="*/ 347 h 347"/>
                  <a:gd name="T54" fmla="*/ 694 w 2031"/>
                  <a:gd name="T55" fmla="*/ 347 h 347"/>
                  <a:gd name="T56" fmla="*/ 763 w 2031"/>
                  <a:gd name="T57" fmla="*/ 347 h 347"/>
                  <a:gd name="T58" fmla="*/ 725 w 2031"/>
                  <a:gd name="T59" fmla="*/ 347 h 347"/>
                  <a:gd name="T60" fmla="*/ 876 w 2031"/>
                  <a:gd name="T61" fmla="*/ 347 h 347"/>
                  <a:gd name="T62" fmla="*/ 838 w 2031"/>
                  <a:gd name="T63" fmla="*/ 347 h 347"/>
                  <a:gd name="T64" fmla="*/ 972 w 2031"/>
                  <a:gd name="T65" fmla="*/ 347 h 347"/>
                  <a:gd name="T66" fmla="*/ 939 w 2031"/>
                  <a:gd name="T67" fmla="*/ 347 h 347"/>
                  <a:gd name="T68" fmla="*/ 1086 w 2031"/>
                  <a:gd name="T69" fmla="*/ 347 h 347"/>
                  <a:gd name="T70" fmla="*/ 1012 w 2031"/>
                  <a:gd name="T71" fmla="*/ 347 h 347"/>
                  <a:gd name="T72" fmla="*/ 1217 w 2031"/>
                  <a:gd name="T73" fmla="*/ 347 h 347"/>
                  <a:gd name="T74" fmla="*/ 1199 w 2031"/>
                  <a:gd name="T75" fmla="*/ 6 h 347"/>
                  <a:gd name="T76" fmla="*/ 1142 w 2031"/>
                  <a:gd name="T77" fmla="*/ 347 h 347"/>
                  <a:gd name="T78" fmla="*/ 1477 w 2031"/>
                  <a:gd name="T79" fmla="*/ 289 h 347"/>
                  <a:gd name="T80" fmla="*/ 1431 w 2031"/>
                  <a:gd name="T81" fmla="*/ 289 h 347"/>
                  <a:gd name="T82" fmla="*/ 1480 w 2031"/>
                  <a:gd name="T83" fmla="*/ 347 h 347"/>
                  <a:gd name="T84" fmla="*/ 1477 w 2031"/>
                  <a:gd name="T85" fmla="*/ 289 h 347"/>
                  <a:gd name="T86" fmla="*/ 1528 w 2031"/>
                  <a:gd name="T87" fmla="*/ 253 h 347"/>
                  <a:gd name="T88" fmla="*/ 1502 w 2031"/>
                  <a:gd name="T89" fmla="*/ 347 h 347"/>
                  <a:gd name="T90" fmla="*/ 1565 w 2031"/>
                  <a:gd name="T91" fmla="*/ 285 h 347"/>
                  <a:gd name="T92" fmla="*/ 1632 w 2031"/>
                  <a:gd name="T93" fmla="*/ 347 h 347"/>
                  <a:gd name="T94" fmla="*/ 1628 w 2031"/>
                  <a:gd name="T95" fmla="*/ 155 h 347"/>
                  <a:gd name="T96" fmla="*/ 1618 w 2031"/>
                  <a:gd name="T97" fmla="*/ 155 h 347"/>
                  <a:gd name="T98" fmla="*/ 1607 w 2031"/>
                  <a:gd name="T99" fmla="*/ 163 h 347"/>
                  <a:gd name="T100" fmla="*/ 1601 w 2031"/>
                  <a:gd name="T101" fmla="*/ 153 h 347"/>
                  <a:gd name="T102" fmla="*/ 1595 w 2031"/>
                  <a:gd name="T103" fmla="*/ 163 h 347"/>
                  <a:gd name="T104" fmla="*/ 1584 w 2031"/>
                  <a:gd name="T105" fmla="*/ 155 h 347"/>
                  <a:gd name="T106" fmla="*/ 1574 w 2031"/>
                  <a:gd name="T107" fmla="*/ 155 h 347"/>
                  <a:gd name="T108" fmla="*/ 1568 w 2031"/>
                  <a:gd name="T109" fmla="*/ 347 h 347"/>
                  <a:gd name="T110" fmla="*/ 1750 w 2031"/>
                  <a:gd name="T111" fmla="*/ 129 h 347"/>
                  <a:gd name="T112" fmla="*/ 1683 w 2031"/>
                  <a:gd name="T113" fmla="*/ 180 h 347"/>
                  <a:gd name="T114" fmla="*/ 1756 w 2031"/>
                  <a:gd name="T115" fmla="*/ 180 h 347"/>
                  <a:gd name="T116" fmla="*/ 1894 w 2031"/>
                  <a:gd name="T117" fmla="*/ 308 h 347"/>
                  <a:gd name="T118" fmla="*/ 1873 w 2031"/>
                  <a:gd name="T119" fmla="*/ 308 h 347"/>
                  <a:gd name="T120" fmla="*/ 1848 w 2031"/>
                  <a:gd name="T121" fmla="*/ 285 h 347"/>
                  <a:gd name="T122" fmla="*/ 1840 w 2031"/>
                  <a:gd name="T123" fmla="*/ 335 h 347"/>
                  <a:gd name="T124" fmla="*/ 1894 w 2031"/>
                  <a:gd name="T125" fmla="*/ 308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1" h="347">
                    <a:moveTo>
                      <a:pt x="1972" y="347"/>
                    </a:moveTo>
                    <a:lnTo>
                      <a:pt x="2001" y="347"/>
                    </a:lnTo>
                    <a:lnTo>
                      <a:pt x="2006" y="347"/>
                    </a:lnTo>
                    <a:lnTo>
                      <a:pt x="2018" y="347"/>
                    </a:lnTo>
                    <a:lnTo>
                      <a:pt x="2022" y="347"/>
                    </a:lnTo>
                    <a:lnTo>
                      <a:pt x="2031" y="347"/>
                    </a:lnTo>
                    <a:lnTo>
                      <a:pt x="2031" y="314"/>
                    </a:lnTo>
                    <a:lnTo>
                      <a:pt x="2018" y="314"/>
                    </a:lnTo>
                    <a:lnTo>
                      <a:pt x="2018" y="306"/>
                    </a:lnTo>
                    <a:lnTo>
                      <a:pt x="2006" y="306"/>
                    </a:lnTo>
                    <a:lnTo>
                      <a:pt x="2006" y="314"/>
                    </a:lnTo>
                    <a:lnTo>
                      <a:pt x="2006" y="324"/>
                    </a:lnTo>
                    <a:lnTo>
                      <a:pt x="2001" y="324"/>
                    </a:lnTo>
                    <a:lnTo>
                      <a:pt x="2001" y="293"/>
                    </a:lnTo>
                    <a:lnTo>
                      <a:pt x="1972" y="293"/>
                    </a:lnTo>
                    <a:lnTo>
                      <a:pt x="1972" y="324"/>
                    </a:lnTo>
                    <a:lnTo>
                      <a:pt x="1972" y="347"/>
                    </a:lnTo>
                    <a:lnTo>
                      <a:pt x="1972" y="347"/>
                    </a:lnTo>
                    <a:close/>
                    <a:moveTo>
                      <a:pt x="8" y="159"/>
                    </a:moveTo>
                    <a:lnTo>
                      <a:pt x="13" y="159"/>
                    </a:lnTo>
                    <a:lnTo>
                      <a:pt x="13" y="176"/>
                    </a:lnTo>
                    <a:lnTo>
                      <a:pt x="0" y="176"/>
                    </a:lnTo>
                    <a:lnTo>
                      <a:pt x="0" y="347"/>
                    </a:lnTo>
                    <a:lnTo>
                      <a:pt x="13" y="347"/>
                    </a:lnTo>
                    <a:lnTo>
                      <a:pt x="59" y="347"/>
                    </a:lnTo>
                    <a:lnTo>
                      <a:pt x="73" y="347"/>
                    </a:lnTo>
                    <a:lnTo>
                      <a:pt x="73" y="176"/>
                    </a:lnTo>
                    <a:lnTo>
                      <a:pt x="59" y="176"/>
                    </a:lnTo>
                    <a:lnTo>
                      <a:pt x="59" y="159"/>
                    </a:lnTo>
                    <a:lnTo>
                      <a:pt x="65" y="159"/>
                    </a:lnTo>
                    <a:lnTo>
                      <a:pt x="65" y="153"/>
                    </a:lnTo>
                    <a:lnTo>
                      <a:pt x="8" y="153"/>
                    </a:lnTo>
                    <a:lnTo>
                      <a:pt x="8" y="159"/>
                    </a:lnTo>
                    <a:lnTo>
                      <a:pt x="8" y="159"/>
                    </a:lnTo>
                    <a:close/>
                    <a:moveTo>
                      <a:pt x="174" y="347"/>
                    </a:moveTo>
                    <a:lnTo>
                      <a:pt x="235" y="347"/>
                    </a:lnTo>
                    <a:lnTo>
                      <a:pt x="235" y="79"/>
                    </a:lnTo>
                    <a:lnTo>
                      <a:pt x="174" y="79"/>
                    </a:lnTo>
                    <a:lnTo>
                      <a:pt x="174" y="347"/>
                    </a:lnTo>
                    <a:lnTo>
                      <a:pt x="174" y="347"/>
                    </a:lnTo>
                    <a:close/>
                    <a:moveTo>
                      <a:pt x="413" y="134"/>
                    </a:moveTo>
                    <a:lnTo>
                      <a:pt x="413" y="129"/>
                    </a:lnTo>
                    <a:lnTo>
                      <a:pt x="406" y="129"/>
                    </a:lnTo>
                    <a:lnTo>
                      <a:pt x="406" y="134"/>
                    </a:lnTo>
                    <a:lnTo>
                      <a:pt x="388" y="134"/>
                    </a:lnTo>
                    <a:lnTo>
                      <a:pt x="388" y="150"/>
                    </a:lnTo>
                    <a:lnTo>
                      <a:pt x="362" y="150"/>
                    </a:lnTo>
                    <a:lnTo>
                      <a:pt x="362" y="347"/>
                    </a:lnTo>
                    <a:lnTo>
                      <a:pt x="367" y="347"/>
                    </a:lnTo>
                    <a:lnTo>
                      <a:pt x="438" y="347"/>
                    </a:lnTo>
                    <a:lnTo>
                      <a:pt x="442" y="347"/>
                    </a:lnTo>
                    <a:lnTo>
                      <a:pt x="442" y="167"/>
                    </a:lnTo>
                    <a:lnTo>
                      <a:pt x="438" y="167"/>
                    </a:lnTo>
                    <a:lnTo>
                      <a:pt x="438" y="150"/>
                    </a:lnTo>
                    <a:lnTo>
                      <a:pt x="413" y="150"/>
                    </a:lnTo>
                    <a:lnTo>
                      <a:pt x="413" y="134"/>
                    </a:lnTo>
                    <a:lnTo>
                      <a:pt x="413" y="134"/>
                    </a:lnTo>
                    <a:close/>
                    <a:moveTo>
                      <a:pt x="484" y="347"/>
                    </a:moveTo>
                    <a:lnTo>
                      <a:pt x="547" y="347"/>
                    </a:lnTo>
                    <a:lnTo>
                      <a:pt x="547" y="138"/>
                    </a:lnTo>
                    <a:lnTo>
                      <a:pt x="484" y="138"/>
                    </a:lnTo>
                    <a:lnTo>
                      <a:pt x="484" y="347"/>
                    </a:lnTo>
                    <a:lnTo>
                      <a:pt x="484" y="347"/>
                    </a:lnTo>
                    <a:close/>
                    <a:moveTo>
                      <a:pt x="583" y="347"/>
                    </a:moveTo>
                    <a:lnTo>
                      <a:pt x="601" y="347"/>
                    </a:lnTo>
                    <a:lnTo>
                      <a:pt x="601" y="220"/>
                    </a:lnTo>
                    <a:lnTo>
                      <a:pt x="583" y="220"/>
                    </a:lnTo>
                    <a:lnTo>
                      <a:pt x="583" y="205"/>
                    </a:lnTo>
                    <a:lnTo>
                      <a:pt x="559" y="205"/>
                    </a:lnTo>
                    <a:lnTo>
                      <a:pt x="559" y="220"/>
                    </a:lnTo>
                    <a:lnTo>
                      <a:pt x="559" y="347"/>
                    </a:lnTo>
                    <a:lnTo>
                      <a:pt x="583" y="347"/>
                    </a:lnTo>
                    <a:lnTo>
                      <a:pt x="583" y="347"/>
                    </a:lnTo>
                    <a:close/>
                    <a:moveTo>
                      <a:pt x="641" y="347"/>
                    </a:moveTo>
                    <a:lnTo>
                      <a:pt x="666" y="347"/>
                    </a:lnTo>
                    <a:lnTo>
                      <a:pt x="666" y="236"/>
                    </a:lnTo>
                    <a:lnTo>
                      <a:pt x="641" y="236"/>
                    </a:lnTo>
                    <a:lnTo>
                      <a:pt x="641" y="347"/>
                    </a:lnTo>
                    <a:lnTo>
                      <a:pt x="641" y="347"/>
                    </a:lnTo>
                    <a:close/>
                    <a:moveTo>
                      <a:pt x="694" y="347"/>
                    </a:moveTo>
                    <a:lnTo>
                      <a:pt x="719" y="347"/>
                    </a:lnTo>
                    <a:lnTo>
                      <a:pt x="719" y="280"/>
                    </a:lnTo>
                    <a:lnTo>
                      <a:pt x="694" y="280"/>
                    </a:lnTo>
                    <a:lnTo>
                      <a:pt x="694" y="347"/>
                    </a:lnTo>
                    <a:lnTo>
                      <a:pt x="694" y="347"/>
                    </a:lnTo>
                    <a:close/>
                    <a:moveTo>
                      <a:pt x="725" y="347"/>
                    </a:moveTo>
                    <a:lnTo>
                      <a:pt x="763" y="347"/>
                    </a:lnTo>
                    <a:lnTo>
                      <a:pt x="763" y="92"/>
                    </a:lnTo>
                    <a:lnTo>
                      <a:pt x="725" y="92"/>
                    </a:lnTo>
                    <a:lnTo>
                      <a:pt x="725" y="347"/>
                    </a:lnTo>
                    <a:lnTo>
                      <a:pt x="725" y="347"/>
                    </a:lnTo>
                    <a:close/>
                    <a:moveTo>
                      <a:pt x="838" y="347"/>
                    </a:moveTo>
                    <a:lnTo>
                      <a:pt x="876" y="347"/>
                    </a:lnTo>
                    <a:lnTo>
                      <a:pt x="876" y="257"/>
                    </a:lnTo>
                    <a:lnTo>
                      <a:pt x="838" y="257"/>
                    </a:lnTo>
                    <a:lnTo>
                      <a:pt x="838" y="347"/>
                    </a:lnTo>
                    <a:lnTo>
                      <a:pt x="838" y="347"/>
                    </a:lnTo>
                    <a:close/>
                    <a:moveTo>
                      <a:pt x="939" y="347"/>
                    </a:moveTo>
                    <a:lnTo>
                      <a:pt x="972" y="347"/>
                    </a:lnTo>
                    <a:lnTo>
                      <a:pt x="972" y="236"/>
                    </a:lnTo>
                    <a:lnTo>
                      <a:pt x="939" y="236"/>
                    </a:lnTo>
                    <a:lnTo>
                      <a:pt x="939" y="347"/>
                    </a:lnTo>
                    <a:lnTo>
                      <a:pt x="939" y="347"/>
                    </a:lnTo>
                    <a:close/>
                    <a:moveTo>
                      <a:pt x="1012" y="347"/>
                    </a:moveTo>
                    <a:lnTo>
                      <a:pt x="1086" y="347"/>
                    </a:lnTo>
                    <a:lnTo>
                      <a:pt x="1086" y="0"/>
                    </a:lnTo>
                    <a:lnTo>
                      <a:pt x="1012" y="0"/>
                    </a:lnTo>
                    <a:lnTo>
                      <a:pt x="1012" y="347"/>
                    </a:lnTo>
                    <a:lnTo>
                      <a:pt x="1012" y="347"/>
                    </a:lnTo>
                    <a:close/>
                    <a:moveTo>
                      <a:pt x="1199" y="347"/>
                    </a:moveTo>
                    <a:lnTo>
                      <a:pt x="1217" y="347"/>
                    </a:lnTo>
                    <a:lnTo>
                      <a:pt x="1217" y="276"/>
                    </a:lnTo>
                    <a:lnTo>
                      <a:pt x="1199" y="276"/>
                    </a:lnTo>
                    <a:lnTo>
                      <a:pt x="1199" y="6"/>
                    </a:lnTo>
                    <a:lnTo>
                      <a:pt x="1125" y="6"/>
                    </a:lnTo>
                    <a:lnTo>
                      <a:pt x="1125" y="347"/>
                    </a:lnTo>
                    <a:lnTo>
                      <a:pt x="1142" y="347"/>
                    </a:lnTo>
                    <a:lnTo>
                      <a:pt x="1199" y="347"/>
                    </a:lnTo>
                    <a:lnTo>
                      <a:pt x="1199" y="347"/>
                    </a:lnTo>
                    <a:close/>
                    <a:moveTo>
                      <a:pt x="1477" y="289"/>
                    </a:moveTo>
                    <a:lnTo>
                      <a:pt x="1477" y="146"/>
                    </a:lnTo>
                    <a:lnTo>
                      <a:pt x="1431" y="146"/>
                    </a:lnTo>
                    <a:lnTo>
                      <a:pt x="1431" y="289"/>
                    </a:lnTo>
                    <a:lnTo>
                      <a:pt x="1417" y="289"/>
                    </a:lnTo>
                    <a:lnTo>
                      <a:pt x="1417" y="347"/>
                    </a:lnTo>
                    <a:lnTo>
                      <a:pt x="1480" y="347"/>
                    </a:lnTo>
                    <a:lnTo>
                      <a:pt x="1480" y="289"/>
                    </a:lnTo>
                    <a:lnTo>
                      <a:pt x="1477" y="289"/>
                    </a:lnTo>
                    <a:lnTo>
                      <a:pt x="1477" y="289"/>
                    </a:lnTo>
                    <a:close/>
                    <a:moveTo>
                      <a:pt x="1565" y="285"/>
                    </a:moveTo>
                    <a:lnTo>
                      <a:pt x="1565" y="253"/>
                    </a:lnTo>
                    <a:lnTo>
                      <a:pt x="1528" y="253"/>
                    </a:lnTo>
                    <a:lnTo>
                      <a:pt x="1528" y="285"/>
                    </a:lnTo>
                    <a:lnTo>
                      <a:pt x="1502" y="285"/>
                    </a:lnTo>
                    <a:lnTo>
                      <a:pt x="1502" y="347"/>
                    </a:lnTo>
                    <a:lnTo>
                      <a:pt x="1565" y="347"/>
                    </a:lnTo>
                    <a:lnTo>
                      <a:pt x="1565" y="314"/>
                    </a:lnTo>
                    <a:lnTo>
                      <a:pt x="1565" y="285"/>
                    </a:lnTo>
                    <a:lnTo>
                      <a:pt x="1565" y="285"/>
                    </a:lnTo>
                    <a:close/>
                    <a:moveTo>
                      <a:pt x="1568" y="347"/>
                    </a:moveTo>
                    <a:lnTo>
                      <a:pt x="1632" y="347"/>
                    </a:lnTo>
                    <a:lnTo>
                      <a:pt x="1632" y="163"/>
                    </a:lnTo>
                    <a:lnTo>
                      <a:pt x="1628" y="163"/>
                    </a:lnTo>
                    <a:lnTo>
                      <a:pt x="1628" y="155"/>
                    </a:lnTo>
                    <a:lnTo>
                      <a:pt x="1626" y="155"/>
                    </a:lnTo>
                    <a:lnTo>
                      <a:pt x="1622" y="153"/>
                    </a:lnTo>
                    <a:lnTo>
                      <a:pt x="1618" y="155"/>
                    </a:lnTo>
                    <a:lnTo>
                      <a:pt x="1616" y="155"/>
                    </a:lnTo>
                    <a:lnTo>
                      <a:pt x="1616" y="163"/>
                    </a:lnTo>
                    <a:lnTo>
                      <a:pt x="1607" y="163"/>
                    </a:lnTo>
                    <a:lnTo>
                      <a:pt x="1607" y="155"/>
                    </a:lnTo>
                    <a:lnTo>
                      <a:pt x="1605" y="155"/>
                    </a:lnTo>
                    <a:lnTo>
                      <a:pt x="1601" y="153"/>
                    </a:lnTo>
                    <a:lnTo>
                      <a:pt x="1597" y="155"/>
                    </a:lnTo>
                    <a:lnTo>
                      <a:pt x="1595" y="155"/>
                    </a:lnTo>
                    <a:lnTo>
                      <a:pt x="1595" y="163"/>
                    </a:lnTo>
                    <a:lnTo>
                      <a:pt x="1586" y="163"/>
                    </a:lnTo>
                    <a:lnTo>
                      <a:pt x="1586" y="155"/>
                    </a:lnTo>
                    <a:lnTo>
                      <a:pt x="1584" y="155"/>
                    </a:lnTo>
                    <a:lnTo>
                      <a:pt x="1580" y="153"/>
                    </a:lnTo>
                    <a:lnTo>
                      <a:pt x="1576" y="155"/>
                    </a:lnTo>
                    <a:lnTo>
                      <a:pt x="1574" y="155"/>
                    </a:lnTo>
                    <a:lnTo>
                      <a:pt x="1574" y="163"/>
                    </a:lnTo>
                    <a:lnTo>
                      <a:pt x="1568" y="163"/>
                    </a:lnTo>
                    <a:lnTo>
                      <a:pt x="1568" y="347"/>
                    </a:lnTo>
                    <a:lnTo>
                      <a:pt x="1568" y="347"/>
                    </a:lnTo>
                    <a:close/>
                    <a:moveTo>
                      <a:pt x="1750" y="180"/>
                    </a:moveTo>
                    <a:lnTo>
                      <a:pt x="1750" y="129"/>
                    </a:lnTo>
                    <a:lnTo>
                      <a:pt x="1704" y="129"/>
                    </a:lnTo>
                    <a:lnTo>
                      <a:pt x="1704" y="180"/>
                    </a:lnTo>
                    <a:lnTo>
                      <a:pt x="1683" y="180"/>
                    </a:lnTo>
                    <a:lnTo>
                      <a:pt x="1683" y="347"/>
                    </a:lnTo>
                    <a:lnTo>
                      <a:pt x="1756" y="347"/>
                    </a:lnTo>
                    <a:lnTo>
                      <a:pt x="1756" y="180"/>
                    </a:lnTo>
                    <a:lnTo>
                      <a:pt x="1750" y="180"/>
                    </a:lnTo>
                    <a:lnTo>
                      <a:pt x="1750" y="180"/>
                    </a:lnTo>
                    <a:close/>
                    <a:moveTo>
                      <a:pt x="1894" y="308"/>
                    </a:moveTo>
                    <a:lnTo>
                      <a:pt x="1894" y="278"/>
                    </a:lnTo>
                    <a:lnTo>
                      <a:pt x="1873" y="278"/>
                    </a:lnTo>
                    <a:lnTo>
                      <a:pt x="1873" y="308"/>
                    </a:lnTo>
                    <a:lnTo>
                      <a:pt x="1869" y="308"/>
                    </a:lnTo>
                    <a:lnTo>
                      <a:pt x="1869" y="285"/>
                    </a:lnTo>
                    <a:lnTo>
                      <a:pt x="1848" y="285"/>
                    </a:lnTo>
                    <a:lnTo>
                      <a:pt x="1848" y="308"/>
                    </a:lnTo>
                    <a:lnTo>
                      <a:pt x="1840" y="308"/>
                    </a:lnTo>
                    <a:lnTo>
                      <a:pt x="1840" y="335"/>
                    </a:lnTo>
                    <a:lnTo>
                      <a:pt x="1911" y="335"/>
                    </a:lnTo>
                    <a:lnTo>
                      <a:pt x="1911" y="308"/>
                    </a:lnTo>
                    <a:lnTo>
                      <a:pt x="1894" y="308"/>
                    </a:lnTo>
                    <a:lnTo>
                      <a:pt x="1894" y="30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</p:grpSp>
        <p:sp>
          <p:nvSpPr>
            <p:cNvPr id="17" name="îSḻïḋé">
              <a:extLst>
                <a:ext uri="{FF2B5EF4-FFF2-40B4-BE49-F238E27FC236}">
                  <a16:creationId xmlns:a16="http://schemas.microsoft.com/office/drawing/2014/main" id="{BF20F748-132E-4C96-BBEB-A70517E9351A}"/>
                </a:ext>
              </a:extLst>
            </p:cNvPr>
            <p:cNvSpPr/>
            <p:nvPr/>
          </p:nvSpPr>
          <p:spPr>
            <a:xfrm>
              <a:off x="4595432" y="967196"/>
              <a:ext cx="3041716" cy="76691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reflection blurRad="6350" stA="240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zh-CN" altLang="en-US" sz="2800" spc="300" dirty="0"/>
                <a:t>项目内容</a:t>
              </a:r>
            </a:p>
          </p:txBody>
        </p:sp>
      </p:grpSp>
      <p:sp>
        <p:nvSpPr>
          <p:cNvPr id="71" name="原创设计师QQ：598969553           _26">
            <a:extLst>
              <a:ext uri="{FF2B5EF4-FFF2-40B4-BE49-F238E27FC236}">
                <a16:creationId xmlns:a16="http://schemas.microsoft.com/office/drawing/2014/main" id="{309086B0-6144-44AF-AFF9-4554E5839757}"/>
              </a:ext>
            </a:extLst>
          </p:cNvPr>
          <p:cNvSpPr/>
          <p:nvPr/>
        </p:nvSpPr>
        <p:spPr>
          <a:xfrm>
            <a:off x="966832" y="3813525"/>
            <a:ext cx="2578735" cy="597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异常概述</a:t>
            </a:r>
          </a:p>
        </p:txBody>
      </p:sp>
      <p:sp>
        <p:nvSpPr>
          <p:cNvPr id="74" name="îṡļiḋè">
            <a:extLst>
              <a:ext uri="{FF2B5EF4-FFF2-40B4-BE49-F238E27FC236}">
                <a16:creationId xmlns:a16="http://schemas.microsoft.com/office/drawing/2014/main" id="{9695CD39-70C1-45DC-B79F-6C94062937D5}"/>
              </a:ext>
            </a:extLst>
          </p:cNvPr>
          <p:cNvSpPr/>
          <p:nvPr/>
        </p:nvSpPr>
        <p:spPr>
          <a:xfrm>
            <a:off x="752150" y="3050347"/>
            <a:ext cx="10845801" cy="3168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75" name="íšḻïḋé">
            <a:extLst>
              <a:ext uri="{FF2B5EF4-FFF2-40B4-BE49-F238E27FC236}">
                <a16:creationId xmlns:a16="http://schemas.microsoft.com/office/drawing/2014/main" id="{A91857BE-0F6B-4D6D-BA2B-A4BC36F6D921}"/>
              </a:ext>
            </a:extLst>
          </p:cNvPr>
          <p:cNvSpPr/>
          <p:nvPr/>
        </p:nvSpPr>
        <p:spPr bwMode="auto">
          <a:xfrm>
            <a:off x="1819650" y="2736526"/>
            <a:ext cx="805186" cy="904456"/>
          </a:xfrm>
          <a:custGeom>
            <a:avLst/>
            <a:gdLst>
              <a:gd name="T0" fmla="*/ 1488 w 1488"/>
              <a:gd name="T1" fmla="*/ 498 h 1680"/>
              <a:gd name="T2" fmla="*/ 1413 w 1488"/>
              <a:gd name="T3" fmla="*/ 366 h 1680"/>
              <a:gd name="T4" fmla="*/ 820 w 1488"/>
              <a:gd name="T5" fmla="*/ 24 h 1680"/>
              <a:gd name="T6" fmla="*/ 669 w 1488"/>
              <a:gd name="T7" fmla="*/ 24 h 1680"/>
              <a:gd name="T8" fmla="*/ 76 w 1488"/>
              <a:gd name="T9" fmla="*/ 366 h 1680"/>
              <a:gd name="T10" fmla="*/ 0 w 1488"/>
              <a:gd name="T11" fmla="*/ 498 h 1680"/>
              <a:gd name="T12" fmla="*/ 0 w 1488"/>
              <a:gd name="T13" fmla="*/ 1182 h 1680"/>
              <a:gd name="T14" fmla="*/ 76 w 1488"/>
              <a:gd name="T15" fmla="*/ 1314 h 1680"/>
              <a:gd name="T16" fmla="*/ 669 w 1488"/>
              <a:gd name="T17" fmla="*/ 1656 h 1680"/>
              <a:gd name="T18" fmla="*/ 820 w 1488"/>
              <a:gd name="T19" fmla="*/ 1656 h 1680"/>
              <a:gd name="T20" fmla="*/ 1413 w 1488"/>
              <a:gd name="T21" fmla="*/ 1314 h 1680"/>
              <a:gd name="T22" fmla="*/ 1488 w 1488"/>
              <a:gd name="T23" fmla="*/ 1182 h 1680"/>
              <a:gd name="T24" fmla="*/ 1488 w 1488"/>
              <a:gd name="T25" fmla="*/ 498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8" h="1680">
                <a:moveTo>
                  <a:pt x="1488" y="498"/>
                </a:moveTo>
                <a:cubicBezTo>
                  <a:pt x="1488" y="450"/>
                  <a:pt x="1454" y="390"/>
                  <a:pt x="1413" y="366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779" y="0"/>
                  <a:pt x="710" y="0"/>
                  <a:pt x="669" y="24"/>
                </a:cubicBezTo>
                <a:cubicBezTo>
                  <a:pt x="76" y="366"/>
                  <a:pt x="76" y="366"/>
                  <a:pt x="76" y="366"/>
                </a:cubicBezTo>
                <a:cubicBezTo>
                  <a:pt x="35" y="390"/>
                  <a:pt x="0" y="450"/>
                  <a:pt x="0" y="498"/>
                </a:cubicBezTo>
                <a:cubicBezTo>
                  <a:pt x="0" y="1182"/>
                  <a:pt x="0" y="1182"/>
                  <a:pt x="0" y="1182"/>
                </a:cubicBezTo>
                <a:cubicBezTo>
                  <a:pt x="0" y="1231"/>
                  <a:pt x="35" y="1289"/>
                  <a:pt x="76" y="1314"/>
                </a:cubicBezTo>
                <a:cubicBezTo>
                  <a:pt x="669" y="1656"/>
                  <a:pt x="669" y="1656"/>
                  <a:pt x="669" y="1656"/>
                </a:cubicBezTo>
                <a:cubicBezTo>
                  <a:pt x="710" y="1680"/>
                  <a:pt x="779" y="1680"/>
                  <a:pt x="820" y="1656"/>
                </a:cubicBezTo>
                <a:cubicBezTo>
                  <a:pt x="1413" y="1314"/>
                  <a:pt x="1413" y="1314"/>
                  <a:pt x="1413" y="1314"/>
                </a:cubicBezTo>
                <a:cubicBezTo>
                  <a:pt x="1454" y="1289"/>
                  <a:pt x="1488" y="1231"/>
                  <a:pt x="1488" y="1182"/>
                </a:cubicBezTo>
                <a:lnTo>
                  <a:pt x="1488" y="498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63" name="原创设计师QQ：598969553           _26">
            <a:extLst>
              <a:ext uri="{FF2B5EF4-FFF2-40B4-BE49-F238E27FC236}">
                <a16:creationId xmlns:a16="http://schemas.microsoft.com/office/drawing/2014/main" id="{D2D6AECB-20A9-4475-946F-2CFB096291E7}"/>
              </a:ext>
            </a:extLst>
          </p:cNvPr>
          <p:cNvSpPr/>
          <p:nvPr/>
        </p:nvSpPr>
        <p:spPr>
          <a:xfrm>
            <a:off x="3443937" y="3788155"/>
            <a:ext cx="2578735" cy="597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异常捕获</a:t>
            </a:r>
          </a:p>
        </p:txBody>
      </p:sp>
      <p:sp>
        <p:nvSpPr>
          <p:cNvPr id="64" name="íšḻïḋé">
            <a:extLst>
              <a:ext uri="{FF2B5EF4-FFF2-40B4-BE49-F238E27FC236}">
                <a16:creationId xmlns:a16="http://schemas.microsoft.com/office/drawing/2014/main" id="{CE814E1E-FBBB-4C67-A88B-DC7009EF48ED}"/>
              </a:ext>
            </a:extLst>
          </p:cNvPr>
          <p:cNvSpPr/>
          <p:nvPr/>
        </p:nvSpPr>
        <p:spPr bwMode="auto">
          <a:xfrm>
            <a:off x="4296755" y="2711156"/>
            <a:ext cx="805186" cy="904456"/>
          </a:xfrm>
          <a:custGeom>
            <a:avLst/>
            <a:gdLst>
              <a:gd name="T0" fmla="*/ 1488 w 1488"/>
              <a:gd name="T1" fmla="*/ 498 h 1680"/>
              <a:gd name="T2" fmla="*/ 1413 w 1488"/>
              <a:gd name="T3" fmla="*/ 366 h 1680"/>
              <a:gd name="T4" fmla="*/ 820 w 1488"/>
              <a:gd name="T5" fmla="*/ 24 h 1680"/>
              <a:gd name="T6" fmla="*/ 669 w 1488"/>
              <a:gd name="T7" fmla="*/ 24 h 1680"/>
              <a:gd name="T8" fmla="*/ 76 w 1488"/>
              <a:gd name="T9" fmla="*/ 366 h 1680"/>
              <a:gd name="T10" fmla="*/ 0 w 1488"/>
              <a:gd name="T11" fmla="*/ 498 h 1680"/>
              <a:gd name="T12" fmla="*/ 0 w 1488"/>
              <a:gd name="T13" fmla="*/ 1182 h 1680"/>
              <a:gd name="T14" fmla="*/ 76 w 1488"/>
              <a:gd name="T15" fmla="*/ 1314 h 1680"/>
              <a:gd name="T16" fmla="*/ 669 w 1488"/>
              <a:gd name="T17" fmla="*/ 1656 h 1680"/>
              <a:gd name="T18" fmla="*/ 820 w 1488"/>
              <a:gd name="T19" fmla="*/ 1656 h 1680"/>
              <a:gd name="T20" fmla="*/ 1413 w 1488"/>
              <a:gd name="T21" fmla="*/ 1314 h 1680"/>
              <a:gd name="T22" fmla="*/ 1488 w 1488"/>
              <a:gd name="T23" fmla="*/ 1182 h 1680"/>
              <a:gd name="T24" fmla="*/ 1488 w 1488"/>
              <a:gd name="T25" fmla="*/ 498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8" h="1680">
                <a:moveTo>
                  <a:pt x="1488" y="498"/>
                </a:moveTo>
                <a:cubicBezTo>
                  <a:pt x="1488" y="450"/>
                  <a:pt x="1454" y="390"/>
                  <a:pt x="1413" y="366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779" y="0"/>
                  <a:pt x="710" y="0"/>
                  <a:pt x="669" y="24"/>
                </a:cubicBezTo>
                <a:cubicBezTo>
                  <a:pt x="76" y="366"/>
                  <a:pt x="76" y="366"/>
                  <a:pt x="76" y="366"/>
                </a:cubicBezTo>
                <a:cubicBezTo>
                  <a:pt x="35" y="390"/>
                  <a:pt x="0" y="450"/>
                  <a:pt x="0" y="498"/>
                </a:cubicBezTo>
                <a:cubicBezTo>
                  <a:pt x="0" y="1182"/>
                  <a:pt x="0" y="1182"/>
                  <a:pt x="0" y="1182"/>
                </a:cubicBezTo>
                <a:cubicBezTo>
                  <a:pt x="0" y="1231"/>
                  <a:pt x="35" y="1289"/>
                  <a:pt x="76" y="1314"/>
                </a:cubicBezTo>
                <a:cubicBezTo>
                  <a:pt x="669" y="1656"/>
                  <a:pt x="669" y="1656"/>
                  <a:pt x="669" y="1656"/>
                </a:cubicBezTo>
                <a:cubicBezTo>
                  <a:pt x="710" y="1680"/>
                  <a:pt x="779" y="1680"/>
                  <a:pt x="820" y="1656"/>
                </a:cubicBezTo>
                <a:cubicBezTo>
                  <a:pt x="1413" y="1314"/>
                  <a:pt x="1413" y="1314"/>
                  <a:pt x="1413" y="1314"/>
                </a:cubicBezTo>
                <a:cubicBezTo>
                  <a:pt x="1454" y="1289"/>
                  <a:pt x="1488" y="1231"/>
                  <a:pt x="1488" y="1182"/>
                </a:cubicBezTo>
                <a:lnTo>
                  <a:pt x="1488" y="498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65" name="原创设计师QQ：598969553           _26">
            <a:extLst>
              <a:ext uri="{FF2B5EF4-FFF2-40B4-BE49-F238E27FC236}">
                <a16:creationId xmlns:a16="http://schemas.microsoft.com/office/drawing/2014/main" id="{0501F1AA-1D12-4E43-A353-2A56F16DDA4F}"/>
              </a:ext>
            </a:extLst>
          </p:cNvPr>
          <p:cNvSpPr/>
          <p:nvPr/>
        </p:nvSpPr>
        <p:spPr>
          <a:xfrm>
            <a:off x="8694752" y="3841015"/>
            <a:ext cx="2578735" cy="597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自定义异常</a:t>
            </a:r>
          </a:p>
        </p:txBody>
      </p:sp>
      <p:sp>
        <p:nvSpPr>
          <p:cNvPr id="66" name="íšḻïḋé">
            <a:extLst>
              <a:ext uri="{FF2B5EF4-FFF2-40B4-BE49-F238E27FC236}">
                <a16:creationId xmlns:a16="http://schemas.microsoft.com/office/drawing/2014/main" id="{1E092BED-DFE8-41F3-AB22-ED01D9523B8F}"/>
              </a:ext>
            </a:extLst>
          </p:cNvPr>
          <p:cNvSpPr/>
          <p:nvPr/>
        </p:nvSpPr>
        <p:spPr bwMode="auto">
          <a:xfrm>
            <a:off x="9547570" y="2764016"/>
            <a:ext cx="805186" cy="904456"/>
          </a:xfrm>
          <a:custGeom>
            <a:avLst/>
            <a:gdLst>
              <a:gd name="T0" fmla="*/ 1488 w 1488"/>
              <a:gd name="T1" fmla="*/ 498 h 1680"/>
              <a:gd name="T2" fmla="*/ 1413 w 1488"/>
              <a:gd name="T3" fmla="*/ 366 h 1680"/>
              <a:gd name="T4" fmla="*/ 820 w 1488"/>
              <a:gd name="T5" fmla="*/ 24 h 1680"/>
              <a:gd name="T6" fmla="*/ 669 w 1488"/>
              <a:gd name="T7" fmla="*/ 24 h 1680"/>
              <a:gd name="T8" fmla="*/ 76 w 1488"/>
              <a:gd name="T9" fmla="*/ 366 h 1680"/>
              <a:gd name="T10" fmla="*/ 0 w 1488"/>
              <a:gd name="T11" fmla="*/ 498 h 1680"/>
              <a:gd name="T12" fmla="*/ 0 w 1488"/>
              <a:gd name="T13" fmla="*/ 1182 h 1680"/>
              <a:gd name="T14" fmla="*/ 76 w 1488"/>
              <a:gd name="T15" fmla="*/ 1314 h 1680"/>
              <a:gd name="T16" fmla="*/ 669 w 1488"/>
              <a:gd name="T17" fmla="*/ 1656 h 1680"/>
              <a:gd name="T18" fmla="*/ 820 w 1488"/>
              <a:gd name="T19" fmla="*/ 1656 h 1680"/>
              <a:gd name="T20" fmla="*/ 1413 w 1488"/>
              <a:gd name="T21" fmla="*/ 1314 h 1680"/>
              <a:gd name="T22" fmla="*/ 1488 w 1488"/>
              <a:gd name="T23" fmla="*/ 1182 h 1680"/>
              <a:gd name="T24" fmla="*/ 1488 w 1488"/>
              <a:gd name="T25" fmla="*/ 498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8" h="1680">
                <a:moveTo>
                  <a:pt x="1488" y="498"/>
                </a:moveTo>
                <a:cubicBezTo>
                  <a:pt x="1488" y="450"/>
                  <a:pt x="1454" y="390"/>
                  <a:pt x="1413" y="366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779" y="0"/>
                  <a:pt x="710" y="0"/>
                  <a:pt x="669" y="24"/>
                </a:cubicBezTo>
                <a:cubicBezTo>
                  <a:pt x="76" y="366"/>
                  <a:pt x="76" y="366"/>
                  <a:pt x="76" y="366"/>
                </a:cubicBezTo>
                <a:cubicBezTo>
                  <a:pt x="35" y="390"/>
                  <a:pt x="0" y="450"/>
                  <a:pt x="0" y="498"/>
                </a:cubicBezTo>
                <a:cubicBezTo>
                  <a:pt x="0" y="1182"/>
                  <a:pt x="0" y="1182"/>
                  <a:pt x="0" y="1182"/>
                </a:cubicBezTo>
                <a:cubicBezTo>
                  <a:pt x="0" y="1231"/>
                  <a:pt x="35" y="1289"/>
                  <a:pt x="76" y="1314"/>
                </a:cubicBezTo>
                <a:cubicBezTo>
                  <a:pt x="669" y="1656"/>
                  <a:pt x="669" y="1656"/>
                  <a:pt x="669" y="1656"/>
                </a:cubicBezTo>
                <a:cubicBezTo>
                  <a:pt x="710" y="1680"/>
                  <a:pt x="779" y="1680"/>
                  <a:pt x="820" y="1656"/>
                </a:cubicBezTo>
                <a:cubicBezTo>
                  <a:pt x="1413" y="1314"/>
                  <a:pt x="1413" y="1314"/>
                  <a:pt x="1413" y="1314"/>
                </a:cubicBezTo>
                <a:cubicBezTo>
                  <a:pt x="1454" y="1289"/>
                  <a:pt x="1488" y="1231"/>
                  <a:pt x="1488" y="1182"/>
                </a:cubicBezTo>
                <a:lnTo>
                  <a:pt x="1488" y="498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67" name="原创设计师QQ：598969553           _26">
            <a:extLst>
              <a:ext uri="{FF2B5EF4-FFF2-40B4-BE49-F238E27FC236}">
                <a16:creationId xmlns:a16="http://schemas.microsoft.com/office/drawing/2014/main" id="{334B255F-61AA-4E22-9407-155DBC4A041F}"/>
              </a:ext>
            </a:extLst>
          </p:cNvPr>
          <p:cNvSpPr/>
          <p:nvPr/>
        </p:nvSpPr>
        <p:spPr>
          <a:xfrm>
            <a:off x="6096360" y="3830932"/>
            <a:ext cx="2578735" cy="597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抛出异常</a:t>
            </a:r>
          </a:p>
        </p:txBody>
      </p:sp>
      <p:sp>
        <p:nvSpPr>
          <p:cNvPr id="68" name="íšḻïḋé">
            <a:extLst>
              <a:ext uri="{FF2B5EF4-FFF2-40B4-BE49-F238E27FC236}">
                <a16:creationId xmlns:a16="http://schemas.microsoft.com/office/drawing/2014/main" id="{E3600EB8-DFC3-47DC-B0D4-65801D7B9E45}"/>
              </a:ext>
            </a:extLst>
          </p:cNvPr>
          <p:cNvSpPr/>
          <p:nvPr/>
        </p:nvSpPr>
        <p:spPr bwMode="auto">
          <a:xfrm>
            <a:off x="6949178" y="2753933"/>
            <a:ext cx="805186" cy="904456"/>
          </a:xfrm>
          <a:custGeom>
            <a:avLst/>
            <a:gdLst>
              <a:gd name="T0" fmla="*/ 1488 w 1488"/>
              <a:gd name="T1" fmla="*/ 498 h 1680"/>
              <a:gd name="T2" fmla="*/ 1413 w 1488"/>
              <a:gd name="T3" fmla="*/ 366 h 1680"/>
              <a:gd name="T4" fmla="*/ 820 w 1488"/>
              <a:gd name="T5" fmla="*/ 24 h 1680"/>
              <a:gd name="T6" fmla="*/ 669 w 1488"/>
              <a:gd name="T7" fmla="*/ 24 h 1680"/>
              <a:gd name="T8" fmla="*/ 76 w 1488"/>
              <a:gd name="T9" fmla="*/ 366 h 1680"/>
              <a:gd name="T10" fmla="*/ 0 w 1488"/>
              <a:gd name="T11" fmla="*/ 498 h 1680"/>
              <a:gd name="T12" fmla="*/ 0 w 1488"/>
              <a:gd name="T13" fmla="*/ 1182 h 1680"/>
              <a:gd name="T14" fmla="*/ 76 w 1488"/>
              <a:gd name="T15" fmla="*/ 1314 h 1680"/>
              <a:gd name="T16" fmla="*/ 669 w 1488"/>
              <a:gd name="T17" fmla="*/ 1656 h 1680"/>
              <a:gd name="T18" fmla="*/ 820 w 1488"/>
              <a:gd name="T19" fmla="*/ 1656 h 1680"/>
              <a:gd name="T20" fmla="*/ 1413 w 1488"/>
              <a:gd name="T21" fmla="*/ 1314 h 1680"/>
              <a:gd name="T22" fmla="*/ 1488 w 1488"/>
              <a:gd name="T23" fmla="*/ 1182 h 1680"/>
              <a:gd name="T24" fmla="*/ 1488 w 1488"/>
              <a:gd name="T25" fmla="*/ 498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8" h="1680">
                <a:moveTo>
                  <a:pt x="1488" y="498"/>
                </a:moveTo>
                <a:cubicBezTo>
                  <a:pt x="1488" y="450"/>
                  <a:pt x="1454" y="390"/>
                  <a:pt x="1413" y="366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779" y="0"/>
                  <a:pt x="710" y="0"/>
                  <a:pt x="669" y="24"/>
                </a:cubicBezTo>
                <a:cubicBezTo>
                  <a:pt x="76" y="366"/>
                  <a:pt x="76" y="366"/>
                  <a:pt x="76" y="366"/>
                </a:cubicBezTo>
                <a:cubicBezTo>
                  <a:pt x="35" y="390"/>
                  <a:pt x="0" y="450"/>
                  <a:pt x="0" y="498"/>
                </a:cubicBezTo>
                <a:cubicBezTo>
                  <a:pt x="0" y="1182"/>
                  <a:pt x="0" y="1182"/>
                  <a:pt x="0" y="1182"/>
                </a:cubicBezTo>
                <a:cubicBezTo>
                  <a:pt x="0" y="1231"/>
                  <a:pt x="35" y="1289"/>
                  <a:pt x="76" y="1314"/>
                </a:cubicBezTo>
                <a:cubicBezTo>
                  <a:pt x="669" y="1656"/>
                  <a:pt x="669" y="1656"/>
                  <a:pt x="669" y="1656"/>
                </a:cubicBezTo>
                <a:cubicBezTo>
                  <a:pt x="710" y="1680"/>
                  <a:pt x="779" y="1680"/>
                  <a:pt x="820" y="1656"/>
                </a:cubicBezTo>
                <a:cubicBezTo>
                  <a:pt x="1413" y="1314"/>
                  <a:pt x="1413" y="1314"/>
                  <a:pt x="1413" y="1314"/>
                </a:cubicBezTo>
                <a:cubicBezTo>
                  <a:pt x="1454" y="1289"/>
                  <a:pt x="1488" y="1231"/>
                  <a:pt x="1488" y="1182"/>
                </a:cubicBezTo>
                <a:lnTo>
                  <a:pt x="1488" y="498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95082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822467" y="1648261"/>
            <a:ext cx="82185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根据题意，由于“查询身份证归属地”程序需要访问当前路径下的“身份证码值对照表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.txt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”文件，若在读取时没有在当前路径下找到该文件，则会引发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FileNotFoundError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异常，所以本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任务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直接使用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try...except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语句捕获并处理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FileNotFoundError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异常即可。</a:t>
            </a:r>
          </a:p>
          <a:p>
            <a:pPr indent="266700" algn="just"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977900" algn="just">
              <a:lnSpc>
                <a:spcPct val="150000"/>
              </a:lnSpc>
              <a:spcAft>
                <a:spcPts val="800"/>
              </a:spcAft>
            </a:pP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11757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6362354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代码如下：</a:t>
            </a:r>
            <a:endParaRPr lang="zh-CN" altLang="zh-CN" sz="28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85B48B-F42D-4140-B010-518A9FCA55BD}"/>
              </a:ext>
            </a:extLst>
          </p:cNvPr>
          <p:cNvSpPr txBox="1"/>
          <p:nvPr/>
        </p:nvSpPr>
        <p:spPr>
          <a:xfrm>
            <a:off x="1468249" y="1669486"/>
            <a:ext cx="8685945" cy="378565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Consolas" panose="020B0609020204030204" pitchFamily="49" charset="0"/>
              </a:rPr>
              <a:t>import json</a:t>
            </a:r>
          </a:p>
          <a:p>
            <a:r>
              <a:rPr lang="en-US" altLang="zh-CN" sz="2000" dirty="0">
                <a:solidFill>
                  <a:srgbClr val="FF0000"/>
                </a:solidFill>
                <a:latin typeface="Consolas" panose="020B0609020204030204" pitchFamily="49" charset="0"/>
              </a:rPr>
              <a:t>try</a:t>
            </a:r>
            <a:r>
              <a:rPr lang="en-US" altLang="zh-CN" sz="2000" dirty="0">
                <a:latin typeface="Consolas" panose="020B0609020204030204" pitchFamily="49" charset="0"/>
              </a:rPr>
              <a:t>:</a:t>
            </a:r>
          </a:p>
          <a:p>
            <a:r>
              <a:rPr lang="en-US" altLang="zh-CN" sz="2000" dirty="0">
                <a:latin typeface="Consolas" panose="020B0609020204030204" pitchFamily="49" charset="0"/>
              </a:rPr>
              <a:t>    f = open("</a:t>
            </a:r>
            <a:r>
              <a:rPr lang="zh-CN" altLang="en-US" sz="2000" dirty="0">
                <a:latin typeface="Consolas" panose="020B0609020204030204" pitchFamily="49" charset="0"/>
              </a:rPr>
              <a:t>身份证码值对照表</a:t>
            </a:r>
            <a:r>
              <a:rPr lang="en-US" altLang="zh-CN" sz="2000" dirty="0">
                <a:latin typeface="Consolas" panose="020B0609020204030204" pitchFamily="49" charset="0"/>
              </a:rPr>
              <a:t>.txt", 'r', encoding='utf-8')</a:t>
            </a:r>
          </a:p>
          <a:p>
            <a:r>
              <a:rPr lang="en-US" altLang="zh-CN" sz="2000" dirty="0">
                <a:latin typeface="Consolas" panose="020B0609020204030204" pitchFamily="49" charset="0"/>
              </a:rPr>
              <a:t>    content = </a:t>
            </a:r>
            <a:r>
              <a:rPr lang="en-US" altLang="zh-CN" sz="2000" dirty="0" err="1">
                <a:latin typeface="Consolas" panose="020B0609020204030204" pitchFamily="49" charset="0"/>
              </a:rPr>
              <a:t>f.read</a:t>
            </a:r>
            <a:r>
              <a:rPr lang="en-US" altLang="zh-CN" sz="2000" dirty="0">
                <a:latin typeface="Consolas" panose="020B0609020204030204" pitchFamily="49" charset="0"/>
              </a:rPr>
              <a:t>()</a:t>
            </a:r>
          </a:p>
          <a:p>
            <a:r>
              <a:rPr lang="en-US" altLang="zh-CN" sz="2000" dirty="0">
                <a:latin typeface="Consolas" panose="020B0609020204030204" pitchFamily="49" charset="0"/>
              </a:rPr>
              <a:t>    </a:t>
            </a:r>
            <a:r>
              <a:rPr lang="en-US" altLang="zh-CN" sz="2000" dirty="0" err="1">
                <a:latin typeface="Consolas" panose="020B0609020204030204" pitchFamily="49" charset="0"/>
              </a:rPr>
              <a:t>content_dict</a:t>
            </a:r>
            <a:r>
              <a:rPr lang="en-US" altLang="zh-CN" sz="2000" dirty="0">
                <a:latin typeface="Consolas" panose="020B0609020204030204" pitchFamily="49" charset="0"/>
              </a:rPr>
              <a:t> = </a:t>
            </a:r>
            <a:r>
              <a:rPr lang="en-US" altLang="zh-CN" sz="2000" dirty="0" err="1">
                <a:latin typeface="Consolas" panose="020B0609020204030204" pitchFamily="49" charset="0"/>
              </a:rPr>
              <a:t>json.loads</a:t>
            </a:r>
            <a:r>
              <a:rPr lang="en-US" altLang="zh-CN" sz="2000" dirty="0">
                <a:latin typeface="Consolas" panose="020B0609020204030204" pitchFamily="49" charset="0"/>
              </a:rPr>
              <a:t>(content)  </a:t>
            </a:r>
            <a:r>
              <a:rPr lang="en-US" altLang="zh-CN" sz="2000" dirty="0">
                <a:solidFill>
                  <a:srgbClr val="FF0000"/>
                </a:solidFill>
                <a:latin typeface="Consolas" panose="020B0609020204030204" pitchFamily="49" charset="0"/>
              </a:rPr>
              <a:t># </a:t>
            </a:r>
            <a:r>
              <a:rPr lang="zh-CN" alt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转换为字典类型</a:t>
            </a:r>
          </a:p>
          <a:p>
            <a:r>
              <a:rPr lang="zh-CN" altLang="en-US" sz="2000" dirty="0">
                <a:latin typeface="Consolas" panose="020B0609020204030204" pitchFamily="49" charset="0"/>
              </a:rPr>
              <a:t>    </a:t>
            </a:r>
            <a:r>
              <a:rPr lang="en-US" altLang="zh-CN" sz="2000" dirty="0">
                <a:latin typeface="Consolas" panose="020B0609020204030204" pitchFamily="49" charset="0"/>
              </a:rPr>
              <a:t>address = input('</a:t>
            </a:r>
            <a:r>
              <a:rPr lang="zh-CN" altLang="en-US" sz="2000" dirty="0">
                <a:latin typeface="Consolas" panose="020B0609020204030204" pitchFamily="49" charset="0"/>
              </a:rPr>
              <a:t>请输入身份证前</a:t>
            </a:r>
            <a:r>
              <a:rPr lang="en-US" altLang="zh-CN" sz="2000" dirty="0">
                <a:latin typeface="Consolas" panose="020B0609020204030204" pitchFamily="49" charset="0"/>
              </a:rPr>
              <a:t>6</a:t>
            </a:r>
            <a:r>
              <a:rPr lang="zh-CN" altLang="en-US" sz="2000" dirty="0">
                <a:latin typeface="Consolas" panose="020B0609020204030204" pitchFamily="49" charset="0"/>
              </a:rPr>
              <a:t>位</a:t>
            </a:r>
            <a:r>
              <a:rPr lang="en-US" altLang="zh-CN" sz="2000" dirty="0">
                <a:latin typeface="Consolas" panose="020B0609020204030204" pitchFamily="49" charset="0"/>
              </a:rPr>
              <a:t>:')</a:t>
            </a:r>
          </a:p>
          <a:p>
            <a:r>
              <a:rPr lang="en-US" altLang="zh-CN" sz="2000" dirty="0">
                <a:latin typeface="Consolas" panose="020B0609020204030204" pitchFamily="49" charset="0"/>
              </a:rPr>
              <a:t>    for key, </a:t>
            </a:r>
            <a:r>
              <a:rPr lang="en-US" altLang="zh-CN" sz="2000" dirty="0" err="1">
                <a:latin typeface="Consolas" panose="020B0609020204030204" pitchFamily="49" charset="0"/>
              </a:rPr>
              <a:t>val</a:t>
            </a:r>
            <a:r>
              <a:rPr lang="en-US" altLang="zh-CN" sz="2000" dirty="0">
                <a:latin typeface="Consolas" panose="020B0609020204030204" pitchFamily="49" charset="0"/>
              </a:rPr>
              <a:t> in </a:t>
            </a:r>
            <a:r>
              <a:rPr lang="en-US" altLang="zh-CN" sz="2000" dirty="0" err="1">
                <a:latin typeface="Consolas" panose="020B0609020204030204" pitchFamily="49" charset="0"/>
              </a:rPr>
              <a:t>content_dict.items</a:t>
            </a:r>
            <a:r>
              <a:rPr lang="en-US" altLang="zh-CN" sz="2000" dirty="0">
                <a:latin typeface="Consolas" panose="020B0609020204030204" pitchFamily="49" charset="0"/>
              </a:rPr>
              <a:t>():</a:t>
            </a:r>
          </a:p>
          <a:p>
            <a:r>
              <a:rPr lang="en-US" altLang="zh-CN" sz="2000" dirty="0">
                <a:latin typeface="Consolas" panose="020B0609020204030204" pitchFamily="49" charset="0"/>
              </a:rPr>
              <a:t>        if key == address:</a:t>
            </a:r>
          </a:p>
          <a:p>
            <a:r>
              <a:rPr lang="en-US" altLang="zh-CN" sz="2000" dirty="0">
                <a:latin typeface="Consolas" panose="020B0609020204030204" pitchFamily="49" charset="0"/>
              </a:rPr>
              <a:t>            print(</a:t>
            </a:r>
            <a:r>
              <a:rPr lang="en-US" altLang="zh-CN" sz="2000" dirty="0" err="1">
                <a:latin typeface="Consolas" panose="020B0609020204030204" pitchFamily="49" charset="0"/>
              </a:rPr>
              <a:t>val</a:t>
            </a:r>
            <a:r>
              <a:rPr lang="en-US" altLang="zh-CN" sz="2000" dirty="0">
                <a:latin typeface="Consolas" panose="020B0609020204030204" pitchFamily="49" charset="0"/>
              </a:rPr>
              <a:t>)</a:t>
            </a:r>
          </a:p>
          <a:p>
            <a:r>
              <a:rPr lang="en-US" altLang="zh-CN" sz="2000" dirty="0">
                <a:latin typeface="Consolas" panose="020B0609020204030204" pitchFamily="49" charset="0"/>
              </a:rPr>
              <a:t>    </a:t>
            </a:r>
            <a:r>
              <a:rPr lang="en-US" altLang="zh-CN" sz="2000" dirty="0" err="1">
                <a:latin typeface="Consolas" panose="020B0609020204030204" pitchFamily="49" charset="0"/>
              </a:rPr>
              <a:t>f.close</a:t>
            </a:r>
            <a:r>
              <a:rPr lang="en-US" altLang="zh-CN" sz="2000" dirty="0">
                <a:latin typeface="Consolas" panose="020B0609020204030204" pitchFamily="49" charset="0"/>
              </a:rPr>
              <a:t>()</a:t>
            </a:r>
          </a:p>
          <a:p>
            <a:r>
              <a:rPr lang="en-US" altLang="zh-CN" sz="2000" dirty="0">
                <a:solidFill>
                  <a:srgbClr val="FF0000"/>
                </a:solidFill>
                <a:latin typeface="Consolas" panose="020B0609020204030204" pitchFamily="49" charset="0"/>
              </a:rPr>
              <a:t>except</a:t>
            </a:r>
            <a:r>
              <a:rPr lang="en-US" altLang="zh-CN" sz="2000" dirty="0">
                <a:latin typeface="Consolas" panose="020B0609020204030204" pitchFamily="49" charset="0"/>
              </a:rPr>
              <a:t> </a:t>
            </a:r>
            <a:r>
              <a:rPr lang="en-US" altLang="zh-CN" sz="2000" dirty="0" err="1">
                <a:latin typeface="Consolas" panose="020B0609020204030204" pitchFamily="49" charset="0"/>
              </a:rPr>
              <a:t>FileNotFoundError</a:t>
            </a:r>
            <a:r>
              <a:rPr lang="en-US" altLang="zh-CN" sz="2000" dirty="0">
                <a:latin typeface="Consolas" panose="020B0609020204030204" pitchFamily="49" charset="0"/>
              </a:rPr>
              <a:t>:</a:t>
            </a:r>
          </a:p>
          <a:p>
            <a:r>
              <a:rPr lang="en-US" altLang="zh-CN" sz="2000" dirty="0">
                <a:latin typeface="Consolas" panose="020B0609020204030204" pitchFamily="49" charset="0"/>
              </a:rPr>
              <a:t>    print("</a:t>
            </a:r>
            <a:r>
              <a:rPr lang="zh-CN" altLang="en-US" sz="2000" dirty="0">
                <a:latin typeface="Consolas" panose="020B0609020204030204" pitchFamily="49" charset="0"/>
              </a:rPr>
              <a:t>文件不存在</a:t>
            </a:r>
            <a:r>
              <a:rPr lang="en-US" altLang="zh-CN" sz="2000" dirty="0">
                <a:latin typeface="Consolas" panose="020B0609020204030204" pitchFamily="49" charset="0"/>
              </a:rPr>
              <a:t>")</a:t>
            </a:r>
            <a:endParaRPr lang="zh-CN" altLang="en-US" sz="2000" dirty="0">
              <a:latin typeface="Consolas" panose="020B0609020204030204" pitchFamily="49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00841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881159" y="2416911"/>
            <a:ext cx="3320465" cy="895350"/>
          </a:xfrm>
        </p:spPr>
        <p:txBody>
          <a:bodyPr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0" dirty="0"/>
              <a:t>抛出异常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27960" y="253909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35436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5" name="矩形 2">
            <a:extLst>
              <a:ext uri="{FF2B5EF4-FFF2-40B4-BE49-F238E27FC236}">
                <a16:creationId xmlns:a16="http://schemas.microsoft.com/office/drawing/2014/main" id="{A3E944C7-C4CA-440F-A0D9-ADE119610F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4826" y="2571595"/>
            <a:ext cx="928165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      当程序发生错误时都会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抛出异常，而这里的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抛出异常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则是在程序中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手动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抛出异常。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 Python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中使用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raise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语句完成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手动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抛出异常。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1">
            <a:extLst>
              <a:ext uri="{FF2B5EF4-FFF2-40B4-BE49-F238E27FC236}">
                <a16:creationId xmlns:a16="http://schemas.microsoft.com/office/drawing/2014/main" id="{F39B37AE-9A88-4603-82B1-970786533A61}"/>
              </a:ext>
            </a:extLst>
          </p:cNvPr>
          <p:cNvSpPr txBox="1"/>
          <p:nvPr/>
        </p:nvSpPr>
        <p:spPr>
          <a:xfrm>
            <a:off x="815065" y="890081"/>
            <a:ext cx="1864221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0070C0"/>
                </a:solidFill>
              </a:rPr>
              <a:t>抛出异常</a:t>
            </a:r>
            <a:endParaRPr lang="zh-CN" altLang="en-US" sz="28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98258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>
            <a:extLst>
              <a:ext uri="{FF2B5EF4-FFF2-40B4-BE49-F238E27FC236}">
                <a16:creationId xmlns:a16="http://schemas.microsoft.com/office/drawing/2014/main" id="{F39B37AE-9A88-4603-82B1-970786533A61}"/>
              </a:ext>
            </a:extLst>
          </p:cNvPr>
          <p:cNvSpPr txBox="1"/>
          <p:nvPr/>
        </p:nvSpPr>
        <p:spPr>
          <a:xfrm>
            <a:off x="730933" y="524321"/>
            <a:ext cx="1864221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raise</a:t>
            </a:r>
            <a:r>
              <a:rPr lang="zh-CN" altLang="en-US" sz="28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语句</a:t>
            </a:r>
          </a:p>
        </p:txBody>
      </p:sp>
      <p:sp>
        <p:nvSpPr>
          <p:cNvPr id="16" name="矩形 2">
            <a:extLst>
              <a:ext uri="{FF2B5EF4-FFF2-40B4-BE49-F238E27FC236}">
                <a16:creationId xmlns:a16="http://schemas.microsoft.com/office/drawing/2014/main" id="{0E63424A-84EB-4D64-BEF4-FC1BE75D90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4190" y="1269179"/>
            <a:ext cx="44217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异常类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引发异常</a:t>
            </a:r>
          </a:p>
        </p:txBody>
      </p:sp>
      <p:sp>
        <p:nvSpPr>
          <p:cNvPr id="17" name="矩形 2">
            <a:extLst>
              <a:ext uri="{FF2B5EF4-FFF2-40B4-BE49-F238E27FC236}">
                <a16:creationId xmlns:a16="http://schemas.microsoft.com/office/drawing/2014/main" id="{8C29355A-4C2B-4BC9-82CC-D57FDE5D4D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9231" y="2205416"/>
            <a:ext cx="10057389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raise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语句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后可以添加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具体的异常类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，从而引发相应的异常。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2">
            <a:extLst>
              <a:ext uri="{FF2B5EF4-FFF2-40B4-BE49-F238E27FC236}">
                <a16:creationId xmlns:a16="http://schemas.microsoft.com/office/drawing/2014/main" id="{193CF974-9858-4516-B8D5-10A50BC6B7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1516" y="3128839"/>
            <a:ext cx="3060500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raise </a:t>
            </a:r>
            <a:r>
              <a:rPr lang="zh-CN" altLang="zh-CN" sz="3200" dirty="0">
                <a:latin typeface="微软雅黑" pitchFamily="34" charset="-122"/>
                <a:ea typeface="微软雅黑" pitchFamily="34" charset="-122"/>
              </a:rPr>
              <a:t>异常类名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AD985318-3215-43FC-B073-5FC3F0B48E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4984" y="4097562"/>
            <a:ext cx="1791122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譬如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sp>
        <p:nvSpPr>
          <p:cNvPr id="20" name="文本框 2">
            <a:extLst>
              <a:ext uri="{FF2B5EF4-FFF2-40B4-BE49-F238E27FC236}">
                <a16:creationId xmlns:a16="http://schemas.microsoft.com/office/drawing/2014/main" id="{95EADFF5-16F9-41D2-B6EA-8B69E23593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5724" y="4521697"/>
            <a:ext cx="3451018" cy="5232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800" dirty="0">
                <a:latin typeface="Consolas" panose="020B0609020204030204" pitchFamily="49" charset="0"/>
              </a:rPr>
              <a:t>raise </a:t>
            </a:r>
            <a:r>
              <a:rPr lang="en-US" altLang="zh-CN" sz="2800" dirty="0" err="1">
                <a:latin typeface="Consolas" panose="020B0609020204030204" pitchFamily="49" charset="0"/>
              </a:rPr>
              <a:t>NameError</a:t>
            </a:r>
            <a:r>
              <a:rPr lang="en-US" altLang="zh-CN" sz="2800" dirty="0">
                <a:latin typeface="Consolas" panose="020B0609020204030204" pitchFamily="49" charset="0"/>
              </a:rPr>
              <a:t>    </a:t>
            </a:r>
            <a:endParaRPr lang="zh-CN" altLang="zh-CN" sz="2800" dirty="0">
              <a:latin typeface="Consolas" panose="020B0609020204030204" pitchFamily="49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14246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A7B296BF-BE2C-4E4E-9E68-76E7A53FE1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0452" y="3985419"/>
            <a:ext cx="1791122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譬如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sp>
        <p:nvSpPr>
          <p:cNvPr id="23" name="文本框 2">
            <a:extLst>
              <a:ext uri="{FF2B5EF4-FFF2-40B4-BE49-F238E27FC236}">
                <a16:creationId xmlns:a16="http://schemas.microsoft.com/office/drawing/2014/main" id="{B7915B0B-DD09-43B3-AACD-13A6614DC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1854" y="4649273"/>
            <a:ext cx="3752941" cy="5232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800" dirty="0">
                <a:latin typeface="Consolas" panose="020B0609020204030204" pitchFamily="49" charset="0"/>
              </a:rPr>
              <a:t>raise </a:t>
            </a:r>
            <a:r>
              <a:rPr lang="en-US" altLang="zh-CN" sz="2800" dirty="0" err="1">
                <a:latin typeface="Consolas" panose="020B0609020204030204" pitchFamily="49" charset="0"/>
              </a:rPr>
              <a:t>NameError</a:t>
            </a:r>
            <a:r>
              <a:rPr lang="en-US" altLang="zh-CN" sz="2800" dirty="0">
                <a:latin typeface="Consolas" panose="020B0609020204030204" pitchFamily="49" charset="0"/>
              </a:rPr>
              <a:t>()    </a:t>
            </a:r>
            <a:endParaRPr lang="zh-CN" altLang="zh-CN" sz="2800" dirty="0">
              <a:latin typeface="Consolas" panose="020B0609020204030204" pitchFamily="49" charset="0"/>
            </a:endParaRPr>
          </a:p>
        </p:txBody>
      </p:sp>
      <p:sp>
        <p:nvSpPr>
          <p:cNvPr id="24" name="矩形 2">
            <a:extLst>
              <a:ext uri="{FF2B5EF4-FFF2-40B4-BE49-F238E27FC236}">
                <a16:creationId xmlns:a16="http://schemas.microsoft.com/office/drawing/2014/main" id="{23F306CB-7E34-4AB9-920B-C8E914E382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4148" y="1901939"/>
            <a:ext cx="10057389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raise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语句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后也可以添加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异常类的对象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，从而引发相应的异常。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">
            <a:extLst>
              <a:ext uri="{FF2B5EF4-FFF2-40B4-BE49-F238E27FC236}">
                <a16:creationId xmlns:a16="http://schemas.microsoft.com/office/drawing/2014/main" id="{AC12E22C-7FB8-45D1-A146-5CC567EE2A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1191" y="3040784"/>
            <a:ext cx="3026037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raise </a:t>
            </a:r>
            <a:r>
              <a:rPr lang="zh-CN" altLang="zh-CN" sz="3200" dirty="0">
                <a:latin typeface="微软雅黑" pitchFamily="34" charset="-122"/>
                <a:ea typeface="微软雅黑" pitchFamily="34" charset="-122"/>
              </a:rPr>
              <a:t>异常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对象</a:t>
            </a:r>
            <a:endParaRPr lang="zh-CN" altLang="zh-CN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">
            <a:extLst>
              <a:ext uri="{FF2B5EF4-FFF2-40B4-BE49-F238E27FC236}">
                <a16:creationId xmlns:a16="http://schemas.microsoft.com/office/drawing/2014/main" id="{2F57E643-2202-4116-85A5-7137370152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389" y="1198789"/>
            <a:ext cx="48222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异常对象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引发异常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59704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">
            <a:extLst>
              <a:ext uri="{FF2B5EF4-FFF2-40B4-BE49-F238E27FC236}">
                <a16:creationId xmlns:a16="http://schemas.microsoft.com/office/drawing/2014/main" id="{81391DDC-7112-40E0-95E2-0C20058D6E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703" y="1149198"/>
            <a:ext cx="35569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重新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引发异常</a:t>
            </a:r>
          </a:p>
        </p:txBody>
      </p:sp>
      <p:sp>
        <p:nvSpPr>
          <p:cNvPr id="31" name="矩形 2">
            <a:extLst>
              <a:ext uri="{FF2B5EF4-FFF2-40B4-BE49-F238E27FC236}">
                <a16:creationId xmlns:a16="http://schemas.microsoft.com/office/drawing/2014/main" id="{7573F1E5-1820-41B1-BFAC-4EB8C2B298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703" y="1957056"/>
            <a:ext cx="1106353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raise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语句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后若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不添加任何内容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，可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重新引发刚才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发生的异常，即由异常引发异常。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2">
            <a:extLst>
              <a:ext uri="{FF2B5EF4-FFF2-40B4-BE49-F238E27FC236}">
                <a16:creationId xmlns:a16="http://schemas.microsoft.com/office/drawing/2014/main" id="{317C8234-E1CE-4814-B8A4-9512E8D0E8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4576" y="3946109"/>
            <a:ext cx="4943815" cy="19389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pt-BR" altLang="zh-CN" dirty="0">
                <a:latin typeface="Consolas" panose="020B0609020204030204" pitchFamily="49" charset="0"/>
              </a:rPr>
              <a:t>try:</a:t>
            </a:r>
          </a:p>
          <a:p>
            <a:r>
              <a:rPr lang="pt-BR" altLang="zh-CN" dirty="0">
                <a:latin typeface="Consolas" panose="020B0609020204030204" pitchFamily="49" charset="0"/>
              </a:rPr>
              <a:t>    num=10</a:t>
            </a:r>
          </a:p>
          <a:p>
            <a:r>
              <a:rPr lang="pt-BR" altLang="zh-CN" dirty="0">
                <a:latin typeface="Consolas" panose="020B0609020204030204" pitchFamily="49" charset="0"/>
              </a:rPr>
              <a:t>    print(n) </a:t>
            </a:r>
          </a:p>
          <a:p>
            <a:r>
              <a:rPr lang="pt-BR" altLang="zh-CN" dirty="0">
                <a:latin typeface="Consolas" panose="020B0609020204030204" pitchFamily="49" charset="0"/>
              </a:rPr>
              <a:t>except NameError as e:</a:t>
            </a:r>
          </a:p>
          <a:p>
            <a:r>
              <a:rPr lang="pt-BR" altLang="zh-CN" dirty="0">
                <a:latin typeface="Consolas" panose="020B0609020204030204" pitchFamily="49" charset="0"/>
              </a:rPr>
              <a:t>    print(f'</a:t>
            </a:r>
            <a:r>
              <a:rPr lang="zh-CN" altLang="pt-BR" dirty="0">
                <a:latin typeface="Consolas" panose="020B0609020204030204" pitchFamily="49" charset="0"/>
              </a:rPr>
              <a:t>异常的原因是</a:t>
            </a:r>
            <a:r>
              <a:rPr lang="pt-BR" altLang="zh-CN" dirty="0">
                <a:latin typeface="Consolas" panose="020B0609020204030204" pitchFamily="49" charset="0"/>
              </a:rPr>
              <a:t>{e}')</a:t>
            </a:r>
            <a:endParaRPr lang="zh-CN" altLang="zh-CN" dirty="0">
              <a:latin typeface="Consolas" panose="020B0609020204030204" pitchFamily="49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D8A630A8-9C82-4311-98B0-12B1A52A6B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4666" y="3848288"/>
            <a:ext cx="123991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譬如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sp>
        <p:nvSpPr>
          <p:cNvPr id="34" name="文本框 2">
            <a:extLst>
              <a:ext uri="{FF2B5EF4-FFF2-40B4-BE49-F238E27FC236}">
                <a16:creationId xmlns:a16="http://schemas.microsoft.com/office/drawing/2014/main" id="{0FF7FADD-7E23-40A0-889C-6AF0CDDD93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2406" y="2879588"/>
            <a:ext cx="2102065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raise 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2">
            <a:extLst>
              <a:ext uri="{FF2B5EF4-FFF2-40B4-BE49-F238E27FC236}">
                <a16:creationId xmlns:a16="http://schemas.microsoft.com/office/drawing/2014/main" id="{9D38DD85-EB94-4D61-9409-DDBA3E8960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3286" y="6028292"/>
            <a:ext cx="4925105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Consolas" panose="020B0609020204030204" pitchFamily="49" charset="0"/>
              </a:rPr>
              <a:t>   raise    </a:t>
            </a:r>
            <a:endParaRPr lang="zh-CN" altLang="zh-CN" dirty="0">
              <a:latin typeface="Consolas" panose="020B0609020204030204" pitchFamily="49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67432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">
            <a:extLst>
              <a:ext uri="{FF2B5EF4-FFF2-40B4-BE49-F238E27FC236}">
                <a16:creationId xmlns:a16="http://schemas.microsoft.com/office/drawing/2014/main" id="{716A3A72-2892-4261-A142-334AAFFCC65D}"/>
              </a:ext>
            </a:extLst>
          </p:cNvPr>
          <p:cNvSpPr txBox="1"/>
          <p:nvPr/>
        </p:nvSpPr>
        <p:spPr>
          <a:xfrm>
            <a:off x="706423" y="468821"/>
            <a:ext cx="3246476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异常的传递</a:t>
            </a:r>
            <a:endParaRPr lang="zh-CN" altLang="en-US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矩形 2">
            <a:extLst>
              <a:ext uri="{FF2B5EF4-FFF2-40B4-BE49-F238E27FC236}">
                <a16:creationId xmlns:a16="http://schemas.microsoft.com/office/drawing/2014/main" id="{2EBE265C-FE0B-4F3F-AD8E-98FD062925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410" y="1338052"/>
            <a:ext cx="1150567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若程序中产生的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异常没有被处理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，产生的异常会一层一层向上传递，直至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最上面一层也未做处理，就会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程序崩溃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4" name="文本框 2">
            <a:extLst>
              <a:ext uri="{FF2B5EF4-FFF2-40B4-BE49-F238E27FC236}">
                <a16:creationId xmlns:a16="http://schemas.microsoft.com/office/drawing/2014/main" id="{AA3FF30C-40CA-4FF1-A186-DFA6337C32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307" y="4713918"/>
            <a:ext cx="3600304" cy="10772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def </a:t>
            </a:r>
            <a:r>
              <a:rPr lang="en-US" altLang="zh-CN" sz="1600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get_width</a:t>
            </a:r>
            <a:r>
              <a:rPr lang="en-US" altLang="zh-CN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():</a:t>
            </a:r>
            <a:endParaRPr lang="zh-CN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   num = int(input("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请输入除数：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"))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1600" dirty="0" err="1">
                <a:latin typeface="微软雅黑" pitchFamily="34" charset="-122"/>
                <a:ea typeface="微软雅黑" pitchFamily="34" charset="-122"/>
              </a:rPr>
              <a:t>width_len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= 10 / num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return width_len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2">
            <a:extLst>
              <a:ext uri="{FF2B5EF4-FFF2-40B4-BE49-F238E27FC236}">
                <a16:creationId xmlns:a16="http://schemas.microsoft.com/office/drawing/2014/main" id="{9F22E98B-348B-4CFD-AA6E-EC71BC1570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8287" y="3882921"/>
            <a:ext cx="3250074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def </a:t>
            </a:r>
            <a:r>
              <a:rPr lang="en-US" altLang="zh-CN" sz="1600" dirty="0" err="1">
                <a:latin typeface="微软雅黑" pitchFamily="34" charset="-122"/>
                <a:ea typeface="微软雅黑" pitchFamily="34" charset="-122"/>
              </a:rPr>
              <a:t>calc_area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():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   width_len = </a:t>
            </a:r>
            <a:r>
              <a:rPr lang="en-US" altLang="zh-CN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get_width()</a:t>
            </a:r>
            <a:endParaRPr lang="zh-CN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   return width_len * width_len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2">
            <a:extLst>
              <a:ext uri="{FF2B5EF4-FFF2-40B4-BE49-F238E27FC236}">
                <a16:creationId xmlns:a16="http://schemas.microsoft.com/office/drawing/2014/main" id="{8FED9691-F83F-4D4D-95CB-7DA3235C06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0037" y="2516065"/>
            <a:ext cx="4739050" cy="15696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def </a:t>
            </a:r>
            <a:r>
              <a:rPr lang="en-US" altLang="zh-CN" sz="1600" dirty="0" err="1">
                <a:latin typeface="微软雅黑" pitchFamily="34" charset="-122"/>
                <a:ea typeface="微软雅黑" pitchFamily="34" charset="-122"/>
              </a:rPr>
              <a:t>show_area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():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   try: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       area_val </a:t>
            </a:r>
            <a:r>
              <a:rPr lang="en-US" altLang="zh-CN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= calc_area()</a:t>
            </a:r>
            <a:endParaRPr lang="zh-CN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       print(f"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正方形的面积是：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{</a:t>
            </a:r>
            <a:r>
              <a:rPr lang="en-US" altLang="zh-CN" sz="1600" dirty="0" err="1">
                <a:latin typeface="微软雅黑" pitchFamily="34" charset="-122"/>
                <a:ea typeface="微软雅黑" pitchFamily="34" charset="-122"/>
              </a:rPr>
              <a:t>area_val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}")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   except ZeroDivisionError as e: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       print(f"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捕捉到异常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:{e}")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2">
            <a:extLst>
              <a:ext uri="{FF2B5EF4-FFF2-40B4-BE49-F238E27FC236}">
                <a16:creationId xmlns:a16="http://schemas.microsoft.com/office/drawing/2014/main" id="{3F820F0A-4143-4792-A4BF-C852709EA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739" y="2623766"/>
            <a:ext cx="1104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譬如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肘形连接符 54">
            <a:extLst>
              <a:ext uri="{FF2B5EF4-FFF2-40B4-BE49-F238E27FC236}">
                <a16:creationId xmlns:a16="http://schemas.microsoft.com/office/drawing/2014/main" id="{13574D80-1290-4320-A77B-CF7465BEF4BD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3430258" y="3370709"/>
            <a:ext cx="885367" cy="3413111"/>
          </a:xfrm>
          <a:prstGeom prst="bentConnector3">
            <a:avLst>
              <a:gd name="adj1" fmla="val -28743"/>
            </a:avLst>
          </a:prstGeom>
          <a:ln w="381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60">
            <a:extLst>
              <a:ext uri="{FF2B5EF4-FFF2-40B4-BE49-F238E27FC236}">
                <a16:creationId xmlns:a16="http://schemas.microsoft.com/office/drawing/2014/main" id="{FA089090-50AA-494D-A7EA-1F780830379E}"/>
              </a:ext>
            </a:extLst>
          </p:cNvPr>
          <p:cNvSpPr txBox="1"/>
          <p:nvPr/>
        </p:nvSpPr>
        <p:spPr>
          <a:xfrm>
            <a:off x="2416747" y="5851760"/>
            <a:ext cx="3619141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除数为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产生异常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ZeroDivisionError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，函数中并没有对这一异常进行处理，所以就会向上层传递这个异常</a:t>
            </a:r>
          </a:p>
        </p:txBody>
      </p:sp>
      <p:cxnSp>
        <p:nvCxnSpPr>
          <p:cNvPr id="20" name="肘形连接符 93">
            <a:extLst>
              <a:ext uri="{FF2B5EF4-FFF2-40B4-BE49-F238E27FC236}">
                <a16:creationId xmlns:a16="http://schemas.microsoft.com/office/drawing/2014/main" id="{8E1FFD12-9613-4411-9ED2-55AE28B868BA}"/>
              </a:ext>
            </a:extLst>
          </p:cNvPr>
          <p:cNvCxnSpPr>
            <a:cxnSpLocks/>
          </p:cNvCxnSpPr>
          <p:nvPr/>
        </p:nvCxnSpPr>
        <p:spPr>
          <a:xfrm flipV="1">
            <a:off x="7030528" y="3968044"/>
            <a:ext cx="2559034" cy="596098"/>
          </a:xfrm>
          <a:prstGeom prst="bentConnector2">
            <a:avLst/>
          </a:prstGeom>
          <a:ln w="381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94">
            <a:extLst>
              <a:ext uri="{FF2B5EF4-FFF2-40B4-BE49-F238E27FC236}">
                <a16:creationId xmlns:a16="http://schemas.microsoft.com/office/drawing/2014/main" id="{F2EFFA69-1DF6-4C00-8F2E-4F84ED4D0FAD}"/>
              </a:ext>
            </a:extLst>
          </p:cNvPr>
          <p:cNvSpPr txBox="1"/>
          <p:nvPr/>
        </p:nvSpPr>
        <p:spPr>
          <a:xfrm>
            <a:off x="6821189" y="4667752"/>
            <a:ext cx="2247541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上一层函数也未处理，继续向上传递这个异常</a:t>
            </a:r>
          </a:p>
        </p:txBody>
      </p:sp>
      <p:sp>
        <p:nvSpPr>
          <p:cNvPr id="22" name="TextBox 101">
            <a:extLst>
              <a:ext uri="{FF2B5EF4-FFF2-40B4-BE49-F238E27FC236}">
                <a16:creationId xmlns:a16="http://schemas.microsoft.com/office/drawing/2014/main" id="{34C6EE6D-B34A-4BAF-A34C-60FB7DF79DAC}"/>
              </a:ext>
            </a:extLst>
          </p:cNvPr>
          <p:cNvSpPr txBox="1"/>
          <p:nvPr/>
        </p:nvSpPr>
        <p:spPr>
          <a:xfrm>
            <a:off x="10041784" y="3882921"/>
            <a:ext cx="1912346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该层包含异常处理代码并捕获了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ZeroDivisionError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41045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1A7660E3-9F3E-4F66-9E86-DB08737B381D}"/>
              </a:ext>
            </a:extLst>
          </p:cNvPr>
          <p:cNvSpPr txBox="1"/>
          <p:nvPr/>
        </p:nvSpPr>
        <p:spPr>
          <a:xfrm>
            <a:off x="939606" y="1986096"/>
            <a:ext cx="6094562" cy="44012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Consolas" panose="020B0609020204030204" pitchFamily="49" charset="0"/>
              </a:rPr>
              <a:t>def get_width():</a:t>
            </a:r>
          </a:p>
          <a:p>
            <a:r>
              <a:rPr lang="zh-CN" altLang="en-US" sz="2000" dirty="0">
                <a:latin typeface="Consolas" panose="020B0609020204030204" pitchFamily="49" charset="0"/>
              </a:rPr>
              <a:t>    num = int(input("请输入除数："))</a:t>
            </a:r>
          </a:p>
          <a:p>
            <a:r>
              <a:rPr lang="zh-CN" altLang="en-US" sz="2000" dirty="0">
                <a:latin typeface="Consolas" panose="020B0609020204030204" pitchFamily="49" charset="0"/>
              </a:rPr>
              <a:t>    width_len=</a:t>
            </a:r>
            <a:r>
              <a:rPr lang="zh-CN" alt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10/num</a:t>
            </a:r>
          </a:p>
          <a:p>
            <a:r>
              <a:rPr lang="zh-CN" altLang="en-US" sz="2000" dirty="0">
                <a:latin typeface="Consolas" panose="020B0609020204030204" pitchFamily="49" charset="0"/>
              </a:rPr>
              <a:t>    return width_len</a:t>
            </a:r>
          </a:p>
          <a:p>
            <a:endParaRPr lang="zh-CN" altLang="en-US" sz="2000" dirty="0">
              <a:latin typeface="Consolas" panose="020B0609020204030204" pitchFamily="49" charset="0"/>
            </a:endParaRPr>
          </a:p>
          <a:p>
            <a:r>
              <a:rPr lang="zh-CN" altLang="en-US" sz="2000" dirty="0">
                <a:latin typeface="Consolas" panose="020B0609020204030204" pitchFamily="49" charset="0"/>
              </a:rPr>
              <a:t>def calc_area():</a:t>
            </a:r>
          </a:p>
          <a:p>
            <a:pPr algn="ctr"/>
            <a:r>
              <a:rPr lang="zh-CN" altLang="en-US" sz="2000" dirty="0">
                <a:latin typeface="Consolas" panose="020B0609020204030204" pitchFamily="49" charset="0"/>
              </a:rPr>
              <a:t>    width_len=</a:t>
            </a:r>
            <a:r>
              <a:rPr lang="zh-CN" alt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get_width()</a:t>
            </a:r>
          </a:p>
          <a:p>
            <a:pPr algn="ctr"/>
            <a:r>
              <a:rPr lang="zh-CN" altLang="en-US" sz="2000" dirty="0">
                <a:latin typeface="Consolas" panose="020B0609020204030204" pitchFamily="49" charset="0"/>
              </a:rPr>
              <a:t>    return width_len*width_len</a:t>
            </a:r>
          </a:p>
          <a:p>
            <a:endParaRPr lang="zh-CN" altLang="en-US" sz="2000" dirty="0">
              <a:latin typeface="Consolas" panose="020B0609020204030204" pitchFamily="49" charset="0"/>
            </a:endParaRPr>
          </a:p>
          <a:p>
            <a:r>
              <a:rPr lang="zh-CN" altLang="en-US" sz="2000" dirty="0">
                <a:latin typeface="Consolas" panose="020B0609020204030204" pitchFamily="49" charset="0"/>
              </a:rPr>
              <a:t>def show_area():</a:t>
            </a:r>
          </a:p>
          <a:p>
            <a:r>
              <a:rPr lang="zh-CN" altLang="en-US" sz="2000" dirty="0">
                <a:latin typeface="Consolas" panose="020B0609020204030204" pitchFamily="49" charset="0"/>
              </a:rPr>
              <a:t>    area_val=</a:t>
            </a:r>
            <a:r>
              <a:rPr lang="zh-CN" alt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calc_area()</a:t>
            </a:r>
          </a:p>
          <a:p>
            <a:r>
              <a:rPr lang="zh-CN" altLang="en-US" sz="2000" dirty="0">
                <a:latin typeface="Consolas" panose="020B0609020204030204" pitchFamily="49" charset="0"/>
              </a:rPr>
              <a:t>    print(f"正方形的面积是：{area_val}")</a:t>
            </a:r>
          </a:p>
          <a:p>
            <a:r>
              <a:rPr lang="zh-CN" altLang="en-US" sz="2000" dirty="0">
                <a:latin typeface="Consolas" panose="020B0609020204030204" pitchFamily="49" charset="0"/>
              </a:rPr>
              <a:t>    </a:t>
            </a:r>
          </a:p>
          <a:p>
            <a:r>
              <a:rPr lang="zh-CN" alt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show_area()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6FAEBD9A-F9FE-4511-ACFD-D0395C475E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7959" y="3283984"/>
            <a:ext cx="4871900" cy="2002366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1A26A68A-D07D-4479-A2E6-3AA955955B69}"/>
              </a:ext>
            </a:extLst>
          </p:cNvPr>
          <p:cNvSpPr/>
          <p:nvPr/>
        </p:nvSpPr>
        <p:spPr>
          <a:xfrm>
            <a:off x="7320101" y="5848671"/>
            <a:ext cx="48718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异常由第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行传递到第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行，再传递到第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行，最后到第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行，逐层传递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19382" y="1242950"/>
            <a:ext cx="10299740" cy="461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    实例：异常传递。长度为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的正方形被分割若干份，求小正方形面积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03382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3076" y="1174146"/>
            <a:ext cx="2463191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    异常处理后：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5ABEE8C-78C5-4460-983E-84AE4EEBFDA3}"/>
              </a:ext>
            </a:extLst>
          </p:cNvPr>
          <p:cNvSpPr txBox="1"/>
          <p:nvPr/>
        </p:nvSpPr>
        <p:spPr>
          <a:xfrm>
            <a:off x="1664672" y="1802267"/>
            <a:ext cx="5572151" cy="452431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de-DE" altLang="zh-CN" dirty="0">
                <a:latin typeface="Consolas" panose="020B0609020204030204" pitchFamily="49" charset="0"/>
              </a:rPr>
              <a:t>def get_width():</a:t>
            </a:r>
          </a:p>
          <a:p>
            <a:r>
              <a:rPr lang="de-DE" altLang="zh-CN" dirty="0">
                <a:latin typeface="Consolas" panose="020B0609020204030204" pitchFamily="49" charset="0"/>
              </a:rPr>
              <a:t>    num = int(input(“</a:t>
            </a:r>
            <a:r>
              <a:rPr lang="zh-CN" altLang="en-US" dirty="0">
                <a:latin typeface="Consolas" panose="020B0609020204030204" pitchFamily="49" charset="0"/>
              </a:rPr>
              <a:t>请输入份数：</a:t>
            </a:r>
            <a:r>
              <a:rPr lang="en-US" altLang="zh-CN" dirty="0">
                <a:latin typeface="Consolas" panose="020B0609020204030204" pitchFamily="49" charset="0"/>
              </a:rPr>
              <a:t>"))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 </a:t>
            </a:r>
            <a:r>
              <a:rPr lang="de-DE" altLang="zh-CN" dirty="0">
                <a:latin typeface="Consolas" panose="020B0609020204030204" pitchFamily="49" charset="0"/>
              </a:rPr>
              <a:t>width_len=10/num</a:t>
            </a:r>
          </a:p>
          <a:p>
            <a:r>
              <a:rPr lang="de-DE" altLang="zh-CN" dirty="0">
                <a:latin typeface="Consolas" panose="020B0609020204030204" pitchFamily="49" charset="0"/>
              </a:rPr>
              <a:t>    return width_len</a:t>
            </a:r>
          </a:p>
          <a:p>
            <a:endParaRPr lang="de-DE" altLang="zh-CN" dirty="0">
              <a:latin typeface="Consolas" panose="020B0609020204030204" pitchFamily="49" charset="0"/>
            </a:endParaRPr>
          </a:p>
          <a:p>
            <a:r>
              <a:rPr lang="de-DE" altLang="zh-CN" dirty="0">
                <a:latin typeface="Consolas" panose="020B0609020204030204" pitchFamily="49" charset="0"/>
              </a:rPr>
              <a:t>def calc_area():</a:t>
            </a:r>
          </a:p>
          <a:p>
            <a:r>
              <a:rPr lang="de-DE" altLang="zh-CN" dirty="0">
                <a:latin typeface="Consolas" panose="020B0609020204030204" pitchFamily="49" charset="0"/>
              </a:rPr>
              <a:t>    width_len=get_width()</a:t>
            </a:r>
          </a:p>
          <a:p>
            <a:r>
              <a:rPr lang="de-DE" altLang="zh-CN" dirty="0">
                <a:latin typeface="Consolas" panose="020B0609020204030204" pitchFamily="49" charset="0"/>
              </a:rPr>
              <a:t>    return width_len*width_len</a:t>
            </a:r>
          </a:p>
          <a:p>
            <a:endParaRPr lang="de-DE" altLang="zh-CN" dirty="0">
              <a:latin typeface="Consolas" panose="020B0609020204030204" pitchFamily="49" charset="0"/>
            </a:endParaRPr>
          </a:p>
          <a:p>
            <a:r>
              <a:rPr lang="de-DE" altLang="zh-CN" dirty="0">
                <a:latin typeface="Consolas" panose="020B0609020204030204" pitchFamily="49" charset="0"/>
              </a:rPr>
              <a:t>def show_area():</a:t>
            </a:r>
          </a:p>
          <a:p>
            <a:r>
              <a:rPr lang="de-DE" altLang="zh-CN" dirty="0">
                <a:latin typeface="Consolas" panose="020B0609020204030204" pitchFamily="49" charset="0"/>
              </a:rPr>
              <a:t>    </a:t>
            </a:r>
            <a:r>
              <a:rPr lang="de-DE" altLang="zh-CN" dirty="0">
                <a:solidFill>
                  <a:srgbClr val="FF0000"/>
                </a:solidFill>
                <a:latin typeface="Consolas" panose="020B0609020204030204" pitchFamily="49" charset="0"/>
              </a:rPr>
              <a:t>try:</a:t>
            </a:r>
          </a:p>
          <a:p>
            <a:r>
              <a:rPr lang="de-DE" altLang="zh-CN" dirty="0">
                <a:latin typeface="Consolas" panose="020B0609020204030204" pitchFamily="49" charset="0"/>
              </a:rPr>
              <a:t>        area_val=calc_area()</a:t>
            </a:r>
          </a:p>
          <a:p>
            <a:r>
              <a:rPr lang="de-DE" altLang="zh-CN" dirty="0">
                <a:latin typeface="Consolas" panose="020B0609020204030204" pitchFamily="49" charset="0"/>
              </a:rPr>
              <a:t>        print(f"</a:t>
            </a:r>
            <a:r>
              <a:rPr lang="zh-CN" altLang="en-US" dirty="0">
                <a:latin typeface="Consolas" panose="020B0609020204030204" pitchFamily="49" charset="0"/>
              </a:rPr>
              <a:t>正方形的面积是：</a:t>
            </a:r>
            <a:r>
              <a:rPr lang="en-US" altLang="zh-CN" dirty="0">
                <a:latin typeface="Consolas" panose="020B0609020204030204" pitchFamily="49" charset="0"/>
              </a:rPr>
              <a:t>{</a:t>
            </a:r>
            <a:r>
              <a:rPr lang="de-DE" altLang="zh-CN" dirty="0">
                <a:latin typeface="Consolas" panose="020B0609020204030204" pitchFamily="49" charset="0"/>
              </a:rPr>
              <a:t>area_val}")</a:t>
            </a:r>
          </a:p>
          <a:p>
            <a:r>
              <a:rPr lang="de-DE" altLang="zh-CN" dirty="0">
                <a:latin typeface="Consolas" panose="020B0609020204030204" pitchFamily="49" charset="0"/>
              </a:rPr>
              <a:t>    </a:t>
            </a:r>
            <a:r>
              <a:rPr lang="de-DE" altLang="zh-CN" dirty="0">
                <a:solidFill>
                  <a:srgbClr val="FF0000"/>
                </a:solidFill>
                <a:latin typeface="Consolas" panose="020B0609020204030204" pitchFamily="49" charset="0"/>
              </a:rPr>
              <a:t>except</a:t>
            </a:r>
            <a:r>
              <a:rPr lang="de-DE" altLang="zh-CN" dirty="0">
                <a:latin typeface="Consolas" panose="020B0609020204030204" pitchFamily="49" charset="0"/>
              </a:rPr>
              <a:t> ZeroDivisionError as e:</a:t>
            </a:r>
          </a:p>
          <a:p>
            <a:r>
              <a:rPr lang="de-DE" altLang="zh-CN" dirty="0">
                <a:latin typeface="Consolas" panose="020B0609020204030204" pitchFamily="49" charset="0"/>
              </a:rPr>
              <a:t>        print(f"</a:t>
            </a:r>
            <a:r>
              <a:rPr lang="zh-CN" altLang="en-US" dirty="0">
                <a:latin typeface="Consolas" panose="020B0609020204030204" pitchFamily="49" charset="0"/>
              </a:rPr>
              <a:t>捕捉到异常</a:t>
            </a:r>
            <a:r>
              <a:rPr lang="en-US" altLang="zh-CN" dirty="0">
                <a:latin typeface="Consolas" panose="020B0609020204030204" pitchFamily="49" charset="0"/>
              </a:rPr>
              <a:t>:{</a:t>
            </a:r>
            <a:r>
              <a:rPr lang="de-DE" altLang="zh-CN" dirty="0">
                <a:latin typeface="Consolas" panose="020B0609020204030204" pitchFamily="49" charset="0"/>
              </a:rPr>
              <a:t>e}")</a:t>
            </a:r>
          </a:p>
          <a:p>
            <a:r>
              <a:rPr lang="de-DE" altLang="zh-CN" dirty="0">
                <a:solidFill>
                  <a:srgbClr val="FF0000"/>
                </a:solidFill>
                <a:latin typeface="Consolas" panose="020B0609020204030204" pitchFamily="49" charset="0"/>
              </a:rPr>
              <a:t>show_area()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3AFD741-72CD-4BAF-B4A0-17941AC7B1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3905" y="2910707"/>
            <a:ext cx="2262575" cy="53517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6A58319-52EC-420A-AC17-7498F75A83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3905" y="3856376"/>
            <a:ext cx="2032664" cy="7904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05225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-2595" y="4617959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3" name="îSḻïḋé">
            <a:extLst>
              <a:ext uri="{FF2B5EF4-FFF2-40B4-BE49-F238E27FC236}">
                <a16:creationId xmlns:a16="http://schemas.microsoft.com/office/drawing/2014/main" id="{BF20F748-132E-4C96-BBEB-A70517E9351A}"/>
              </a:ext>
            </a:extLst>
          </p:cNvPr>
          <p:cNvSpPr/>
          <p:nvPr/>
        </p:nvSpPr>
        <p:spPr>
          <a:xfrm>
            <a:off x="4565386" y="841338"/>
            <a:ext cx="3041716" cy="7669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reflection blurRad="6350" stA="240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zh-CN" altLang="en-US" sz="2800" spc="300" dirty="0"/>
              <a:t>项目目标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587642" y="2222037"/>
            <a:ext cx="2615556" cy="463506"/>
            <a:chOff x="1180779" y="1800875"/>
            <a:chExt cx="2615556" cy="463506"/>
          </a:xfrm>
        </p:grpSpPr>
        <p:pic>
          <p:nvPicPr>
            <p:cNvPr id="3074" name="Picture 2" descr="三角形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7406" y="1800875"/>
              <a:ext cx="221915" cy="445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6"/>
            <p:cNvGrpSpPr/>
            <p:nvPr/>
          </p:nvGrpSpPr>
          <p:grpSpPr>
            <a:xfrm>
              <a:off x="1180779" y="1802716"/>
              <a:ext cx="2615556" cy="461665"/>
              <a:chOff x="1044315" y="1775257"/>
              <a:chExt cx="2615556" cy="461665"/>
            </a:xfrm>
          </p:grpSpPr>
          <p:pic>
            <p:nvPicPr>
              <p:cNvPr id="3075" name="Picture 3" descr="点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50567" y="1896493"/>
                <a:ext cx="909304" cy="2481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Rectangle 4"/>
              <p:cNvSpPr>
                <a:spLocks noChangeArrowheads="1"/>
              </p:cNvSpPr>
              <p:nvPr/>
            </p:nvSpPr>
            <p:spPr bwMode="auto">
              <a:xfrm>
                <a:off x="1044315" y="1775257"/>
                <a:ext cx="1813091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269875" algn="l" defTabSz="914400" rtl="0" eaLnBrk="0" fontAlgn="ctr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400" b="0" i="0" u="none" strike="noStrike" cap="none" normalizeH="0" baseline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知识目标 </a:t>
                </a:r>
                <a:endParaRPr kumimoji="0" lang="zh-CN" altLang="zh-CN" sz="2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565383" y="2821289"/>
            <a:ext cx="507920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9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dirty="0"/>
              <a:t>熟悉异常的含义及捕获异常的方法</a:t>
            </a:r>
          </a:p>
          <a:p>
            <a:r>
              <a:rPr lang="zh-CN" altLang="zh-CN" dirty="0"/>
              <a:t>熟悉处理异常的方法</a:t>
            </a:r>
          </a:p>
          <a:p>
            <a:r>
              <a:rPr lang="zh-CN" altLang="zh-CN" dirty="0"/>
              <a:t>熟悉抛出异常的方法</a:t>
            </a:r>
          </a:p>
          <a:p>
            <a:r>
              <a:rPr lang="zh-CN" altLang="zh-CN" dirty="0"/>
              <a:t>熟悉自定义异常</a:t>
            </a:r>
            <a:r>
              <a:rPr lang="zh-CN" altLang="zh-CN"/>
              <a:t>的方法</a:t>
            </a:r>
            <a:endParaRPr lang="zh-CN" altLang="zh-CN" dirty="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816390" y="4790165"/>
            <a:ext cx="507920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dirty="0"/>
              <a:t>会捕获异常并处理异常</a:t>
            </a:r>
          </a:p>
          <a:p>
            <a:r>
              <a:rPr lang="zh-CN" altLang="zh-CN" dirty="0"/>
              <a:t>会抛出异常</a:t>
            </a:r>
          </a:p>
          <a:p>
            <a:r>
              <a:rPr lang="zh-CN" altLang="zh-CN" dirty="0"/>
              <a:t>会自定义异常</a:t>
            </a:r>
          </a:p>
        </p:txBody>
      </p:sp>
      <p:grpSp>
        <p:nvGrpSpPr>
          <p:cNvPr id="80" name="组合 79"/>
          <p:cNvGrpSpPr/>
          <p:nvPr/>
        </p:nvGrpSpPr>
        <p:grpSpPr>
          <a:xfrm>
            <a:off x="1616914" y="4093004"/>
            <a:ext cx="2615556" cy="463506"/>
            <a:chOff x="1180779" y="1800875"/>
            <a:chExt cx="2615556" cy="463506"/>
          </a:xfrm>
        </p:grpSpPr>
        <p:pic>
          <p:nvPicPr>
            <p:cNvPr id="81" name="Picture 2" descr="三角形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7406" y="1800875"/>
              <a:ext cx="221915" cy="445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2" name="组合 81"/>
            <p:cNvGrpSpPr/>
            <p:nvPr/>
          </p:nvGrpSpPr>
          <p:grpSpPr>
            <a:xfrm>
              <a:off x="1180779" y="1802716"/>
              <a:ext cx="2615556" cy="461665"/>
              <a:chOff x="1044315" y="1775257"/>
              <a:chExt cx="2615556" cy="461665"/>
            </a:xfrm>
          </p:grpSpPr>
          <p:pic>
            <p:nvPicPr>
              <p:cNvPr id="83" name="Picture 3" descr="点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50567" y="1896493"/>
                <a:ext cx="909304" cy="2481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4" name="Rectangle 4"/>
              <p:cNvSpPr>
                <a:spLocks noChangeArrowheads="1"/>
              </p:cNvSpPr>
              <p:nvPr/>
            </p:nvSpPr>
            <p:spPr bwMode="auto">
              <a:xfrm>
                <a:off x="1044315" y="1775257"/>
                <a:ext cx="1813091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269875" algn="l" defTabSz="914400" rtl="0" eaLnBrk="0" fontAlgn="ctr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en-US" sz="2400" b="0" i="0" u="none" strike="noStrike" cap="none" normalizeH="0" baseline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技能</a:t>
                </a:r>
                <a:r>
                  <a:rPr kumimoji="0" lang="zh-CN" altLang="zh-CN" sz="2400" b="0" i="0" u="none" strike="noStrike" cap="none" normalizeH="0" baseline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目标 </a:t>
                </a:r>
                <a:endParaRPr kumimoji="0" lang="zh-CN" altLang="zh-CN" sz="2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548650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41771" y="483716"/>
            <a:ext cx="29899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assert</a:t>
            </a:r>
            <a:r>
              <a:rPr lang="zh-CN" altLang="zh-CN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断言语句</a:t>
            </a:r>
            <a:endParaRPr lang="zh-CN" altLang="en-US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矩形 2">
            <a:extLst>
              <a:ext uri="{FF2B5EF4-FFF2-40B4-BE49-F238E27FC236}">
                <a16:creationId xmlns:a16="http://schemas.microsoft.com/office/drawing/2014/main" id="{A0B4ACF3-3539-4C90-B80A-9B3EA289E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771" y="1217663"/>
            <a:ext cx="10935275" cy="1011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assert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断言语句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用于判定一个表达式是否为真，如果表达式为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True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，不做任何操作，否则引发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AssertionError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异常。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4BBC2D4E-B900-47E7-9469-0EB227D34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0208" y="2332460"/>
            <a:ext cx="4002691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assert 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表达式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[,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参数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]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D45B4FF-BF1A-4A5C-ACE4-3B8C5850D5F2}"/>
              </a:ext>
            </a:extLst>
          </p:cNvPr>
          <p:cNvSpPr/>
          <p:nvPr/>
        </p:nvSpPr>
        <p:spPr>
          <a:xfrm>
            <a:off x="581177" y="3006740"/>
            <a:ext cx="112614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这里，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表达式是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assert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语句的判定对象，参数通常是一个自定义异常或显示异常描述信息的字符串。</a:t>
            </a:r>
          </a:p>
        </p:txBody>
      </p:sp>
      <p:sp>
        <p:nvSpPr>
          <p:cNvPr id="14" name="矩形 2">
            <a:extLst>
              <a:ext uri="{FF2B5EF4-FFF2-40B4-BE49-F238E27FC236}">
                <a16:creationId xmlns:a16="http://schemas.microsoft.com/office/drawing/2014/main" id="{927C6034-F530-405C-A7A2-70A090C56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954" y="4274578"/>
            <a:ext cx="1104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譬如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E2E6740A-C099-4C05-B3A6-CACE7E1844F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45643" y="4270119"/>
            <a:ext cx="5175546" cy="217798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53BB5B81-8822-4DB6-B642-D106AEE2E67A}"/>
              </a:ext>
            </a:extLst>
          </p:cNvPr>
          <p:cNvSpPr/>
          <p:nvPr/>
        </p:nvSpPr>
        <p:spPr>
          <a:xfrm>
            <a:off x="281616" y="4821104"/>
            <a:ext cx="1460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不带参数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7884235C-372C-4BD0-9F7C-81BA65A6CA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3030" y="5017560"/>
            <a:ext cx="1562367" cy="61531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23C1F3EA-5B41-4D3E-ACCB-8CBF36DD9B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3030" y="4038858"/>
            <a:ext cx="3636706" cy="89923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A33FFD68-09E0-4313-9E01-F655AB84CD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23029" y="5712347"/>
            <a:ext cx="4719623" cy="8992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754074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2">
            <a:extLst>
              <a:ext uri="{FF2B5EF4-FFF2-40B4-BE49-F238E27FC236}">
                <a16:creationId xmlns:a16="http://schemas.microsoft.com/office/drawing/2014/main" id="{BBB575B9-A1AD-4CE5-80BB-F095CB6147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629" y="1417999"/>
            <a:ext cx="11043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譬如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375F360-556A-46BA-9AB3-3FCC2B03F292}"/>
              </a:ext>
            </a:extLst>
          </p:cNvPr>
          <p:cNvSpPr/>
          <p:nvPr/>
        </p:nvSpPr>
        <p:spPr>
          <a:xfrm>
            <a:off x="2399755" y="1646548"/>
            <a:ext cx="14609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带参数</a:t>
            </a:r>
            <a:endParaRPr lang="zh-CN" altLang="zh-CN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2E3B7B1-D786-4987-A158-26A5A9FC0745}"/>
              </a:ext>
            </a:extLst>
          </p:cNvPr>
          <p:cNvSpPr txBox="1"/>
          <p:nvPr/>
        </p:nvSpPr>
        <p:spPr>
          <a:xfrm>
            <a:off x="3507522" y="1646548"/>
            <a:ext cx="6094520" cy="1107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200" dirty="0">
                <a:latin typeface="Consolas" panose="020B0609020204030204" pitchFamily="49" charset="0"/>
              </a:rPr>
              <a:t>age=int(input('请输入年龄:'))</a:t>
            </a:r>
          </a:p>
          <a:p>
            <a:r>
              <a:rPr lang="zh-CN" altLang="en-US" sz="2200" dirty="0">
                <a:latin typeface="Consolas" panose="020B0609020204030204" pitchFamily="49" charset="0"/>
              </a:rPr>
              <a:t>assert age&gt;=18,'</a:t>
            </a:r>
            <a:r>
              <a:rPr lang="zh-CN" altLang="en-US" sz="2200" dirty="0">
                <a:solidFill>
                  <a:srgbClr val="FF0000"/>
                </a:solidFill>
                <a:latin typeface="Consolas" panose="020B0609020204030204" pitchFamily="49" charset="0"/>
              </a:rPr>
              <a:t>年龄必须在18岁及以上</a:t>
            </a:r>
            <a:r>
              <a:rPr lang="zh-CN" altLang="en-US" sz="2200" dirty="0">
                <a:latin typeface="Consolas" panose="020B0609020204030204" pitchFamily="49" charset="0"/>
              </a:rPr>
              <a:t>'</a:t>
            </a:r>
          </a:p>
          <a:p>
            <a:r>
              <a:rPr lang="zh-CN" altLang="en-US" sz="2200" dirty="0">
                <a:latin typeface="Consolas" panose="020B0609020204030204" pitchFamily="49" charset="0"/>
              </a:rPr>
              <a:t>print("可以参加")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19654E50-967F-4566-88F2-C4883A5FF0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9056" y="3260212"/>
            <a:ext cx="6855441" cy="129551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D889F8DD-95C6-4E8A-8835-11DAE6E50B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9056" y="4738964"/>
            <a:ext cx="2729316" cy="944764"/>
          </a:xfrm>
          <a:prstGeom prst="rect">
            <a:avLst/>
          </a:prstGeom>
        </p:spPr>
      </p:pic>
      <p:cxnSp>
        <p:nvCxnSpPr>
          <p:cNvPr id="19" name="连接符: 肘形 15">
            <a:extLst>
              <a:ext uri="{FF2B5EF4-FFF2-40B4-BE49-F238E27FC236}">
                <a16:creationId xmlns:a16="http://schemas.microsoft.com/office/drawing/2014/main" id="{488CD7EB-C62D-4958-9EDE-89F95409EB9D}"/>
              </a:ext>
            </a:extLst>
          </p:cNvPr>
          <p:cNvCxnSpPr>
            <a:cxnSpLocks/>
          </p:cNvCxnSpPr>
          <p:nvPr/>
        </p:nvCxnSpPr>
        <p:spPr>
          <a:xfrm>
            <a:off x="4314523" y="4555728"/>
            <a:ext cx="4364966" cy="460736"/>
          </a:xfrm>
          <a:prstGeom prst="bentConnector3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id="{2B67A4C6-1A4C-415E-8389-33BAB3C61728}"/>
              </a:ext>
            </a:extLst>
          </p:cNvPr>
          <p:cNvSpPr/>
          <p:nvPr/>
        </p:nvSpPr>
        <p:spPr>
          <a:xfrm>
            <a:off x="6787188" y="4594667"/>
            <a:ext cx="19785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有关异常的描述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26951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881159" y="2416911"/>
            <a:ext cx="3320465" cy="895350"/>
          </a:xfrm>
        </p:spPr>
        <p:txBody>
          <a:bodyPr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0" dirty="0"/>
              <a:t>自定义异常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27960" y="253909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8610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17139" y="49044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自定义异常</a:t>
            </a:r>
          </a:p>
        </p:txBody>
      </p:sp>
      <p:sp>
        <p:nvSpPr>
          <p:cNvPr id="17" name="矩形 2">
            <a:extLst>
              <a:ext uri="{FF2B5EF4-FFF2-40B4-BE49-F238E27FC236}">
                <a16:creationId xmlns:a16="http://schemas.microsoft.com/office/drawing/2014/main" id="{36AD0891-9416-4042-A2E1-0F33B1AF3F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202" y="1052215"/>
            <a:ext cx="10931526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允许程序开发人员自定义异常。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自定义异常类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的方法很简单，只需创建一个类，让它继承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Exception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类或其它异常类即可。</a:t>
            </a:r>
          </a:p>
        </p:txBody>
      </p:sp>
      <p:sp>
        <p:nvSpPr>
          <p:cNvPr id="18" name="文本框 2">
            <a:extLst>
              <a:ext uri="{FF2B5EF4-FFF2-40B4-BE49-F238E27FC236}">
                <a16:creationId xmlns:a16="http://schemas.microsoft.com/office/drawing/2014/main" id="{D5D8C586-B369-49B6-969E-E2AA139FE5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6698" y="2590488"/>
            <a:ext cx="6160292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defRPr sz="2400">
                <a:latin typeface="等线" charset="-122"/>
                <a:ea typeface="宋体" pitchFamily="2" charset="-122"/>
              </a:defRPr>
            </a:lvl2pPr>
            <a:lvl3pPr>
              <a:defRPr sz="2400">
                <a:latin typeface="等线" charset="-122"/>
                <a:ea typeface="宋体" pitchFamily="2" charset="-122"/>
              </a:defRPr>
            </a:lvl3pPr>
            <a:lvl4pPr>
              <a:defRPr sz="2400">
                <a:latin typeface="等线" charset="-122"/>
                <a:ea typeface="宋体" pitchFamily="2" charset="-122"/>
              </a:defRPr>
            </a:lvl4pPr>
            <a:lvl5pPr>
              <a:defRPr sz="2400"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/>
              <a:t>class CustomError(Exception):</a:t>
            </a:r>
            <a:endParaRPr lang="zh-CN" altLang="zh-CN" dirty="0"/>
          </a:p>
          <a:p>
            <a:r>
              <a:rPr lang="en-US" altLang="zh-CN" dirty="0"/>
              <a:t>    pass  # </a:t>
            </a:r>
            <a:r>
              <a:rPr lang="zh-CN" altLang="zh-CN" dirty="0"/>
              <a:t>空语句，保证程序结构的完整性</a:t>
            </a:r>
          </a:p>
        </p:txBody>
      </p:sp>
      <p:sp>
        <p:nvSpPr>
          <p:cNvPr id="19" name="矩形 2">
            <a:extLst>
              <a:ext uri="{FF2B5EF4-FFF2-40B4-BE49-F238E27FC236}">
                <a16:creationId xmlns:a16="http://schemas.microsoft.com/office/drawing/2014/main" id="{A975B18D-9AD2-4A7A-BF69-0CDBC97E64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9115" y="3679809"/>
            <a:ext cx="1104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譬如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FE05822-F531-4122-A9D1-21D2924F62A1}"/>
              </a:ext>
            </a:extLst>
          </p:cNvPr>
          <p:cNvSpPr txBox="1"/>
          <p:nvPr/>
        </p:nvSpPr>
        <p:spPr>
          <a:xfrm>
            <a:off x="3004781" y="3679809"/>
            <a:ext cx="4700169" cy="15696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Consolas" panose="020B0609020204030204" pitchFamily="49" charset="0"/>
              </a:rPr>
              <a:t>class </a:t>
            </a:r>
            <a:r>
              <a:rPr lang="zh-CN" altLang="en-US" sz="2400" dirty="0">
                <a:solidFill>
                  <a:srgbClr val="FF0000"/>
                </a:solidFill>
                <a:latin typeface="Consolas" panose="020B0609020204030204" pitchFamily="49" charset="0"/>
              </a:rPr>
              <a:t>CustomError</a:t>
            </a:r>
            <a:r>
              <a:rPr lang="zh-CN" altLang="en-US" sz="2400" dirty="0">
                <a:latin typeface="Consolas" panose="020B0609020204030204" pitchFamily="49" charset="0"/>
              </a:rPr>
              <a:t>(Exception):</a:t>
            </a:r>
          </a:p>
          <a:p>
            <a:r>
              <a:rPr lang="zh-CN" altLang="en-US" sz="2400" dirty="0">
                <a:latin typeface="Consolas" panose="020B0609020204030204" pitchFamily="49" charset="0"/>
              </a:rPr>
              <a:t>    pass</a:t>
            </a:r>
          </a:p>
          <a:p>
            <a:r>
              <a:rPr lang="zh-CN" altLang="en-US" sz="2400" dirty="0">
                <a:latin typeface="Consolas" panose="020B0609020204030204" pitchFamily="49" charset="0"/>
              </a:rPr>
              <a:t>raise </a:t>
            </a:r>
            <a:r>
              <a:rPr lang="zh-CN" altLang="en-US" sz="2400" dirty="0">
                <a:solidFill>
                  <a:srgbClr val="FF0000"/>
                </a:solidFill>
                <a:latin typeface="Consolas" panose="020B0609020204030204" pitchFamily="49" charset="0"/>
              </a:rPr>
              <a:t>CustomError</a:t>
            </a:r>
          </a:p>
        </p:txBody>
      </p:sp>
      <p:sp>
        <p:nvSpPr>
          <p:cNvPr id="21" name="矩形 2">
            <a:extLst>
              <a:ext uri="{FF2B5EF4-FFF2-40B4-BE49-F238E27FC236}">
                <a16:creationId xmlns:a16="http://schemas.microsoft.com/office/drawing/2014/main" id="{9437FC27-1502-4DB7-92CC-6824AE053B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5654" y="6419918"/>
            <a:ext cx="31654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自定义异常成功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0B083F28-CB5B-412E-9008-BEBB31A1DC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9318" y="5376764"/>
            <a:ext cx="7353809" cy="1107996"/>
          </a:xfrm>
          <a:prstGeom prst="rect">
            <a:avLst/>
          </a:prstGeom>
        </p:spPr>
      </p:pic>
      <p:cxnSp>
        <p:nvCxnSpPr>
          <p:cNvPr id="23" name="连接符: 肘形 12">
            <a:extLst>
              <a:ext uri="{FF2B5EF4-FFF2-40B4-BE49-F238E27FC236}">
                <a16:creationId xmlns:a16="http://schemas.microsoft.com/office/drawing/2014/main" id="{1689588C-4B00-4974-8CB6-F3A46DF10B4F}"/>
              </a:ext>
            </a:extLst>
          </p:cNvPr>
          <p:cNvCxnSpPr/>
          <p:nvPr/>
        </p:nvCxnSpPr>
        <p:spPr>
          <a:xfrm>
            <a:off x="2932981" y="6484760"/>
            <a:ext cx="2734574" cy="140739"/>
          </a:xfrm>
          <a:prstGeom prst="bentConnector3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963743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17139" y="49044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自定义异常应用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567B31E-7764-4F63-B064-2EA11F6EB67F}"/>
              </a:ext>
            </a:extLst>
          </p:cNvPr>
          <p:cNvSpPr txBox="1"/>
          <p:nvPr/>
        </p:nvSpPr>
        <p:spPr>
          <a:xfrm>
            <a:off x="2227771" y="1451015"/>
            <a:ext cx="5794795" cy="28007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200" dirty="0">
                <a:latin typeface="Consolas" panose="020B0609020204030204" pitchFamily="49" charset="0"/>
              </a:rPr>
              <a:t>class </a:t>
            </a:r>
            <a:r>
              <a:rPr lang="zh-CN" altLang="en-US" sz="2200" dirty="0">
                <a:solidFill>
                  <a:srgbClr val="FF0000"/>
                </a:solidFill>
                <a:latin typeface="Consolas" panose="020B0609020204030204" pitchFamily="49" charset="0"/>
              </a:rPr>
              <a:t>CustomError</a:t>
            </a:r>
            <a:r>
              <a:rPr lang="zh-CN" altLang="en-US" sz="2200" dirty="0">
                <a:latin typeface="Consolas" panose="020B0609020204030204" pitchFamily="49" charset="0"/>
              </a:rPr>
              <a:t>(Exception):</a:t>
            </a:r>
          </a:p>
          <a:p>
            <a:r>
              <a:rPr lang="zh-CN" altLang="en-US" sz="2200" dirty="0">
                <a:latin typeface="Consolas" panose="020B0609020204030204" pitchFamily="49" charset="0"/>
              </a:rPr>
              <a:t>    pass</a:t>
            </a:r>
          </a:p>
          <a:p>
            <a:r>
              <a:rPr lang="zh-CN" altLang="en-US" sz="2200" dirty="0">
                <a:latin typeface="Consolas" panose="020B0609020204030204" pitchFamily="49" charset="0"/>
              </a:rPr>
              <a:t>try:</a:t>
            </a:r>
          </a:p>
          <a:p>
            <a:r>
              <a:rPr lang="zh-CN" altLang="en-US" sz="2200" dirty="0">
                <a:latin typeface="Consolas" panose="020B0609020204030204" pitchFamily="49" charset="0"/>
              </a:rPr>
              <a:t>    raise </a:t>
            </a:r>
            <a:r>
              <a:rPr lang="zh-CN" altLang="en-US" sz="2200" dirty="0">
                <a:solidFill>
                  <a:srgbClr val="FF0000"/>
                </a:solidFill>
                <a:latin typeface="Consolas" panose="020B0609020204030204" pitchFamily="49" charset="0"/>
              </a:rPr>
              <a:t>CustomError</a:t>
            </a:r>
            <a:r>
              <a:rPr lang="zh-CN" altLang="en-US" sz="2200" dirty="0">
                <a:latin typeface="Consolas" panose="020B0609020204030204" pitchFamily="49" charset="0"/>
              </a:rPr>
              <a:t>('错误代码')</a:t>
            </a:r>
          </a:p>
          <a:p>
            <a:r>
              <a:rPr lang="zh-CN" altLang="en-US" sz="2200" dirty="0">
                <a:latin typeface="Consolas" panose="020B0609020204030204" pitchFamily="49" charset="0"/>
              </a:rPr>
              <a:t>except </a:t>
            </a:r>
            <a:r>
              <a:rPr lang="zh-CN" altLang="en-US" sz="2200" dirty="0">
                <a:solidFill>
                  <a:srgbClr val="FF0000"/>
                </a:solidFill>
                <a:latin typeface="Consolas" panose="020B0609020204030204" pitchFamily="49" charset="0"/>
              </a:rPr>
              <a:t>CustomError</a:t>
            </a:r>
            <a:r>
              <a:rPr lang="zh-CN" altLang="en-US" sz="2200" dirty="0">
                <a:latin typeface="Consolas" panose="020B0609020204030204" pitchFamily="49" charset="0"/>
              </a:rPr>
              <a:t> as e:</a:t>
            </a:r>
          </a:p>
          <a:p>
            <a:r>
              <a:rPr lang="zh-CN" altLang="en-US" sz="2200" dirty="0">
                <a:latin typeface="Consolas" panose="020B0609020204030204" pitchFamily="49" charset="0"/>
              </a:rPr>
              <a:t>    print(e)</a:t>
            </a:r>
          </a:p>
          <a:p>
            <a:endParaRPr lang="zh-CN" altLang="en-US" sz="2200" dirty="0">
              <a:latin typeface="Consolas" panose="020B0609020204030204" pitchFamily="49" charset="0"/>
            </a:endParaRPr>
          </a:p>
          <a:p>
            <a:r>
              <a:rPr lang="zh-CN" altLang="en-US" sz="2200" dirty="0">
                <a:latin typeface="Consolas" panose="020B0609020204030204" pitchFamily="49" charset="0"/>
              </a:rPr>
              <a:t>    raise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F840088-5B62-4EB2-85DA-86C1AF449F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7771" y="4597332"/>
            <a:ext cx="7971486" cy="15187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275249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6362354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任务实践</a:t>
            </a:r>
            <a:r>
              <a:rPr lang="en-US" altLang="zh-CN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检测系统密码异常</a:t>
            </a:r>
            <a:endParaRPr lang="zh-CN" altLang="zh-CN" sz="28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13460" y="1569552"/>
            <a:ext cx="874571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/>
              <a:t>本任务是</a:t>
            </a:r>
            <a:r>
              <a:rPr lang="zh-CN" altLang="zh-CN" sz="2800" dirty="0">
                <a:latin typeface="+mn-ea"/>
              </a:rPr>
              <a:t>输入密码，密码少于</a:t>
            </a:r>
            <a:r>
              <a:rPr lang="en-US" altLang="zh-CN" sz="2800" dirty="0">
                <a:latin typeface="+mn-ea"/>
              </a:rPr>
              <a:t>8</a:t>
            </a:r>
            <a:r>
              <a:rPr lang="zh-CN" altLang="zh-CN" sz="2800" dirty="0">
                <a:latin typeface="+mn-ea"/>
              </a:rPr>
              <a:t>位抛出异常并输出异常。</a:t>
            </a:r>
          </a:p>
        </p:txBody>
      </p:sp>
      <p:sp>
        <p:nvSpPr>
          <p:cNvPr id="10" name="矩形 9"/>
          <p:cNvSpPr/>
          <p:nvPr/>
        </p:nvSpPr>
        <p:spPr>
          <a:xfrm>
            <a:off x="1038695" y="2675872"/>
            <a:ext cx="1040199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根据题意，首先定义密码输入函数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input_password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()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，当输入的密码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pasword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长度不足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位则自定义异常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exp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并抛出异常。主程序使用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try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except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捕获调用输入密码函数的异常，并输出异常。</a:t>
            </a:r>
          </a:p>
          <a:p>
            <a:pPr indent="266700" algn="just"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977900" algn="just">
              <a:lnSpc>
                <a:spcPct val="150000"/>
              </a:lnSpc>
              <a:spcAft>
                <a:spcPts val="800"/>
              </a:spcAft>
            </a:pP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29173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6362354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代码如下：</a:t>
            </a:r>
            <a:endParaRPr lang="zh-CN" altLang="zh-CN" sz="28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185B48B-F42D-4140-B010-518A9FCA55BD}"/>
              </a:ext>
            </a:extLst>
          </p:cNvPr>
          <p:cNvSpPr txBox="1"/>
          <p:nvPr/>
        </p:nvSpPr>
        <p:spPr>
          <a:xfrm>
            <a:off x="1194622" y="1762896"/>
            <a:ext cx="6117565" cy="38164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200" dirty="0">
                <a:latin typeface="Consolas" panose="020B0609020204030204" pitchFamily="49" charset="0"/>
              </a:rPr>
              <a:t>def </a:t>
            </a:r>
            <a:r>
              <a:rPr lang="en-US" altLang="zh-CN" sz="2200" dirty="0" err="1">
                <a:latin typeface="Consolas" panose="020B0609020204030204" pitchFamily="49" charset="0"/>
              </a:rPr>
              <a:t>input_password</a:t>
            </a:r>
            <a:r>
              <a:rPr lang="en-US" altLang="zh-CN" sz="2200" dirty="0">
                <a:latin typeface="Consolas" panose="020B0609020204030204" pitchFamily="49" charset="0"/>
              </a:rPr>
              <a:t>():</a:t>
            </a:r>
          </a:p>
          <a:p>
            <a:r>
              <a:rPr lang="en-US" altLang="zh-CN" sz="2200" dirty="0">
                <a:latin typeface="Consolas" panose="020B0609020204030204" pitchFamily="49" charset="0"/>
              </a:rPr>
              <a:t>    </a:t>
            </a:r>
            <a:r>
              <a:rPr lang="en-US" altLang="zh-CN" sz="2200" dirty="0" err="1">
                <a:latin typeface="Consolas" panose="020B0609020204030204" pitchFamily="49" charset="0"/>
              </a:rPr>
              <a:t>pasword</a:t>
            </a:r>
            <a:r>
              <a:rPr lang="en-US" altLang="zh-CN" sz="2200" dirty="0">
                <a:latin typeface="Consolas" panose="020B0609020204030204" pitchFamily="49" charset="0"/>
              </a:rPr>
              <a:t>=input("</a:t>
            </a:r>
            <a:r>
              <a:rPr lang="zh-CN" altLang="en-US" sz="2200" dirty="0">
                <a:latin typeface="Consolas" panose="020B0609020204030204" pitchFamily="49" charset="0"/>
              </a:rPr>
              <a:t>请输入密码</a:t>
            </a:r>
            <a:r>
              <a:rPr lang="en-US" altLang="zh-CN" sz="2200" dirty="0">
                <a:latin typeface="Consolas" panose="020B0609020204030204" pitchFamily="49" charset="0"/>
              </a:rPr>
              <a:t>:")</a:t>
            </a:r>
          </a:p>
          <a:p>
            <a:r>
              <a:rPr lang="en-US" altLang="zh-CN" sz="2200" dirty="0">
                <a:latin typeface="Consolas" panose="020B0609020204030204" pitchFamily="49" charset="0"/>
              </a:rPr>
              <a:t>    if </a:t>
            </a:r>
            <a:r>
              <a:rPr lang="en-US" altLang="zh-CN" sz="2200" dirty="0" err="1">
                <a:latin typeface="Consolas" panose="020B0609020204030204" pitchFamily="49" charset="0"/>
              </a:rPr>
              <a:t>len</a:t>
            </a:r>
            <a:r>
              <a:rPr lang="en-US" altLang="zh-CN" sz="2200" dirty="0">
                <a:latin typeface="Consolas" panose="020B0609020204030204" pitchFamily="49" charset="0"/>
              </a:rPr>
              <a:t>(</a:t>
            </a:r>
            <a:r>
              <a:rPr lang="en-US" altLang="zh-CN" sz="2200" dirty="0" err="1">
                <a:latin typeface="Consolas" panose="020B0609020204030204" pitchFamily="49" charset="0"/>
              </a:rPr>
              <a:t>pasword</a:t>
            </a:r>
            <a:r>
              <a:rPr lang="en-US" altLang="zh-CN" sz="2200" dirty="0">
                <a:latin typeface="Consolas" panose="020B0609020204030204" pitchFamily="49" charset="0"/>
              </a:rPr>
              <a:t>)&gt;=8:</a:t>
            </a:r>
          </a:p>
          <a:p>
            <a:r>
              <a:rPr lang="en-US" altLang="zh-CN" sz="2200" dirty="0">
                <a:latin typeface="Consolas" panose="020B0609020204030204" pitchFamily="49" charset="0"/>
              </a:rPr>
              <a:t>        return </a:t>
            </a:r>
            <a:r>
              <a:rPr lang="en-US" altLang="zh-CN" sz="2200" dirty="0" err="1">
                <a:latin typeface="Consolas" panose="020B0609020204030204" pitchFamily="49" charset="0"/>
              </a:rPr>
              <a:t>pasword</a:t>
            </a:r>
            <a:endParaRPr lang="en-US" altLang="zh-CN" sz="2200" dirty="0">
              <a:latin typeface="Consolas" panose="020B0609020204030204" pitchFamily="49" charset="0"/>
            </a:endParaRPr>
          </a:p>
          <a:p>
            <a:r>
              <a:rPr lang="en-US" altLang="zh-CN" sz="2200" dirty="0">
                <a:latin typeface="Consolas" panose="020B0609020204030204" pitchFamily="49" charset="0"/>
              </a:rPr>
              <a:t>    else:</a:t>
            </a:r>
          </a:p>
          <a:p>
            <a:r>
              <a:rPr lang="en-US" altLang="zh-CN" sz="2200" dirty="0">
                <a:latin typeface="Consolas" panose="020B0609020204030204" pitchFamily="49" charset="0"/>
              </a:rPr>
              <a:t>        </a:t>
            </a:r>
            <a:r>
              <a:rPr lang="en-US" altLang="zh-CN" sz="2200" dirty="0" err="1">
                <a:latin typeface="Consolas" panose="020B0609020204030204" pitchFamily="49" charset="0"/>
              </a:rPr>
              <a:t>exp</a:t>
            </a:r>
            <a:r>
              <a:rPr lang="en-US" altLang="zh-CN" sz="2200" dirty="0">
                <a:latin typeface="Consolas" panose="020B0609020204030204" pitchFamily="49" charset="0"/>
              </a:rPr>
              <a:t>=</a:t>
            </a:r>
            <a:r>
              <a:rPr lang="en-US" altLang="zh-CN" sz="2200" dirty="0">
                <a:solidFill>
                  <a:schemeClr val="accent1"/>
                </a:solidFill>
                <a:latin typeface="Consolas" panose="020B0609020204030204" pitchFamily="49" charset="0"/>
              </a:rPr>
              <a:t>Exception</a:t>
            </a:r>
            <a:r>
              <a:rPr lang="en-US" altLang="zh-CN" sz="2200" dirty="0">
                <a:latin typeface="Consolas" panose="020B0609020204030204" pitchFamily="49" charset="0"/>
              </a:rPr>
              <a:t>("</a:t>
            </a:r>
            <a:r>
              <a:rPr lang="zh-CN" altLang="en-US" sz="2200" dirty="0">
                <a:latin typeface="Consolas" panose="020B0609020204030204" pitchFamily="49" charset="0"/>
              </a:rPr>
              <a:t>密码长度小于</a:t>
            </a:r>
            <a:r>
              <a:rPr lang="en-US" altLang="zh-CN" sz="2200" dirty="0">
                <a:latin typeface="Consolas" panose="020B0609020204030204" pitchFamily="49" charset="0"/>
              </a:rPr>
              <a:t>8")</a:t>
            </a:r>
          </a:p>
          <a:p>
            <a:r>
              <a:rPr lang="en-US" altLang="zh-CN" sz="2200" dirty="0">
                <a:latin typeface="Consolas" panose="020B0609020204030204" pitchFamily="49" charset="0"/>
              </a:rPr>
              <a:t>        </a:t>
            </a:r>
            <a:r>
              <a:rPr lang="en-US" altLang="zh-CN" sz="2200" dirty="0">
                <a:solidFill>
                  <a:srgbClr val="FF0000"/>
                </a:solidFill>
                <a:latin typeface="Consolas" panose="020B0609020204030204" pitchFamily="49" charset="0"/>
              </a:rPr>
              <a:t>raise</a:t>
            </a:r>
            <a:r>
              <a:rPr lang="en-US" altLang="zh-CN" sz="2200" dirty="0">
                <a:latin typeface="Consolas" panose="020B0609020204030204" pitchFamily="49" charset="0"/>
              </a:rPr>
              <a:t> </a:t>
            </a:r>
            <a:r>
              <a:rPr lang="en-US" altLang="zh-CN" sz="2200" dirty="0" err="1">
                <a:latin typeface="Consolas" panose="020B0609020204030204" pitchFamily="49" charset="0"/>
              </a:rPr>
              <a:t>exp</a:t>
            </a:r>
            <a:endParaRPr lang="en-US" altLang="zh-CN" sz="2200" dirty="0">
              <a:latin typeface="Consolas" panose="020B0609020204030204" pitchFamily="49" charset="0"/>
            </a:endParaRPr>
          </a:p>
          <a:p>
            <a:r>
              <a:rPr lang="en-US" altLang="zh-CN" sz="2200" dirty="0">
                <a:latin typeface="Consolas" panose="020B0609020204030204" pitchFamily="49" charset="0"/>
              </a:rPr>
              <a:t>try:</a:t>
            </a:r>
          </a:p>
          <a:p>
            <a:r>
              <a:rPr lang="en-US" altLang="zh-CN" sz="2200" dirty="0">
                <a:latin typeface="Consolas" panose="020B0609020204030204" pitchFamily="49" charset="0"/>
              </a:rPr>
              <a:t>    print(</a:t>
            </a:r>
            <a:r>
              <a:rPr lang="en-US" altLang="zh-CN" sz="2200" dirty="0" err="1">
                <a:latin typeface="Consolas" panose="020B0609020204030204" pitchFamily="49" charset="0"/>
              </a:rPr>
              <a:t>input_password</a:t>
            </a:r>
            <a:r>
              <a:rPr lang="en-US" altLang="zh-CN" sz="2200" dirty="0">
                <a:latin typeface="Consolas" panose="020B0609020204030204" pitchFamily="49" charset="0"/>
              </a:rPr>
              <a:t>())</a:t>
            </a:r>
          </a:p>
          <a:p>
            <a:r>
              <a:rPr lang="en-US" altLang="zh-CN" sz="2200" dirty="0">
                <a:latin typeface="Consolas" panose="020B0609020204030204" pitchFamily="49" charset="0"/>
              </a:rPr>
              <a:t>except Exception as result:</a:t>
            </a:r>
          </a:p>
          <a:p>
            <a:r>
              <a:rPr lang="en-US" altLang="zh-CN" sz="2200" dirty="0">
                <a:latin typeface="Consolas" panose="020B0609020204030204" pitchFamily="49" charset="0"/>
              </a:rPr>
              <a:t>    print(result)</a:t>
            </a:r>
            <a:endParaRPr lang="zh-CN" altLang="en-US" sz="2200" dirty="0">
              <a:latin typeface="Consolas" panose="020B0609020204030204" pitchFamily="49" charset="0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7AA6AC74-B27C-45F3-98F6-505439798A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5579" y="3361252"/>
            <a:ext cx="2259244" cy="128394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535481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A6A819F1-33AF-45D7-8BF6-2B0A9769CA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7" imgH="348" progId="TCLayout.ActiveDocument.1">
                  <p:embed/>
                </p:oleObj>
              </mc:Choice>
              <mc:Fallback>
                <p:oleObj name="think-cell Slide" r:id="rId4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FF51F16D-1BAD-46EE-A6F4-B8B94C9DF628}"/>
              </a:ext>
            </a:extLst>
          </p:cNvPr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-370432" y="-313818"/>
            <a:ext cx="5426076" cy="1621509"/>
          </a:xfrm>
        </p:spPr>
        <p:txBody>
          <a:bodyPr>
            <a:noAutofit/>
          </a:bodyPr>
          <a:lstStyle/>
          <a:p>
            <a:r>
              <a:rPr lang="zh-CN" altLang="en-US" sz="3600" dirty="0"/>
              <a:t>项目小结</a:t>
            </a:r>
          </a:p>
        </p:txBody>
      </p:sp>
      <p:sp>
        <p:nvSpPr>
          <p:cNvPr id="4" name="矩形 3"/>
          <p:cNvSpPr/>
          <p:nvPr/>
        </p:nvSpPr>
        <p:spPr>
          <a:xfrm>
            <a:off x="597804" y="3902053"/>
            <a:ext cx="1080051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       </a:t>
            </a:r>
            <a:r>
              <a:rPr lang="zh-CN" altLang="zh-CN" sz="2400" dirty="0"/>
              <a:t>本项目主要介绍了</a:t>
            </a:r>
            <a:r>
              <a:rPr lang="en-US" altLang="zh-CN" sz="2400" dirty="0"/>
              <a:t>Python</a:t>
            </a:r>
            <a:r>
              <a:rPr lang="zh-CN" altLang="zh-CN" sz="2400" dirty="0"/>
              <a:t>异常的相关知识，包括异常概述、捕获异常、抛出异常、自定义异常等知识，同时结合实训案例演示了异常的用法。通过本项目的学习，掌握如何识别和理解异常、捕获并处理异常，以及在适当的时候抛出异常。自定义异常的应用</a:t>
            </a:r>
            <a:r>
              <a:rPr lang="zh-CN" altLang="en-US" sz="2400" dirty="0"/>
              <a:t>可以</a:t>
            </a:r>
            <a:r>
              <a:rPr lang="zh-CN" altLang="zh-CN" sz="2400" dirty="0"/>
              <a:t>更具体地处理特定的错误情况，增强程序的错误处理能力。</a:t>
            </a:r>
          </a:p>
          <a:p>
            <a:endParaRPr lang="zh-CN" altLang="zh-CN" sz="2400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883900" y="2539091"/>
            <a:ext cx="4545872" cy="797221"/>
          </a:xfrm>
        </p:spPr>
        <p:txBody>
          <a:bodyPr>
            <a:noAutofit/>
          </a:bodyPr>
          <a:lstStyle/>
          <a:p>
            <a:pPr algn="ctr">
              <a:lnSpc>
                <a:spcPct val="130000"/>
              </a:lnSpc>
            </a:pPr>
            <a:br>
              <a:rPr lang="en-US" altLang="zh-CN" sz="3600" b="0" dirty="0">
                <a:latin typeface="Impact" pitchFamily="34" charset="0"/>
                <a:ea typeface="微软雅黑" pitchFamily="34" charset="-122"/>
              </a:rPr>
            </a:br>
            <a:r>
              <a:rPr lang="zh-CN" altLang="en-US" sz="3600" b="0" dirty="0">
                <a:latin typeface="Impact" pitchFamily="34" charset="0"/>
                <a:ea typeface="微软雅黑" pitchFamily="34" charset="-122"/>
              </a:rPr>
              <a:t>异常概述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27960" y="253909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4" name="矩形 63"/>
          <p:cNvSpPr/>
          <p:nvPr/>
        </p:nvSpPr>
        <p:spPr>
          <a:xfrm>
            <a:off x="969644" y="1754569"/>
            <a:ext cx="102895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</a:pPr>
            <a:r>
              <a:rPr lang="en-US" altLang="zh-CN" sz="2400" dirty="0">
                <a:latin typeface="+mn-ea"/>
              </a:rPr>
              <a:t>    </a:t>
            </a:r>
            <a:r>
              <a:rPr lang="zh-CN" altLang="zh-CN" sz="2400" dirty="0">
                <a:latin typeface="+mn-ea"/>
              </a:rPr>
              <a:t>现实生活并不是一帆风顺的，总会遇到各种突发情况，譬如，飞机延误、火车晚点、上下班路上堵车等，这些情况都会导致上班迟到、会议错过、约会赶不上。同样，程序在运行过程中也会遇到各种各样的问题，最常见的问题就是语法错误。当开发人员编写了不符合</a:t>
            </a:r>
            <a:r>
              <a:rPr lang="en-US" altLang="zh-CN" sz="2400" dirty="0">
                <a:latin typeface="+mn-ea"/>
              </a:rPr>
              <a:t>Python</a:t>
            </a:r>
            <a:r>
              <a:rPr lang="zh-CN" altLang="zh-CN" sz="2400" dirty="0">
                <a:latin typeface="+mn-ea"/>
              </a:rPr>
              <a:t>语法格式的代码时程序就会被中止运行。除此之外还有逻辑错误，即语法格式正确但在运行时仍会发生错误。无论是哪种错误，都会导致程序无法正常运行。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2554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1806" y="381046"/>
            <a:ext cx="3052666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认识异常</a:t>
            </a:r>
            <a:endParaRPr lang="zh-CN" altLang="zh-CN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1">
            <a:extLst>
              <a:ext uri="{FF2B5EF4-FFF2-40B4-BE49-F238E27FC236}">
                <a16:creationId xmlns:a16="http://schemas.microsoft.com/office/drawing/2014/main" id="{65EF6560-4701-4CC8-AA94-26751A76C9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259" y="1575056"/>
            <a:ext cx="9107837" cy="1955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异常是指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在程序运行过程中检测到的错误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。若异常不被处理，默认情况下会导致程序崩溃而中止运行。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C825DA5-0548-4707-8921-08D68C0A7C8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966" y="3330366"/>
            <a:ext cx="4694276" cy="26268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06090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69389" y="45759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异常的类型</a:t>
            </a:r>
          </a:p>
        </p:txBody>
      </p:sp>
      <p:sp>
        <p:nvSpPr>
          <p:cNvPr id="29" name="矩形 2">
            <a:extLst>
              <a:ext uri="{FF2B5EF4-FFF2-40B4-BE49-F238E27FC236}">
                <a16:creationId xmlns:a16="http://schemas.microsoft.com/office/drawing/2014/main" id="{5F20A2C8-1885-45FA-8E5D-94E3096D13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3307" y="1134306"/>
            <a:ext cx="10221632" cy="1827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 Python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语言中，异常用于表示程序在运行过程中遇到的错误，每个异常类型都对应一个类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所有的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异常类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都继承自基类</a:t>
            </a:r>
            <a:r>
              <a:rPr lang="en-US" altLang="zh-CN" sz="2400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BaseException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BaseException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类中包含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个子类，其中子类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Exception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是大多数常见异常类的父类。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B78975EC-F432-4FA3-B5E5-2EB77A7F883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199" y="3053797"/>
            <a:ext cx="9506935" cy="36179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15125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2">
            <a:extLst>
              <a:ext uri="{FF2B5EF4-FFF2-40B4-BE49-F238E27FC236}">
                <a16:creationId xmlns:a16="http://schemas.microsoft.com/office/drawing/2014/main" id="{80A71C6C-6562-4162-9765-66BD166376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8503" y="1385210"/>
            <a:ext cx="7748019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Exception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中常见的子类及其描述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见下表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736767"/>
              </p:ext>
            </p:extLst>
          </p:nvPr>
        </p:nvGraphicFramePr>
        <p:xfrm>
          <a:off x="2198256" y="2285047"/>
          <a:ext cx="7616303" cy="3226689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2393015">
                  <a:extLst>
                    <a:ext uri="{9D8B030D-6E8A-4147-A177-3AD203B41FA5}">
                      <a16:colId xmlns:a16="http://schemas.microsoft.com/office/drawing/2014/main" val="1716217040"/>
                    </a:ext>
                  </a:extLst>
                </a:gridCol>
                <a:gridCol w="5223288">
                  <a:extLst>
                    <a:ext uri="{9D8B030D-6E8A-4147-A177-3AD203B41FA5}">
                      <a16:colId xmlns:a16="http://schemas.microsoft.com/office/drawing/2014/main" val="2039973404"/>
                    </a:ext>
                  </a:extLst>
                </a:gridCol>
              </a:tblGrid>
              <a:tr h="358521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kern="750" dirty="0">
                          <a:effectLst/>
                          <a:latin typeface="+mn-ea"/>
                          <a:ea typeface="+mn-ea"/>
                        </a:rPr>
                        <a:t>类名</a:t>
                      </a:r>
                      <a:endParaRPr lang="zh-CN" sz="1600" kern="7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kern="750">
                          <a:effectLst/>
                          <a:latin typeface="+mn-ea"/>
                          <a:ea typeface="+mn-ea"/>
                        </a:rPr>
                        <a:t>描述</a:t>
                      </a:r>
                      <a:endParaRPr lang="zh-CN" sz="1600" kern="75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015251901"/>
                  </a:ext>
                </a:extLst>
              </a:tr>
              <a:tr h="358521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600" kern="750" dirty="0" err="1">
                          <a:effectLst/>
                          <a:latin typeface="+mn-ea"/>
                          <a:ea typeface="+mn-ea"/>
                        </a:rPr>
                        <a:t>SyntaxError</a:t>
                      </a:r>
                      <a:endParaRPr lang="zh-CN" sz="1600" kern="75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kern="750">
                          <a:effectLst/>
                          <a:latin typeface="+mn-ea"/>
                          <a:ea typeface="+mn-ea"/>
                        </a:rPr>
                        <a:t>发生语法错误时引发</a:t>
                      </a: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3034798189"/>
                  </a:ext>
                </a:extLst>
              </a:tr>
              <a:tr h="358521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600" kern="750" dirty="0" err="1">
                          <a:effectLst/>
                          <a:latin typeface="+mn-ea"/>
                          <a:ea typeface="+mn-ea"/>
                        </a:rPr>
                        <a:t>FileNotFoundError</a:t>
                      </a:r>
                      <a:endParaRPr lang="zh-CN" sz="1600" kern="75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kern="750">
                          <a:effectLst/>
                          <a:latin typeface="+mn-ea"/>
                          <a:ea typeface="+mn-ea"/>
                        </a:rPr>
                        <a:t>未找到指定文件或路径时引发</a:t>
                      </a: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706198407"/>
                  </a:ext>
                </a:extLst>
              </a:tr>
              <a:tr h="358521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600" kern="750" dirty="0" err="1">
                          <a:effectLst/>
                          <a:latin typeface="+mn-ea"/>
                          <a:ea typeface="+mn-ea"/>
                        </a:rPr>
                        <a:t>NameError</a:t>
                      </a:r>
                      <a:endParaRPr lang="zh-CN" sz="1600" kern="75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kern="750">
                          <a:effectLst/>
                          <a:latin typeface="+mn-ea"/>
                          <a:ea typeface="+mn-ea"/>
                        </a:rPr>
                        <a:t>未找到指定变量时引发</a:t>
                      </a: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3189543217"/>
                  </a:ext>
                </a:extLst>
              </a:tr>
              <a:tr h="358521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600" kern="750" dirty="0" err="1">
                          <a:effectLst/>
                          <a:latin typeface="+mn-ea"/>
                          <a:ea typeface="+mn-ea"/>
                        </a:rPr>
                        <a:t>ZeroDivisionError</a:t>
                      </a:r>
                      <a:endParaRPr lang="zh-CN" sz="1600" kern="75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kern="750">
                          <a:effectLst/>
                          <a:latin typeface="+mn-ea"/>
                          <a:ea typeface="+mn-ea"/>
                        </a:rPr>
                        <a:t>除数为</a:t>
                      </a:r>
                      <a:r>
                        <a:rPr lang="en-US" sz="1600" kern="750">
                          <a:effectLst/>
                          <a:latin typeface="+mn-ea"/>
                          <a:ea typeface="+mn-ea"/>
                        </a:rPr>
                        <a:t>0</a:t>
                      </a:r>
                      <a:r>
                        <a:rPr lang="zh-CN" sz="1600" kern="750">
                          <a:effectLst/>
                          <a:latin typeface="+mn-ea"/>
                          <a:ea typeface="+mn-ea"/>
                        </a:rPr>
                        <a:t>时引发</a:t>
                      </a: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909292947"/>
                  </a:ext>
                </a:extLst>
              </a:tr>
              <a:tr h="358521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600" kern="750" dirty="0" err="1">
                          <a:effectLst/>
                          <a:latin typeface="+mn-ea"/>
                          <a:ea typeface="+mn-ea"/>
                        </a:rPr>
                        <a:t>IndexError</a:t>
                      </a:r>
                      <a:endParaRPr lang="zh-CN" sz="1600" kern="75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kern="750">
                          <a:effectLst/>
                          <a:latin typeface="+mn-ea"/>
                          <a:ea typeface="+mn-ea"/>
                        </a:rPr>
                        <a:t>索引超出范围时引发</a:t>
                      </a: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3608729563"/>
                  </a:ext>
                </a:extLst>
              </a:tr>
              <a:tr h="358521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600" kern="750" dirty="0" err="1">
                          <a:effectLst/>
                          <a:latin typeface="+mn-ea"/>
                          <a:ea typeface="+mn-ea"/>
                        </a:rPr>
                        <a:t>AttributeError</a:t>
                      </a:r>
                      <a:endParaRPr lang="zh-CN" sz="1600" kern="75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kern="750">
                          <a:effectLst/>
                          <a:latin typeface="+mn-ea"/>
                          <a:ea typeface="+mn-ea"/>
                        </a:rPr>
                        <a:t>访问了未知的对象属性时引发</a:t>
                      </a: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888413263"/>
                  </a:ext>
                </a:extLst>
              </a:tr>
              <a:tr h="358521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600" kern="750" dirty="0" err="1">
                          <a:effectLst/>
                          <a:latin typeface="+mn-ea"/>
                          <a:ea typeface="+mn-ea"/>
                        </a:rPr>
                        <a:t>KeyError</a:t>
                      </a:r>
                      <a:endParaRPr lang="zh-CN" sz="1600" kern="75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kern="750">
                          <a:effectLst/>
                          <a:latin typeface="+mn-ea"/>
                          <a:ea typeface="+mn-ea"/>
                        </a:rPr>
                        <a:t>当映射的键不存在时引发</a:t>
                      </a: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986866913"/>
                  </a:ext>
                </a:extLst>
              </a:tr>
              <a:tr h="358521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600" kern="750">
                          <a:effectLst/>
                          <a:latin typeface="+mn-ea"/>
                          <a:ea typeface="+mn-ea"/>
                        </a:rPr>
                        <a:t>TypeError</a:t>
                      </a:r>
                      <a:endParaRPr lang="zh-CN" sz="1600" kern="750">
                        <a:effectLst/>
                        <a:latin typeface="+mn-ea"/>
                        <a:ea typeface="+mn-ea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kern="750" dirty="0">
                          <a:effectLst/>
                          <a:latin typeface="+mn-ea"/>
                          <a:ea typeface="+mn-ea"/>
                        </a:rPr>
                        <a:t>使用的数据类型不符时引发</a:t>
                      </a: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527389126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382158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115171" y="2631779"/>
            <a:ext cx="3548179" cy="797221"/>
          </a:xfrm>
        </p:spPr>
        <p:txBody>
          <a:bodyPr>
            <a:noAutofit/>
          </a:bodyPr>
          <a:lstStyle/>
          <a:p>
            <a:pPr algn="ctr">
              <a:lnSpc>
                <a:spcPct val="130000"/>
              </a:lnSpc>
            </a:pPr>
            <a:br>
              <a:rPr lang="en-US" altLang="zh-CN" sz="3600" b="0" dirty="0">
                <a:latin typeface="Impact" pitchFamily="34" charset="0"/>
                <a:ea typeface="微软雅黑" pitchFamily="34" charset="-122"/>
              </a:rPr>
            </a:br>
            <a:r>
              <a:rPr lang="zh-CN" altLang="en-US" sz="3600" b="0" dirty="0">
                <a:latin typeface="Impact" pitchFamily="34" charset="0"/>
                <a:ea typeface="微软雅黑" pitchFamily="34" charset="-122"/>
              </a:rPr>
              <a:t>异常捕获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27960" y="253909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45963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HOWCASE" val="89f28057-933c-4a0b-aee7-7cf0e1466301"/>
  <p:tag name="ISLIDE.TEMPLATE" val="#30885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92AC7"/>
      </a:accent1>
      <a:accent2>
        <a:srgbClr val="F368FC"/>
      </a:accent2>
      <a:accent3>
        <a:srgbClr val="24D9E2"/>
      </a:accent3>
      <a:accent4>
        <a:srgbClr val="504CFF"/>
      </a:accent4>
      <a:accent5>
        <a:srgbClr val="7F8AF1"/>
      </a:accent5>
      <a:accent6>
        <a:srgbClr val="B482E2"/>
      </a:accent6>
      <a:hlink>
        <a:srgbClr val="211C55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92AC7"/>
    </a:accent1>
    <a:accent2>
      <a:srgbClr val="F368FC"/>
    </a:accent2>
    <a:accent3>
      <a:srgbClr val="24D9E2"/>
    </a:accent3>
    <a:accent4>
      <a:srgbClr val="504CFF"/>
    </a:accent4>
    <a:accent5>
      <a:srgbClr val="7F8AF1"/>
    </a:accent5>
    <a:accent6>
      <a:srgbClr val="B482E2"/>
    </a:accent6>
    <a:hlink>
      <a:srgbClr val="211C55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92AC7"/>
    </a:accent1>
    <a:accent2>
      <a:srgbClr val="F368FC"/>
    </a:accent2>
    <a:accent3>
      <a:srgbClr val="24D9E2"/>
    </a:accent3>
    <a:accent4>
      <a:srgbClr val="504CFF"/>
    </a:accent4>
    <a:accent5>
      <a:srgbClr val="7F8AF1"/>
    </a:accent5>
    <a:accent6>
      <a:srgbClr val="B482E2"/>
    </a:accent6>
    <a:hlink>
      <a:srgbClr val="211C55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92AC7"/>
    </a:accent1>
    <a:accent2>
      <a:srgbClr val="F368FC"/>
    </a:accent2>
    <a:accent3>
      <a:srgbClr val="24D9E2"/>
    </a:accent3>
    <a:accent4>
      <a:srgbClr val="504CFF"/>
    </a:accent4>
    <a:accent5>
      <a:srgbClr val="7F8AF1"/>
    </a:accent5>
    <a:accent6>
      <a:srgbClr val="B482E2"/>
    </a:accent6>
    <a:hlink>
      <a:srgbClr val="211C55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2021</TotalTime>
  <Words>2497</Words>
  <Application>Microsoft Office PowerPoint</Application>
  <PresentationFormat>宽屏</PresentationFormat>
  <Paragraphs>316</Paragraphs>
  <Slides>37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4" baseType="lpstr">
      <vt:lpstr>微软雅黑</vt:lpstr>
      <vt:lpstr>Arial</vt:lpstr>
      <vt:lpstr>Calibri</vt:lpstr>
      <vt:lpstr>Consolas</vt:lpstr>
      <vt:lpstr>Impact</vt:lpstr>
      <vt:lpstr>主题5</vt:lpstr>
      <vt:lpstr>think-cell Slide</vt:lpstr>
      <vt:lpstr>项目8 异常处理</vt:lpstr>
      <vt:lpstr>PowerPoint 演示文稿</vt:lpstr>
      <vt:lpstr>PowerPoint 演示文稿</vt:lpstr>
      <vt:lpstr> 异常概述</vt:lpstr>
      <vt:lpstr>PowerPoint 演示文稿</vt:lpstr>
      <vt:lpstr>PowerPoint 演示文稿</vt:lpstr>
      <vt:lpstr>PowerPoint 演示文稿</vt:lpstr>
      <vt:lpstr>PowerPoint 演示文稿</vt:lpstr>
      <vt:lpstr> 异常捕获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抛出异常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自定义异常</vt:lpstr>
      <vt:lpstr>PowerPoint 演示文稿</vt:lpstr>
      <vt:lpstr>PowerPoint 演示文稿</vt:lpstr>
      <vt:lpstr>PowerPoint 演示文稿</vt:lpstr>
      <vt:lpstr>PowerPoint 演示文稿</vt:lpstr>
      <vt:lpstr>项目小结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z yl</cp:lastModifiedBy>
  <cp:revision>376</cp:revision>
  <cp:lastPrinted>2019-09-11T16:00:00Z</cp:lastPrinted>
  <dcterms:created xsi:type="dcterms:W3CDTF">2019-09-11T16:00:00Z</dcterms:created>
  <dcterms:modified xsi:type="dcterms:W3CDTF">2025-07-31T08:05:32Z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