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heme/themeOverride2.xml" ContentType="application/vnd.openxmlformats-officedocument.themeOverr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heme/themeOverride3.xml" ContentType="application/vnd.openxmlformats-officedocument.themeOverride+xml"/>
  <Override PartName="/ppt/tags/tag4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49"/>
  </p:notesMasterIdLst>
  <p:sldIdLst>
    <p:sldId id="256" r:id="rId2"/>
    <p:sldId id="391" r:id="rId3"/>
    <p:sldId id="307" r:id="rId4"/>
    <p:sldId id="258" r:id="rId5"/>
    <p:sldId id="392" r:id="rId6"/>
    <p:sldId id="441" r:id="rId7"/>
    <p:sldId id="442" r:id="rId8"/>
    <p:sldId id="443" r:id="rId9"/>
    <p:sldId id="444" r:id="rId10"/>
    <p:sldId id="495" r:id="rId11"/>
    <p:sldId id="445" r:id="rId12"/>
    <p:sldId id="510" r:id="rId13"/>
    <p:sldId id="446" r:id="rId14"/>
    <p:sldId id="447" r:id="rId15"/>
    <p:sldId id="448" r:id="rId16"/>
    <p:sldId id="449" r:id="rId17"/>
    <p:sldId id="499" r:id="rId18"/>
    <p:sldId id="496" r:id="rId19"/>
    <p:sldId id="497" r:id="rId20"/>
    <p:sldId id="498" r:id="rId21"/>
    <p:sldId id="500" r:id="rId22"/>
    <p:sldId id="511" r:id="rId23"/>
    <p:sldId id="501" r:id="rId24"/>
    <p:sldId id="512" r:id="rId25"/>
    <p:sldId id="502" r:id="rId26"/>
    <p:sldId id="503" r:id="rId27"/>
    <p:sldId id="504" r:id="rId28"/>
    <p:sldId id="505" r:id="rId29"/>
    <p:sldId id="467" r:id="rId30"/>
    <p:sldId id="507" r:id="rId31"/>
    <p:sldId id="353" r:id="rId32"/>
    <p:sldId id="394" r:id="rId33"/>
    <p:sldId id="434" r:id="rId34"/>
    <p:sldId id="316" r:id="rId35"/>
    <p:sldId id="461" r:id="rId36"/>
    <p:sldId id="506" r:id="rId37"/>
    <p:sldId id="462" r:id="rId38"/>
    <p:sldId id="463" r:id="rId39"/>
    <p:sldId id="464" r:id="rId40"/>
    <p:sldId id="508" r:id="rId41"/>
    <p:sldId id="466" r:id="rId42"/>
    <p:sldId id="468" r:id="rId43"/>
    <p:sldId id="469" r:id="rId44"/>
    <p:sldId id="354" r:id="rId45"/>
    <p:sldId id="509" r:id="rId46"/>
    <p:sldId id="438" r:id="rId47"/>
    <p:sldId id="261" r:id="rId48"/>
  </p:sldIdLst>
  <p:sldSz cx="12192000" cy="6858000"/>
  <p:notesSz cx="6858000" cy="9144000"/>
  <p:custDataLst>
    <p:tags r:id="rId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7FF9"/>
    <a:srgbClr val="066CE8"/>
    <a:srgbClr val="8CF6FB"/>
    <a:srgbClr val="3C2DCB"/>
    <a:srgbClr val="CC8FFF"/>
    <a:srgbClr val="504CFF"/>
    <a:srgbClr val="D098FF"/>
    <a:srgbClr val="F469FD"/>
    <a:srgbClr val="11E3ED"/>
    <a:srgbClr val="148A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78" autoAdjust="0"/>
    <p:restoredTop sz="96145" autoAdjust="0"/>
  </p:normalViewPr>
  <p:slideViewPr>
    <p:cSldViewPr snapToGrid="0">
      <p:cViewPr varScale="1">
        <p:scale>
          <a:sx n="106" d="100"/>
          <a:sy n="106" d="100"/>
        </p:scale>
        <p:origin x="594" y="138"/>
      </p:cViewPr>
      <p:guideLst/>
    </p:cSldViewPr>
  </p:slideViewPr>
  <p:notesTextViewPr>
    <p:cViewPr>
      <p:scale>
        <a:sx n="3" d="2"/>
        <a:sy n="3" d="2"/>
      </p:scale>
      <p:origin x="0" y="0"/>
    </p:cViewPr>
  </p:notesTextViewPr>
  <p:sorterViewPr>
    <p:cViewPr>
      <p:scale>
        <a:sx n="75" d="100"/>
        <a:sy n="75" d="100"/>
      </p:scale>
      <p:origin x="0" y="-397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6D8963-CFCD-4740-AF60-049850373CDF}" type="datetimeFigureOut">
              <a:rPr lang="zh-CN" altLang="en-US" smtClean="0"/>
              <a:t>2025-07-31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E6FDB6-6D2B-46C1-9FA1-D82906A37C3A}" type="slidenum">
              <a:rPr lang="zh-CN" altLang="en-US" smtClean="0"/>
              <a:t>‹#›</a:t>
            </a:fld>
            <a:endParaRPr lang="zh-CN" altLang="en-US"/>
          </a:p>
        </p:txBody>
      </p:sp>
    </p:spTree>
    <p:extLst>
      <p:ext uri="{BB962C8B-B14F-4D97-AF65-F5344CB8AC3E}">
        <p14:creationId xmlns:p14="http://schemas.microsoft.com/office/powerpoint/2010/main" val="21849815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9E6FDB6-6D2B-46C1-9FA1-D82906A37C3A}" type="slidenum">
              <a:rPr lang="zh-CN" altLang="en-US" smtClean="0"/>
              <a:t>3</a:t>
            </a:fld>
            <a:endParaRPr lang="zh-CN" altLang="en-US"/>
          </a:p>
        </p:txBody>
      </p:sp>
    </p:spTree>
    <p:extLst>
      <p:ext uri="{BB962C8B-B14F-4D97-AF65-F5344CB8AC3E}">
        <p14:creationId xmlns:p14="http://schemas.microsoft.com/office/powerpoint/2010/main" val="38046091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1.jpeg"/><Relationship Id="rId5" Type="http://schemas.openxmlformats.org/officeDocument/2006/relationships/image" Target="../media/image5.sv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9.svg"/><Relationship Id="rId4"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9810" name="Freeform 24">
            <a:extLst>
              <a:ext uri="{FF2B5EF4-FFF2-40B4-BE49-F238E27FC236}">
                <a16:creationId xmlns:a16="http://schemas.microsoft.com/office/drawing/2014/main" id="{D9BBB875-B574-4C10-946B-2986E40AB9CB}"/>
              </a:ext>
            </a:extLst>
          </p:cNvPr>
          <p:cNvSpPr>
            <a:spLocks/>
          </p:cNvSpPr>
          <p:nvPr userDrawn="1"/>
        </p:nvSpPr>
        <p:spPr bwMode="auto">
          <a:xfrm rot="10800000">
            <a:off x="2382" y="0"/>
            <a:ext cx="4186238" cy="6858000"/>
          </a:xfrm>
          <a:custGeom>
            <a:avLst/>
            <a:gdLst>
              <a:gd name="T0" fmla="*/ 1091 w 2636"/>
              <a:gd name="T1" fmla="*/ 0 h 4326"/>
              <a:gd name="T2" fmla="*/ 2636 w 2636"/>
              <a:gd name="T3" fmla="*/ 0 h 4326"/>
              <a:gd name="T4" fmla="*/ 2636 w 2636"/>
              <a:gd name="T5" fmla="*/ 4326 h 4326"/>
              <a:gd name="T6" fmla="*/ 1091 w 2636"/>
              <a:gd name="T7" fmla="*/ 4326 h 4326"/>
              <a:gd name="T8" fmla="*/ 0 w 2636"/>
              <a:gd name="T9" fmla="*/ 2163 h 4326"/>
              <a:gd name="T10" fmla="*/ 1091 w 2636"/>
              <a:gd name="T11" fmla="*/ 0 h 4326"/>
            </a:gdLst>
            <a:ahLst/>
            <a:cxnLst>
              <a:cxn ang="0">
                <a:pos x="T0" y="T1"/>
              </a:cxn>
              <a:cxn ang="0">
                <a:pos x="T2" y="T3"/>
              </a:cxn>
              <a:cxn ang="0">
                <a:pos x="T4" y="T5"/>
              </a:cxn>
              <a:cxn ang="0">
                <a:pos x="T6" y="T7"/>
              </a:cxn>
              <a:cxn ang="0">
                <a:pos x="T8" y="T9"/>
              </a:cxn>
              <a:cxn ang="0">
                <a:pos x="T10" y="T11"/>
              </a:cxn>
            </a:cxnLst>
            <a:rect l="0" t="0" r="r" b="b"/>
            <a:pathLst>
              <a:path w="2636" h="4326">
                <a:moveTo>
                  <a:pt x="1091" y="0"/>
                </a:moveTo>
                <a:cubicBezTo>
                  <a:pt x="2636" y="0"/>
                  <a:pt x="2636" y="0"/>
                  <a:pt x="2636" y="0"/>
                </a:cubicBezTo>
                <a:cubicBezTo>
                  <a:pt x="2636" y="4326"/>
                  <a:pt x="2636" y="4326"/>
                  <a:pt x="2636" y="4326"/>
                </a:cubicBezTo>
                <a:cubicBezTo>
                  <a:pt x="1091" y="4326"/>
                  <a:pt x="1091" y="4326"/>
                  <a:pt x="1091" y="4326"/>
                </a:cubicBezTo>
                <a:cubicBezTo>
                  <a:pt x="429" y="3836"/>
                  <a:pt x="0" y="3050"/>
                  <a:pt x="0" y="2163"/>
                </a:cubicBezTo>
                <a:cubicBezTo>
                  <a:pt x="0" y="1276"/>
                  <a:pt x="429" y="490"/>
                  <a:pt x="1091"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文本占位符 13"/>
          <p:cNvSpPr>
            <a:spLocks noGrp="1"/>
          </p:cNvSpPr>
          <p:nvPr userDrawn="1">
            <p:ph type="body" sz="quarter" idx="11" hasCustomPrompt="1"/>
          </p:nvPr>
        </p:nvSpPr>
        <p:spPr>
          <a:xfrm>
            <a:off x="5981004" y="4881827"/>
            <a:ext cx="5357061" cy="296271"/>
          </a:xfrm>
        </p:spPr>
        <p:txBody>
          <a:bodyPr vert="horz" anchor="ctr">
            <a:noAutofit/>
          </a:bodyPr>
          <a:lstStyle>
            <a:lvl1pPr marL="0" indent="0" algn="l">
              <a:buNone/>
              <a:defRPr sz="1500" b="0">
                <a:solidFill>
                  <a:schemeClr val="tx1"/>
                </a:solidFill>
              </a:defRPr>
            </a:lvl1pPr>
            <a:lvl2pPr marL="457177" indent="0">
              <a:buNone/>
              <a:defRPr/>
            </a:lvl2pPr>
            <a:lvl3pPr marL="914353" indent="0">
              <a:buNone/>
              <a:defRPr/>
            </a:lvl3pPr>
            <a:lvl4pPr marL="1371531" indent="0">
              <a:buNone/>
              <a:defRPr/>
            </a:lvl4pPr>
            <a:lvl5pPr marL="1828709" indent="0">
              <a:buNone/>
              <a:defRPr/>
            </a:lvl5pPr>
          </a:lstStyle>
          <a:p>
            <a:pPr lvl="0"/>
            <a:r>
              <a:rPr lang="en-US" altLang="zh-CN" dirty="0"/>
              <a:t>Date</a:t>
            </a:r>
            <a:endParaRPr lang="zh-CN" altLang="en-US" dirty="0"/>
          </a:p>
        </p:txBody>
      </p:sp>
      <p:sp>
        <p:nvSpPr>
          <p:cNvPr id="14" name="文本占位符 13">
            <a:extLst>
              <a:ext uri="{FF2B5EF4-FFF2-40B4-BE49-F238E27FC236}">
                <a16:creationId xmlns:a16="http://schemas.microsoft.com/office/drawing/2014/main" id="{BF6FBA57-2912-4D35-BBCB-4C2C6052F9AA}"/>
              </a:ext>
            </a:extLst>
          </p:cNvPr>
          <p:cNvSpPr>
            <a:spLocks noGrp="1"/>
          </p:cNvSpPr>
          <p:nvPr>
            <p:ph type="body" sz="quarter" idx="12" hasCustomPrompt="1"/>
          </p:nvPr>
        </p:nvSpPr>
        <p:spPr>
          <a:xfrm>
            <a:off x="5981004" y="4577956"/>
            <a:ext cx="5357061" cy="296271"/>
          </a:xfrm>
        </p:spPr>
        <p:txBody>
          <a:bodyPr vert="horz" anchor="ctr">
            <a:noAutofit/>
          </a:bodyPr>
          <a:lstStyle>
            <a:lvl1pPr marL="0" indent="0" algn="l">
              <a:buNone/>
              <a:defRPr sz="1500" b="0">
                <a:solidFill>
                  <a:schemeClr val="tx1"/>
                </a:solidFill>
              </a:defRPr>
            </a:lvl1pPr>
            <a:lvl2pPr marL="457177" indent="0">
              <a:buNone/>
              <a:defRPr/>
            </a:lvl2pPr>
            <a:lvl3pPr marL="914353" indent="0">
              <a:buNone/>
              <a:defRPr/>
            </a:lvl3pPr>
            <a:lvl4pPr marL="1371531" indent="0">
              <a:buNone/>
              <a:defRPr/>
            </a:lvl4pPr>
            <a:lvl5pPr marL="1828709" indent="0">
              <a:buNone/>
              <a:defRPr/>
            </a:lvl5pPr>
          </a:lstStyle>
          <a:p>
            <a:pPr lvl="0"/>
            <a:r>
              <a:rPr lang="en-US" altLang="zh-CN" dirty="0"/>
              <a:t>Signature</a:t>
            </a:r>
          </a:p>
        </p:txBody>
      </p:sp>
      <p:sp>
        <p:nvSpPr>
          <p:cNvPr id="38" name="椭圆 37">
            <a:extLst>
              <a:ext uri="{FF2B5EF4-FFF2-40B4-BE49-F238E27FC236}">
                <a16:creationId xmlns:a16="http://schemas.microsoft.com/office/drawing/2014/main" id="{C65597BB-096C-4B2C-8047-11D397462FD0}"/>
              </a:ext>
            </a:extLst>
          </p:cNvPr>
          <p:cNvSpPr/>
          <p:nvPr userDrawn="1"/>
        </p:nvSpPr>
        <p:spPr>
          <a:xfrm>
            <a:off x="3117691" y="4072132"/>
            <a:ext cx="1570751" cy="157075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AutoShape 3">
            <a:extLst>
              <a:ext uri="{FF2B5EF4-FFF2-40B4-BE49-F238E27FC236}">
                <a16:creationId xmlns:a16="http://schemas.microsoft.com/office/drawing/2014/main" id="{A1B4192B-0313-43A8-AAB9-81EE510D7FC9}"/>
              </a:ext>
            </a:extLst>
          </p:cNvPr>
          <p:cNvSpPr>
            <a:spLocks noChangeAspect="1" noChangeArrowheads="1" noTextEdit="1"/>
          </p:cNvSpPr>
          <p:nvPr userDrawn="1"/>
        </p:nvSpPr>
        <p:spPr bwMode="auto">
          <a:xfrm>
            <a:off x="3450616" y="4395725"/>
            <a:ext cx="904907" cy="92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5">
            <a:extLst>
              <a:ext uri="{FF2B5EF4-FFF2-40B4-BE49-F238E27FC236}">
                <a16:creationId xmlns:a16="http://schemas.microsoft.com/office/drawing/2014/main" id="{F953B510-0F81-4BB7-944C-66ED5D619350}"/>
              </a:ext>
            </a:extLst>
          </p:cNvPr>
          <p:cNvSpPr>
            <a:spLocks noEditPoints="1"/>
          </p:cNvSpPr>
          <p:nvPr userDrawn="1"/>
        </p:nvSpPr>
        <p:spPr bwMode="auto">
          <a:xfrm>
            <a:off x="3654687" y="4666264"/>
            <a:ext cx="430297" cy="429131"/>
          </a:xfrm>
          <a:custGeom>
            <a:avLst/>
            <a:gdLst>
              <a:gd name="T0" fmla="*/ 369 w 369"/>
              <a:gd name="T1" fmla="*/ 47 h 368"/>
              <a:gd name="T2" fmla="*/ 46 w 369"/>
              <a:gd name="T3" fmla="*/ 368 h 368"/>
              <a:gd name="T4" fmla="*/ 0 w 369"/>
              <a:gd name="T5" fmla="*/ 321 h 368"/>
              <a:gd name="T6" fmla="*/ 321 w 369"/>
              <a:gd name="T7" fmla="*/ 0 h 368"/>
              <a:gd name="T8" fmla="*/ 369 w 369"/>
              <a:gd name="T9" fmla="*/ 47 h 368"/>
              <a:gd name="T10" fmla="*/ 369 w 369"/>
              <a:gd name="T11" fmla="*/ 47 h 368"/>
              <a:gd name="T12" fmla="*/ 369 w 369"/>
              <a:gd name="T13" fmla="*/ 47 h 368"/>
            </a:gdLst>
            <a:ahLst/>
            <a:cxnLst>
              <a:cxn ang="0">
                <a:pos x="T0" y="T1"/>
              </a:cxn>
              <a:cxn ang="0">
                <a:pos x="T2" y="T3"/>
              </a:cxn>
              <a:cxn ang="0">
                <a:pos x="T4" y="T5"/>
              </a:cxn>
              <a:cxn ang="0">
                <a:pos x="T6" y="T7"/>
              </a:cxn>
              <a:cxn ang="0">
                <a:pos x="T8" y="T9"/>
              </a:cxn>
              <a:cxn ang="0">
                <a:pos x="T10" y="T11"/>
              </a:cxn>
              <a:cxn ang="0">
                <a:pos x="T12" y="T13"/>
              </a:cxn>
            </a:cxnLst>
            <a:rect l="0" t="0" r="r" b="b"/>
            <a:pathLst>
              <a:path w="369" h="368">
                <a:moveTo>
                  <a:pt x="369" y="47"/>
                </a:moveTo>
                <a:lnTo>
                  <a:pt x="46" y="368"/>
                </a:lnTo>
                <a:lnTo>
                  <a:pt x="0" y="321"/>
                </a:lnTo>
                <a:lnTo>
                  <a:pt x="321" y="0"/>
                </a:lnTo>
                <a:lnTo>
                  <a:pt x="369" y="47"/>
                </a:lnTo>
                <a:close/>
                <a:moveTo>
                  <a:pt x="369" y="47"/>
                </a:moveTo>
                <a:lnTo>
                  <a:pt x="369" y="4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6">
            <a:extLst>
              <a:ext uri="{FF2B5EF4-FFF2-40B4-BE49-F238E27FC236}">
                <a16:creationId xmlns:a16="http://schemas.microsoft.com/office/drawing/2014/main" id="{AFAEFF7F-55F3-439B-9B6B-2CD973746128}"/>
              </a:ext>
            </a:extLst>
          </p:cNvPr>
          <p:cNvSpPr>
            <a:spLocks noEditPoints="1"/>
          </p:cNvSpPr>
          <p:nvPr userDrawn="1"/>
        </p:nvSpPr>
        <p:spPr bwMode="auto">
          <a:xfrm>
            <a:off x="3654687" y="4666264"/>
            <a:ext cx="430297" cy="429131"/>
          </a:xfrm>
          <a:custGeom>
            <a:avLst/>
            <a:gdLst>
              <a:gd name="T0" fmla="*/ 369 w 369"/>
              <a:gd name="T1" fmla="*/ 47 h 368"/>
              <a:gd name="T2" fmla="*/ 46 w 369"/>
              <a:gd name="T3" fmla="*/ 368 h 368"/>
              <a:gd name="T4" fmla="*/ 0 w 369"/>
              <a:gd name="T5" fmla="*/ 321 h 368"/>
              <a:gd name="T6" fmla="*/ 321 w 369"/>
              <a:gd name="T7" fmla="*/ 0 h 368"/>
              <a:gd name="T8" fmla="*/ 369 w 369"/>
              <a:gd name="T9" fmla="*/ 47 h 368"/>
              <a:gd name="T10" fmla="*/ 369 w 369"/>
              <a:gd name="T11" fmla="*/ 47 h 368"/>
              <a:gd name="T12" fmla="*/ 369 w 369"/>
              <a:gd name="T13" fmla="*/ 47 h 368"/>
            </a:gdLst>
            <a:ahLst/>
            <a:cxnLst>
              <a:cxn ang="0">
                <a:pos x="T0" y="T1"/>
              </a:cxn>
              <a:cxn ang="0">
                <a:pos x="T2" y="T3"/>
              </a:cxn>
              <a:cxn ang="0">
                <a:pos x="T4" y="T5"/>
              </a:cxn>
              <a:cxn ang="0">
                <a:pos x="T6" y="T7"/>
              </a:cxn>
              <a:cxn ang="0">
                <a:pos x="T8" y="T9"/>
              </a:cxn>
              <a:cxn ang="0">
                <a:pos x="T10" y="T11"/>
              </a:cxn>
              <a:cxn ang="0">
                <a:pos x="T12" y="T13"/>
              </a:cxn>
            </a:cxnLst>
            <a:rect l="0" t="0" r="r" b="b"/>
            <a:pathLst>
              <a:path w="369" h="368">
                <a:moveTo>
                  <a:pt x="369" y="47"/>
                </a:moveTo>
                <a:lnTo>
                  <a:pt x="46" y="368"/>
                </a:lnTo>
                <a:lnTo>
                  <a:pt x="0" y="321"/>
                </a:lnTo>
                <a:lnTo>
                  <a:pt x="321" y="0"/>
                </a:lnTo>
                <a:lnTo>
                  <a:pt x="369" y="47"/>
                </a:lnTo>
                <a:moveTo>
                  <a:pt x="369" y="47"/>
                </a:moveTo>
                <a:lnTo>
                  <a:pt x="369" y="4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7">
            <a:extLst>
              <a:ext uri="{FF2B5EF4-FFF2-40B4-BE49-F238E27FC236}">
                <a16:creationId xmlns:a16="http://schemas.microsoft.com/office/drawing/2014/main" id="{C7F680DC-FA58-4440-9D14-C3C8071BB9FF}"/>
              </a:ext>
            </a:extLst>
          </p:cNvPr>
          <p:cNvSpPr>
            <a:spLocks noEditPoints="1"/>
          </p:cNvSpPr>
          <p:nvPr userDrawn="1"/>
        </p:nvSpPr>
        <p:spPr bwMode="auto">
          <a:xfrm>
            <a:off x="3447118" y="4384064"/>
            <a:ext cx="920067" cy="932894"/>
          </a:xfrm>
          <a:custGeom>
            <a:avLst/>
            <a:gdLst>
              <a:gd name="T0" fmla="*/ 735 w 784"/>
              <a:gd name="T1" fmla="*/ 177 h 797"/>
              <a:gd name="T2" fmla="*/ 608 w 784"/>
              <a:gd name="T3" fmla="*/ 49 h 797"/>
              <a:gd name="T4" fmla="*/ 429 w 784"/>
              <a:gd name="T5" fmla="*/ 49 h 797"/>
              <a:gd name="T6" fmla="*/ 89 w 784"/>
              <a:gd name="T7" fmla="*/ 388 h 797"/>
              <a:gd name="T8" fmla="*/ 53 w 784"/>
              <a:gd name="T9" fmla="*/ 466 h 797"/>
              <a:gd name="T10" fmla="*/ 3 w 784"/>
              <a:gd name="T11" fmla="*/ 721 h 797"/>
              <a:gd name="T12" fmla="*/ 3 w 784"/>
              <a:gd name="T13" fmla="*/ 723 h 797"/>
              <a:gd name="T14" fmla="*/ 21 w 784"/>
              <a:gd name="T15" fmla="*/ 778 h 797"/>
              <a:gd name="T16" fmla="*/ 68 w 784"/>
              <a:gd name="T17" fmla="*/ 797 h 797"/>
              <a:gd name="T18" fmla="*/ 76 w 784"/>
              <a:gd name="T19" fmla="*/ 797 h 797"/>
              <a:gd name="T20" fmla="*/ 78 w 784"/>
              <a:gd name="T21" fmla="*/ 797 h 797"/>
              <a:gd name="T22" fmla="*/ 321 w 784"/>
              <a:gd name="T23" fmla="*/ 731 h 797"/>
              <a:gd name="T24" fmla="*/ 395 w 784"/>
              <a:gd name="T25" fmla="*/ 695 h 797"/>
              <a:gd name="T26" fmla="*/ 735 w 784"/>
              <a:gd name="T27" fmla="*/ 355 h 797"/>
              <a:gd name="T28" fmla="*/ 735 w 784"/>
              <a:gd name="T29" fmla="*/ 177 h 797"/>
              <a:gd name="T30" fmla="*/ 518 w 784"/>
              <a:gd name="T31" fmla="*/ 78 h 797"/>
              <a:gd name="T32" fmla="*/ 561 w 784"/>
              <a:gd name="T33" fmla="*/ 96 h 797"/>
              <a:gd name="T34" fmla="*/ 688 w 784"/>
              <a:gd name="T35" fmla="*/ 224 h 797"/>
              <a:gd name="T36" fmla="*/ 688 w 784"/>
              <a:gd name="T37" fmla="*/ 309 h 797"/>
              <a:gd name="T38" fmla="*/ 673 w 784"/>
              <a:gd name="T39" fmla="*/ 324 h 797"/>
              <a:gd name="T40" fmla="*/ 460 w 784"/>
              <a:gd name="T41" fmla="*/ 111 h 797"/>
              <a:gd name="T42" fmla="*/ 476 w 784"/>
              <a:gd name="T43" fmla="*/ 96 h 797"/>
              <a:gd name="T44" fmla="*/ 518 w 784"/>
              <a:gd name="T45" fmla="*/ 78 h 797"/>
              <a:gd name="T46" fmla="*/ 69 w 784"/>
              <a:gd name="T47" fmla="*/ 731 h 797"/>
              <a:gd name="T48" fmla="*/ 99 w 784"/>
              <a:gd name="T49" fmla="*/ 577 h 797"/>
              <a:gd name="T50" fmla="*/ 213 w 784"/>
              <a:gd name="T51" fmla="*/ 691 h 797"/>
              <a:gd name="T52" fmla="*/ 69 w 784"/>
              <a:gd name="T53" fmla="*/ 731 h 797"/>
              <a:gd name="T54" fmla="*/ 349 w 784"/>
              <a:gd name="T55" fmla="*/ 648 h 797"/>
              <a:gd name="T56" fmla="*/ 313 w 784"/>
              <a:gd name="T57" fmla="*/ 665 h 797"/>
              <a:gd name="T58" fmla="*/ 313 w 784"/>
              <a:gd name="T59" fmla="*/ 664 h 797"/>
              <a:gd name="T60" fmla="*/ 309 w 784"/>
              <a:gd name="T61" fmla="*/ 665 h 797"/>
              <a:gd name="T62" fmla="*/ 306 w 784"/>
              <a:gd name="T63" fmla="*/ 665 h 797"/>
              <a:gd name="T64" fmla="*/ 264 w 784"/>
              <a:gd name="T65" fmla="*/ 648 h 797"/>
              <a:gd name="T66" fmla="*/ 136 w 784"/>
              <a:gd name="T67" fmla="*/ 520 h 797"/>
              <a:gd name="T68" fmla="*/ 119 w 784"/>
              <a:gd name="T69" fmla="*/ 474 h 797"/>
              <a:gd name="T70" fmla="*/ 120 w 784"/>
              <a:gd name="T71" fmla="*/ 468 h 797"/>
              <a:gd name="T72" fmla="*/ 119 w 784"/>
              <a:gd name="T73" fmla="*/ 468 h 797"/>
              <a:gd name="T74" fmla="*/ 136 w 784"/>
              <a:gd name="T75" fmla="*/ 435 h 797"/>
              <a:gd name="T76" fmla="*/ 413 w 784"/>
              <a:gd name="T77" fmla="*/ 158 h 797"/>
              <a:gd name="T78" fmla="*/ 626 w 784"/>
              <a:gd name="T79" fmla="*/ 371 h 797"/>
              <a:gd name="T80" fmla="*/ 349 w 784"/>
              <a:gd name="T81" fmla="*/ 648 h 797"/>
              <a:gd name="T82" fmla="*/ 349 w 784"/>
              <a:gd name="T83" fmla="*/ 648 h 797"/>
              <a:gd name="T84" fmla="*/ 349 w 784"/>
              <a:gd name="T85" fmla="*/ 648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4" h="797">
                <a:moveTo>
                  <a:pt x="735" y="177"/>
                </a:moveTo>
                <a:cubicBezTo>
                  <a:pt x="608" y="49"/>
                  <a:pt x="608" y="49"/>
                  <a:pt x="608" y="49"/>
                </a:cubicBezTo>
                <a:cubicBezTo>
                  <a:pt x="558" y="0"/>
                  <a:pt x="478" y="0"/>
                  <a:pt x="429" y="49"/>
                </a:cubicBezTo>
                <a:cubicBezTo>
                  <a:pt x="89" y="388"/>
                  <a:pt x="89" y="388"/>
                  <a:pt x="89" y="388"/>
                </a:cubicBezTo>
                <a:cubicBezTo>
                  <a:pt x="68" y="410"/>
                  <a:pt x="56" y="438"/>
                  <a:pt x="53" y="466"/>
                </a:cubicBezTo>
                <a:cubicBezTo>
                  <a:pt x="3" y="721"/>
                  <a:pt x="3" y="721"/>
                  <a:pt x="3" y="721"/>
                </a:cubicBezTo>
                <a:cubicBezTo>
                  <a:pt x="3" y="723"/>
                  <a:pt x="3" y="723"/>
                  <a:pt x="3" y="723"/>
                </a:cubicBezTo>
                <a:cubicBezTo>
                  <a:pt x="0" y="744"/>
                  <a:pt x="7" y="764"/>
                  <a:pt x="21" y="778"/>
                </a:cubicBezTo>
                <a:cubicBezTo>
                  <a:pt x="34" y="790"/>
                  <a:pt x="50" y="797"/>
                  <a:pt x="68" y="797"/>
                </a:cubicBezTo>
                <a:cubicBezTo>
                  <a:pt x="70" y="797"/>
                  <a:pt x="73" y="797"/>
                  <a:pt x="76" y="797"/>
                </a:cubicBezTo>
                <a:cubicBezTo>
                  <a:pt x="78" y="797"/>
                  <a:pt x="78" y="797"/>
                  <a:pt x="78" y="797"/>
                </a:cubicBezTo>
                <a:cubicBezTo>
                  <a:pt x="321" y="731"/>
                  <a:pt x="321" y="731"/>
                  <a:pt x="321" y="731"/>
                </a:cubicBezTo>
                <a:cubicBezTo>
                  <a:pt x="349" y="728"/>
                  <a:pt x="375" y="715"/>
                  <a:pt x="395" y="695"/>
                </a:cubicBezTo>
                <a:cubicBezTo>
                  <a:pt x="735" y="355"/>
                  <a:pt x="735" y="355"/>
                  <a:pt x="735" y="355"/>
                </a:cubicBezTo>
                <a:cubicBezTo>
                  <a:pt x="784" y="306"/>
                  <a:pt x="784" y="226"/>
                  <a:pt x="735" y="177"/>
                </a:cubicBezTo>
                <a:close/>
                <a:moveTo>
                  <a:pt x="518" y="78"/>
                </a:moveTo>
                <a:cubicBezTo>
                  <a:pt x="534" y="78"/>
                  <a:pt x="549" y="84"/>
                  <a:pt x="561" y="96"/>
                </a:cubicBezTo>
                <a:cubicBezTo>
                  <a:pt x="688" y="224"/>
                  <a:pt x="688" y="224"/>
                  <a:pt x="688" y="224"/>
                </a:cubicBezTo>
                <a:cubicBezTo>
                  <a:pt x="712" y="247"/>
                  <a:pt x="712" y="285"/>
                  <a:pt x="688" y="309"/>
                </a:cubicBezTo>
                <a:cubicBezTo>
                  <a:pt x="673" y="324"/>
                  <a:pt x="673" y="324"/>
                  <a:pt x="673" y="324"/>
                </a:cubicBezTo>
                <a:cubicBezTo>
                  <a:pt x="460" y="111"/>
                  <a:pt x="460" y="111"/>
                  <a:pt x="460" y="111"/>
                </a:cubicBezTo>
                <a:cubicBezTo>
                  <a:pt x="476" y="96"/>
                  <a:pt x="476" y="96"/>
                  <a:pt x="476" y="96"/>
                </a:cubicBezTo>
                <a:cubicBezTo>
                  <a:pt x="487" y="84"/>
                  <a:pt x="503" y="78"/>
                  <a:pt x="518" y="78"/>
                </a:cubicBezTo>
                <a:close/>
                <a:moveTo>
                  <a:pt x="69" y="731"/>
                </a:moveTo>
                <a:cubicBezTo>
                  <a:pt x="99" y="577"/>
                  <a:pt x="99" y="577"/>
                  <a:pt x="99" y="577"/>
                </a:cubicBezTo>
                <a:cubicBezTo>
                  <a:pt x="213" y="691"/>
                  <a:pt x="213" y="691"/>
                  <a:pt x="213" y="691"/>
                </a:cubicBezTo>
                <a:lnTo>
                  <a:pt x="69" y="731"/>
                </a:lnTo>
                <a:close/>
                <a:moveTo>
                  <a:pt x="349" y="648"/>
                </a:moveTo>
                <a:cubicBezTo>
                  <a:pt x="339" y="658"/>
                  <a:pt x="327" y="664"/>
                  <a:pt x="313" y="665"/>
                </a:cubicBezTo>
                <a:cubicBezTo>
                  <a:pt x="313" y="664"/>
                  <a:pt x="313" y="664"/>
                  <a:pt x="313" y="664"/>
                </a:cubicBezTo>
                <a:cubicBezTo>
                  <a:pt x="309" y="665"/>
                  <a:pt x="309" y="665"/>
                  <a:pt x="309" y="665"/>
                </a:cubicBezTo>
                <a:cubicBezTo>
                  <a:pt x="308" y="665"/>
                  <a:pt x="307" y="665"/>
                  <a:pt x="306" y="665"/>
                </a:cubicBezTo>
                <a:cubicBezTo>
                  <a:pt x="290" y="665"/>
                  <a:pt x="275" y="659"/>
                  <a:pt x="264" y="648"/>
                </a:cubicBezTo>
                <a:cubicBezTo>
                  <a:pt x="136" y="520"/>
                  <a:pt x="136" y="520"/>
                  <a:pt x="136" y="520"/>
                </a:cubicBezTo>
                <a:cubicBezTo>
                  <a:pt x="124" y="508"/>
                  <a:pt x="118" y="491"/>
                  <a:pt x="119" y="474"/>
                </a:cubicBezTo>
                <a:cubicBezTo>
                  <a:pt x="120" y="468"/>
                  <a:pt x="120" y="468"/>
                  <a:pt x="120" y="468"/>
                </a:cubicBezTo>
                <a:cubicBezTo>
                  <a:pt x="119" y="468"/>
                  <a:pt x="119" y="468"/>
                  <a:pt x="119" y="468"/>
                </a:cubicBezTo>
                <a:cubicBezTo>
                  <a:pt x="121" y="456"/>
                  <a:pt x="127" y="445"/>
                  <a:pt x="136" y="435"/>
                </a:cubicBezTo>
                <a:cubicBezTo>
                  <a:pt x="413" y="158"/>
                  <a:pt x="413" y="158"/>
                  <a:pt x="413" y="158"/>
                </a:cubicBezTo>
                <a:cubicBezTo>
                  <a:pt x="626" y="371"/>
                  <a:pt x="626" y="371"/>
                  <a:pt x="626" y="371"/>
                </a:cubicBezTo>
                <a:lnTo>
                  <a:pt x="349" y="648"/>
                </a:lnTo>
                <a:close/>
                <a:moveTo>
                  <a:pt x="349" y="648"/>
                </a:moveTo>
                <a:cubicBezTo>
                  <a:pt x="349" y="648"/>
                  <a:pt x="349" y="648"/>
                  <a:pt x="349" y="648"/>
                </a:cubicBezTo>
              </a:path>
            </a:pathLst>
          </a:custGeom>
          <a:solidFill>
            <a:srgbClr val="504C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93" name="椭圆 9792">
            <a:extLst>
              <a:ext uri="{FF2B5EF4-FFF2-40B4-BE49-F238E27FC236}">
                <a16:creationId xmlns:a16="http://schemas.microsoft.com/office/drawing/2014/main" id="{3A94A672-B356-421D-BD50-C542833B04CA}"/>
              </a:ext>
            </a:extLst>
          </p:cNvPr>
          <p:cNvSpPr/>
          <p:nvPr userDrawn="1"/>
        </p:nvSpPr>
        <p:spPr>
          <a:xfrm>
            <a:off x="717453" y="4220444"/>
            <a:ext cx="1845129" cy="1845129"/>
          </a:xfrm>
          <a:prstGeom prst="ellipse">
            <a:avLst/>
          </a:prstGeom>
          <a:solidFill>
            <a:srgbClr val="CC8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椭圆 41">
            <a:extLst>
              <a:ext uri="{FF2B5EF4-FFF2-40B4-BE49-F238E27FC236}">
                <a16:creationId xmlns:a16="http://schemas.microsoft.com/office/drawing/2014/main" id="{A3EAC2D0-1CA0-4D0C-A454-84A942502DAD}"/>
              </a:ext>
            </a:extLst>
          </p:cNvPr>
          <p:cNvSpPr/>
          <p:nvPr userDrawn="1"/>
        </p:nvSpPr>
        <p:spPr>
          <a:xfrm>
            <a:off x="2261906" y="530458"/>
            <a:ext cx="3282319" cy="32823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AutoShape 9">
            <a:extLst>
              <a:ext uri="{FF2B5EF4-FFF2-40B4-BE49-F238E27FC236}">
                <a16:creationId xmlns:a16="http://schemas.microsoft.com/office/drawing/2014/main" id="{44EE41E3-A5E9-497B-AA70-B3E6BEC64759}"/>
              </a:ext>
            </a:extLst>
          </p:cNvPr>
          <p:cNvSpPr>
            <a:spLocks noChangeAspect="1" noChangeArrowheads="1" noTextEdit="1"/>
          </p:cNvSpPr>
          <p:nvPr userDrawn="1"/>
        </p:nvSpPr>
        <p:spPr bwMode="auto">
          <a:xfrm>
            <a:off x="2929987" y="1107118"/>
            <a:ext cx="1946159" cy="2239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1">
            <a:extLst>
              <a:ext uri="{FF2B5EF4-FFF2-40B4-BE49-F238E27FC236}">
                <a16:creationId xmlns:a16="http://schemas.microsoft.com/office/drawing/2014/main" id="{F34F9EB0-6F3E-47EB-9DC2-2652D508EB4B}"/>
              </a:ext>
            </a:extLst>
          </p:cNvPr>
          <p:cNvSpPr>
            <a:spLocks noEditPoints="1"/>
          </p:cNvSpPr>
          <p:nvPr userDrawn="1"/>
        </p:nvSpPr>
        <p:spPr bwMode="auto">
          <a:xfrm>
            <a:off x="3174087" y="1352786"/>
            <a:ext cx="1465817" cy="1463752"/>
          </a:xfrm>
          <a:custGeom>
            <a:avLst/>
            <a:gdLst>
              <a:gd name="T0" fmla="*/ 0 w 1141"/>
              <a:gd name="T1" fmla="*/ 570 h 1141"/>
              <a:gd name="T2" fmla="*/ 570 w 1141"/>
              <a:gd name="T3" fmla="*/ 1141 h 1141"/>
              <a:gd name="T4" fmla="*/ 1141 w 1141"/>
              <a:gd name="T5" fmla="*/ 570 h 1141"/>
              <a:gd name="T6" fmla="*/ 570 w 1141"/>
              <a:gd name="T7" fmla="*/ 0 h 1141"/>
              <a:gd name="T8" fmla="*/ 0 w 1141"/>
              <a:gd name="T9" fmla="*/ 570 h 1141"/>
              <a:gd name="T10" fmla="*/ 0 w 1141"/>
              <a:gd name="T11" fmla="*/ 570 h 1141"/>
              <a:gd name="T12" fmla="*/ 0 w 1141"/>
              <a:gd name="T13" fmla="*/ 570 h 1141"/>
            </a:gdLst>
            <a:ahLst/>
            <a:cxnLst>
              <a:cxn ang="0">
                <a:pos x="T0" y="T1"/>
              </a:cxn>
              <a:cxn ang="0">
                <a:pos x="T2" y="T3"/>
              </a:cxn>
              <a:cxn ang="0">
                <a:pos x="T4" y="T5"/>
              </a:cxn>
              <a:cxn ang="0">
                <a:pos x="T6" y="T7"/>
              </a:cxn>
              <a:cxn ang="0">
                <a:pos x="T8" y="T9"/>
              </a:cxn>
              <a:cxn ang="0">
                <a:pos x="T10" y="T11"/>
              </a:cxn>
              <a:cxn ang="0">
                <a:pos x="T12" y="T13"/>
              </a:cxn>
            </a:cxnLst>
            <a:rect l="0" t="0" r="r" b="b"/>
            <a:pathLst>
              <a:path w="1141" h="1141">
                <a:moveTo>
                  <a:pt x="0" y="570"/>
                </a:moveTo>
                <a:cubicBezTo>
                  <a:pt x="0" y="885"/>
                  <a:pt x="255" y="1141"/>
                  <a:pt x="570" y="1141"/>
                </a:cubicBezTo>
                <a:cubicBezTo>
                  <a:pt x="886" y="1141"/>
                  <a:pt x="1141" y="885"/>
                  <a:pt x="1141" y="570"/>
                </a:cubicBezTo>
                <a:cubicBezTo>
                  <a:pt x="1141" y="255"/>
                  <a:pt x="886" y="0"/>
                  <a:pt x="570" y="0"/>
                </a:cubicBezTo>
                <a:cubicBezTo>
                  <a:pt x="255" y="0"/>
                  <a:pt x="0" y="255"/>
                  <a:pt x="0" y="570"/>
                </a:cubicBezTo>
                <a:close/>
                <a:moveTo>
                  <a:pt x="0" y="570"/>
                </a:moveTo>
                <a:cubicBezTo>
                  <a:pt x="0" y="570"/>
                  <a:pt x="0" y="570"/>
                  <a:pt x="0" y="57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12">
            <a:extLst>
              <a:ext uri="{FF2B5EF4-FFF2-40B4-BE49-F238E27FC236}">
                <a16:creationId xmlns:a16="http://schemas.microsoft.com/office/drawing/2014/main" id="{BB72A9EA-005B-480F-B761-D8E136F5C32F}"/>
              </a:ext>
            </a:extLst>
          </p:cNvPr>
          <p:cNvSpPr>
            <a:spLocks noEditPoints="1"/>
          </p:cNvSpPr>
          <p:nvPr userDrawn="1"/>
        </p:nvSpPr>
        <p:spPr bwMode="auto">
          <a:xfrm>
            <a:off x="2818423" y="996587"/>
            <a:ext cx="2169285" cy="1838727"/>
          </a:xfrm>
          <a:custGeom>
            <a:avLst/>
            <a:gdLst>
              <a:gd name="T0" fmla="*/ 1342 w 1689"/>
              <a:gd name="T1" fmla="*/ 1411 h 1433"/>
              <a:gd name="T2" fmla="*/ 1302 w 1689"/>
              <a:gd name="T3" fmla="*/ 1426 h 1433"/>
              <a:gd name="T4" fmla="*/ 1240 w 1689"/>
              <a:gd name="T5" fmla="*/ 1364 h 1433"/>
              <a:gd name="T6" fmla="*/ 1260 w 1689"/>
              <a:gd name="T7" fmla="*/ 1317 h 1433"/>
              <a:gd name="T8" fmla="*/ 1317 w 1689"/>
              <a:gd name="T9" fmla="*/ 424 h 1433"/>
              <a:gd name="T10" fmla="*/ 424 w 1689"/>
              <a:gd name="T11" fmla="*/ 367 h 1433"/>
              <a:gd name="T12" fmla="*/ 367 w 1689"/>
              <a:gd name="T13" fmla="*/ 1262 h 1433"/>
              <a:gd name="T14" fmla="*/ 424 w 1689"/>
              <a:gd name="T15" fmla="*/ 1319 h 1433"/>
              <a:gd name="T16" fmla="*/ 429 w 1689"/>
              <a:gd name="T17" fmla="*/ 1406 h 1433"/>
              <a:gd name="T18" fmla="*/ 343 w 1689"/>
              <a:gd name="T19" fmla="*/ 1411 h 1433"/>
              <a:gd name="T20" fmla="*/ 276 w 1689"/>
              <a:gd name="T21" fmla="*/ 342 h 1433"/>
              <a:gd name="T22" fmla="*/ 1344 w 1689"/>
              <a:gd name="T23" fmla="*/ 275 h 1433"/>
              <a:gd name="T24" fmla="*/ 1411 w 1689"/>
              <a:gd name="T25" fmla="*/ 1341 h 1433"/>
              <a:gd name="T26" fmla="*/ 1342 w 1689"/>
              <a:gd name="T27" fmla="*/ 1411 h 1433"/>
              <a:gd name="T28" fmla="*/ 1342 w 1689"/>
              <a:gd name="T29" fmla="*/ 1411 h 1433"/>
              <a:gd name="T30" fmla="*/ 1342 w 1689"/>
              <a:gd name="T31" fmla="*/ 1411 h 1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89" h="1433">
                <a:moveTo>
                  <a:pt x="1342" y="1411"/>
                </a:moveTo>
                <a:cubicBezTo>
                  <a:pt x="1330" y="1421"/>
                  <a:pt x="1317" y="1426"/>
                  <a:pt x="1302" y="1426"/>
                </a:cubicBezTo>
                <a:cubicBezTo>
                  <a:pt x="1268" y="1426"/>
                  <a:pt x="1240" y="1398"/>
                  <a:pt x="1240" y="1364"/>
                </a:cubicBezTo>
                <a:cubicBezTo>
                  <a:pt x="1240" y="1346"/>
                  <a:pt x="1248" y="1329"/>
                  <a:pt x="1260" y="1317"/>
                </a:cubicBezTo>
                <a:cubicBezTo>
                  <a:pt x="1523" y="1086"/>
                  <a:pt x="1548" y="687"/>
                  <a:pt x="1317" y="424"/>
                </a:cubicBezTo>
                <a:cubicBezTo>
                  <a:pt x="1087" y="161"/>
                  <a:pt x="687" y="136"/>
                  <a:pt x="424" y="367"/>
                </a:cubicBezTo>
                <a:cubicBezTo>
                  <a:pt x="164" y="600"/>
                  <a:pt x="137" y="999"/>
                  <a:pt x="367" y="1262"/>
                </a:cubicBezTo>
                <a:cubicBezTo>
                  <a:pt x="385" y="1282"/>
                  <a:pt x="405" y="1302"/>
                  <a:pt x="424" y="1319"/>
                </a:cubicBezTo>
                <a:cubicBezTo>
                  <a:pt x="449" y="1341"/>
                  <a:pt x="452" y="1381"/>
                  <a:pt x="429" y="1406"/>
                </a:cubicBezTo>
                <a:cubicBezTo>
                  <a:pt x="407" y="1431"/>
                  <a:pt x="367" y="1433"/>
                  <a:pt x="343" y="1411"/>
                </a:cubicBezTo>
                <a:cubicBezTo>
                  <a:pt x="30" y="1135"/>
                  <a:pt x="0" y="657"/>
                  <a:pt x="276" y="342"/>
                </a:cubicBezTo>
                <a:cubicBezTo>
                  <a:pt x="551" y="27"/>
                  <a:pt x="1029" y="0"/>
                  <a:pt x="1344" y="275"/>
                </a:cubicBezTo>
                <a:cubicBezTo>
                  <a:pt x="1659" y="550"/>
                  <a:pt x="1689" y="1029"/>
                  <a:pt x="1411" y="1341"/>
                </a:cubicBezTo>
                <a:cubicBezTo>
                  <a:pt x="1389" y="1366"/>
                  <a:pt x="1367" y="1388"/>
                  <a:pt x="1342" y="1411"/>
                </a:cubicBezTo>
                <a:close/>
                <a:moveTo>
                  <a:pt x="1342" y="1411"/>
                </a:moveTo>
                <a:cubicBezTo>
                  <a:pt x="1342" y="1411"/>
                  <a:pt x="1342" y="1411"/>
                  <a:pt x="1342" y="1411"/>
                </a:cubicBezTo>
              </a:path>
            </a:pathLst>
          </a:custGeom>
          <a:solidFill>
            <a:srgbClr val="504C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13">
            <a:extLst>
              <a:ext uri="{FF2B5EF4-FFF2-40B4-BE49-F238E27FC236}">
                <a16:creationId xmlns:a16="http://schemas.microsoft.com/office/drawing/2014/main" id="{917F212D-B7A1-4D90-9B2C-00C54B63E774}"/>
              </a:ext>
            </a:extLst>
          </p:cNvPr>
          <p:cNvSpPr>
            <a:spLocks noEditPoints="1"/>
          </p:cNvSpPr>
          <p:nvPr userDrawn="1"/>
        </p:nvSpPr>
        <p:spPr bwMode="auto">
          <a:xfrm>
            <a:off x="3408262" y="2899360"/>
            <a:ext cx="955519" cy="445220"/>
          </a:xfrm>
          <a:custGeom>
            <a:avLst/>
            <a:gdLst>
              <a:gd name="T0" fmla="*/ 62 w 744"/>
              <a:gd name="T1" fmla="*/ 0 h 347"/>
              <a:gd name="T2" fmla="*/ 682 w 744"/>
              <a:gd name="T3" fmla="*/ 0 h 347"/>
              <a:gd name="T4" fmla="*/ 744 w 744"/>
              <a:gd name="T5" fmla="*/ 62 h 347"/>
              <a:gd name="T6" fmla="*/ 682 w 744"/>
              <a:gd name="T7" fmla="*/ 124 h 347"/>
              <a:gd name="T8" fmla="*/ 62 w 744"/>
              <a:gd name="T9" fmla="*/ 124 h 347"/>
              <a:gd name="T10" fmla="*/ 0 w 744"/>
              <a:gd name="T11" fmla="*/ 62 h 347"/>
              <a:gd name="T12" fmla="*/ 62 w 744"/>
              <a:gd name="T13" fmla="*/ 0 h 347"/>
              <a:gd name="T14" fmla="*/ 211 w 744"/>
              <a:gd name="T15" fmla="*/ 223 h 347"/>
              <a:gd name="T16" fmla="*/ 533 w 744"/>
              <a:gd name="T17" fmla="*/ 223 h 347"/>
              <a:gd name="T18" fmla="*/ 595 w 744"/>
              <a:gd name="T19" fmla="*/ 285 h 347"/>
              <a:gd name="T20" fmla="*/ 533 w 744"/>
              <a:gd name="T21" fmla="*/ 347 h 347"/>
              <a:gd name="T22" fmla="*/ 211 w 744"/>
              <a:gd name="T23" fmla="*/ 347 h 347"/>
              <a:gd name="T24" fmla="*/ 149 w 744"/>
              <a:gd name="T25" fmla="*/ 285 h 347"/>
              <a:gd name="T26" fmla="*/ 211 w 744"/>
              <a:gd name="T27" fmla="*/ 223 h 347"/>
              <a:gd name="T28" fmla="*/ 211 w 744"/>
              <a:gd name="T29" fmla="*/ 223 h 347"/>
              <a:gd name="T30" fmla="*/ 211 w 744"/>
              <a:gd name="T31" fmla="*/ 22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4" h="347">
                <a:moveTo>
                  <a:pt x="62" y="0"/>
                </a:moveTo>
                <a:cubicBezTo>
                  <a:pt x="682" y="0"/>
                  <a:pt x="682" y="0"/>
                  <a:pt x="682" y="0"/>
                </a:cubicBezTo>
                <a:cubicBezTo>
                  <a:pt x="717" y="0"/>
                  <a:pt x="744" y="27"/>
                  <a:pt x="744" y="62"/>
                </a:cubicBezTo>
                <a:cubicBezTo>
                  <a:pt x="744" y="96"/>
                  <a:pt x="717" y="124"/>
                  <a:pt x="682" y="124"/>
                </a:cubicBezTo>
                <a:cubicBezTo>
                  <a:pt x="62" y="124"/>
                  <a:pt x="62" y="124"/>
                  <a:pt x="62" y="124"/>
                </a:cubicBezTo>
                <a:cubicBezTo>
                  <a:pt x="27" y="124"/>
                  <a:pt x="0" y="96"/>
                  <a:pt x="0" y="62"/>
                </a:cubicBezTo>
                <a:cubicBezTo>
                  <a:pt x="0" y="27"/>
                  <a:pt x="27" y="0"/>
                  <a:pt x="62" y="0"/>
                </a:cubicBezTo>
                <a:close/>
                <a:moveTo>
                  <a:pt x="211" y="223"/>
                </a:moveTo>
                <a:cubicBezTo>
                  <a:pt x="533" y="223"/>
                  <a:pt x="533" y="223"/>
                  <a:pt x="533" y="223"/>
                </a:cubicBezTo>
                <a:cubicBezTo>
                  <a:pt x="568" y="223"/>
                  <a:pt x="595" y="250"/>
                  <a:pt x="595" y="285"/>
                </a:cubicBezTo>
                <a:cubicBezTo>
                  <a:pt x="595" y="320"/>
                  <a:pt x="568" y="347"/>
                  <a:pt x="533" y="347"/>
                </a:cubicBezTo>
                <a:cubicBezTo>
                  <a:pt x="211" y="347"/>
                  <a:pt x="211" y="347"/>
                  <a:pt x="211" y="347"/>
                </a:cubicBezTo>
                <a:cubicBezTo>
                  <a:pt x="176" y="347"/>
                  <a:pt x="149" y="320"/>
                  <a:pt x="149" y="285"/>
                </a:cubicBezTo>
                <a:cubicBezTo>
                  <a:pt x="149" y="250"/>
                  <a:pt x="176" y="223"/>
                  <a:pt x="211" y="223"/>
                </a:cubicBezTo>
                <a:close/>
                <a:moveTo>
                  <a:pt x="211" y="223"/>
                </a:moveTo>
                <a:cubicBezTo>
                  <a:pt x="211" y="223"/>
                  <a:pt x="211" y="223"/>
                  <a:pt x="211" y="223"/>
                </a:cubicBezTo>
              </a:path>
            </a:pathLst>
          </a:custGeom>
          <a:solidFill>
            <a:srgbClr val="504C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01" name="副标题 2"/>
          <p:cNvSpPr>
            <a:spLocks noGrp="1"/>
          </p:cNvSpPr>
          <p:nvPr userDrawn="1">
            <p:ph type="subTitle" idx="1"/>
          </p:nvPr>
        </p:nvSpPr>
        <p:spPr>
          <a:xfrm>
            <a:off x="5981004" y="3129690"/>
            <a:ext cx="5357061" cy="558799"/>
          </a:xfrm>
        </p:spPr>
        <p:txBody>
          <a:bodyPr anchor="ctr">
            <a:normAutofit/>
          </a:bodyPr>
          <a:lstStyle>
            <a:lvl1pPr marL="0" indent="0" algn="l">
              <a:buNone/>
              <a:defRPr sz="2000">
                <a:solidFill>
                  <a:schemeClr val="tx1"/>
                </a:solidFill>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Click to edit Master subtitle style</a:t>
            </a:r>
          </a:p>
        </p:txBody>
      </p:sp>
      <p:sp>
        <p:nvSpPr>
          <p:cNvPr id="9802" name="标题 1"/>
          <p:cNvSpPr>
            <a:spLocks noGrp="1"/>
          </p:cNvSpPr>
          <p:nvPr userDrawn="1">
            <p:ph type="ctrTitle"/>
          </p:nvPr>
        </p:nvSpPr>
        <p:spPr>
          <a:xfrm>
            <a:off x="5981004" y="1871759"/>
            <a:ext cx="5357061" cy="1257932"/>
          </a:xfrm>
        </p:spPr>
        <p:txBody>
          <a:bodyPr anchor="ctr">
            <a:normAutofit/>
          </a:bodyPr>
          <a:lstStyle>
            <a:lvl1pPr algn="l">
              <a:defRPr sz="4000">
                <a:solidFill>
                  <a:schemeClr val="tx1"/>
                </a:solidFill>
              </a:defRPr>
            </a:lvl1pPr>
          </a:lstStyle>
          <a:p>
            <a:r>
              <a:rPr lang="en-US" dirty="0"/>
              <a:t>Click to edit Master title style</a:t>
            </a:r>
            <a:endParaRPr lang="zh-CN" altLang="en-US" dirty="0"/>
          </a:p>
        </p:txBody>
      </p:sp>
      <p:sp>
        <p:nvSpPr>
          <p:cNvPr id="9800" name="AutoShape 15">
            <a:extLst>
              <a:ext uri="{FF2B5EF4-FFF2-40B4-BE49-F238E27FC236}">
                <a16:creationId xmlns:a16="http://schemas.microsoft.com/office/drawing/2014/main" id="{D6DA3047-4667-4977-A16A-22909E618CEC}"/>
              </a:ext>
            </a:extLst>
          </p:cNvPr>
          <p:cNvSpPr>
            <a:spLocks noChangeAspect="1" noChangeArrowheads="1" noTextEdit="1"/>
          </p:cNvSpPr>
          <p:nvPr userDrawn="1"/>
        </p:nvSpPr>
        <p:spPr bwMode="auto">
          <a:xfrm>
            <a:off x="954595" y="4581131"/>
            <a:ext cx="1370013"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03" name="Freeform 17">
            <a:extLst>
              <a:ext uri="{FF2B5EF4-FFF2-40B4-BE49-F238E27FC236}">
                <a16:creationId xmlns:a16="http://schemas.microsoft.com/office/drawing/2014/main" id="{59CF20FC-6CEF-4991-BF4B-986D3571544B}"/>
              </a:ext>
            </a:extLst>
          </p:cNvPr>
          <p:cNvSpPr>
            <a:spLocks noEditPoints="1"/>
          </p:cNvSpPr>
          <p:nvPr userDrawn="1"/>
        </p:nvSpPr>
        <p:spPr bwMode="auto">
          <a:xfrm>
            <a:off x="2189670" y="4970069"/>
            <a:ext cx="50800" cy="312738"/>
          </a:xfrm>
          <a:custGeom>
            <a:avLst/>
            <a:gdLst>
              <a:gd name="T0" fmla="*/ 17 w 35"/>
              <a:gd name="T1" fmla="*/ 218 h 218"/>
              <a:gd name="T2" fmla="*/ 0 w 35"/>
              <a:gd name="T3" fmla="*/ 201 h 218"/>
              <a:gd name="T4" fmla="*/ 0 w 35"/>
              <a:gd name="T5" fmla="*/ 18 h 218"/>
              <a:gd name="T6" fmla="*/ 17 w 35"/>
              <a:gd name="T7" fmla="*/ 0 h 218"/>
              <a:gd name="T8" fmla="*/ 35 w 35"/>
              <a:gd name="T9" fmla="*/ 18 h 218"/>
              <a:gd name="T10" fmla="*/ 35 w 35"/>
              <a:gd name="T11" fmla="*/ 201 h 218"/>
              <a:gd name="T12" fmla="*/ 17 w 35"/>
              <a:gd name="T13" fmla="*/ 218 h 218"/>
              <a:gd name="T14" fmla="*/ 17 w 35"/>
              <a:gd name="T15" fmla="*/ 218 h 218"/>
              <a:gd name="T16" fmla="*/ 17 w 35"/>
              <a:gd name="T17" fmla="*/ 21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218">
                <a:moveTo>
                  <a:pt x="17" y="218"/>
                </a:moveTo>
                <a:cubicBezTo>
                  <a:pt x="8" y="218"/>
                  <a:pt x="0" y="211"/>
                  <a:pt x="0" y="201"/>
                </a:cubicBezTo>
                <a:cubicBezTo>
                  <a:pt x="0" y="18"/>
                  <a:pt x="0" y="18"/>
                  <a:pt x="0" y="18"/>
                </a:cubicBezTo>
                <a:cubicBezTo>
                  <a:pt x="0" y="8"/>
                  <a:pt x="8" y="0"/>
                  <a:pt x="17" y="0"/>
                </a:cubicBezTo>
                <a:cubicBezTo>
                  <a:pt x="27" y="0"/>
                  <a:pt x="35" y="8"/>
                  <a:pt x="35" y="18"/>
                </a:cubicBezTo>
                <a:cubicBezTo>
                  <a:pt x="35" y="201"/>
                  <a:pt x="35" y="201"/>
                  <a:pt x="35" y="201"/>
                </a:cubicBezTo>
                <a:cubicBezTo>
                  <a:pt x="35" y="211"/>
                  <a:pt x="27" y="218"/>
                  <a:pt x="17" y="218"/>
                </a:cubicBezTo>
                <a:close/>
                <a:moveTo>
                  <a:pt x="17" y="218"/>
                </a:moveTo>
                <a:cubicBezTo>
                  <a:pt x="17" y="218"/>
                  <a:pt x="17" y="218"/>
                  <a:pt x="17" y="218"/>
                </a:cubicBezTo>
              </a:path>
            </a:pathLst>
          </a:custGeom>
          <a:solidFill>
            <a:srgbClr val="2398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04" name="Freeform 18">
            <a:extLst>
              <a:ext uri="{FF2B5EF4-FFF2-40B4-BE49-F238E27FC236}">
                <a16:creationId xmlns:a16="http://schemas.microsoft.com/office/drawing/2014/main" id="{9A0C1A67-AC4D-4BB5-B217-22172211A835}"/>
              </a:ext>
            </a:extLst>
          </p:cNvPr>
          <p:cNvSpPr>
            <a:spLocks noEditPoints="1"/>
          </p:cNvSpPr>
          <p:nvPr userDrawn="1"/>
        </p:nvSpPr>
        <p:spPr bwMode="auto">
          <a:xfrm>
            <a:off x="2154745" y="5241531"/>
            <a:ext cx="119063" cy="357188"/>
          </a:xfrm>
          <a:custGeom>
            <a:avLst/>
            <a:gdLst>
              <a:gd name="T0" fmla="*/ 83 w 83"/>
              <a:gd name="T1" fmla="*/ 249 h 249"/>
              <a:gd name="T2" fmla="*/ 0 w 83"/>
              <a:gd name="T3" fmla="*/ 249 h 249"/>
              <a:gd name="T4" fmla="*/ 0 w 83"/>
              <a:gd name="T5" fmla="*/ 32 h 249"/>
              <a:gd name="T6" fmla="*/ 33 w 83"/>
              <a:gd name="T7" fmla="*/ 0 h 249"/>
              <a:gd name="T8" fmla="*/ 50 w 83"/>
              <a:gd name="T9" fmla="*/ 0 h 249"/>
              <a:gd name="T10" fmla="*/ 83 w 83"/>
              <a:gd name="T11" fmla="*/ 32 h 249"/>
              <a:gd name="T12" fmla="*/ 83 w 83"/>
              <a:gd name="T13" fmla="*/ 249 h 249"/>
              <a:gd name="T14" fmla="*/ 83 w 83"/>
              <a:gd name="T15" fmla="*/ 249 h 249"/>
              <a:gd name="T16" fmla="*/ 83 w 83"/>
              <a:gd name="T17"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249">
                <a:moveTo>
                  <a:pt x="83" y="249"/>
                </a:moveTo>
                <a:cubicBezTo>
                  <a:pt x="0" y="249"/>
                  <a:pt x="0" y="249"/>
                  <a:pt x="0" y="249"/>
                </a:cubicBezTo>
                <a:cubicBezTo>
                  <a:pt x="0" y="32"/>
                  <a:pt x="0" y="32"/>
                  <a:pt x="0" y="32"/>
                </a:cubicBezTo>
                <a:cubicBezTo>
                  <a:pt x="0" y="14"/>
                  <a:pt x="15" y="0"/>
                  <a:pt x="33" y="0"/>
                </a:cubicBezTo>
                <a:cubicBezTo>
                  <a:pt x="50" y="0"/>
                  <a:pt x="50" y="0"/>
                  <a:pt x="50" y="0"/>
                </a:cubicBezTo>
                <a:cubicBezTo>
                  <a:pt x="68" y="0"/>
                  <a:pt x="83" y="14"/>
                  <a:pt x="83" y="32"/>
                </a:cubicBezTo>
                <a:lnTo>
                  <a:pt x="83" y="249"/>
                </a:lnTo>
                <a:close/>
                <a:moveTo>
                  <a:pt x="83" y="249"/>
                </a:moveTo>
                <a:cubicBezTo>
                  <a:pt x="83" y="249"/>
                  <a:pt x="83" y="249"/>
                  <a:pt x="83" y="249"/>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05" name="Freeform 19">
            <a:extLst>
              <a:ext uri="{FF2B5EF4-FFF2-40B4-BE49-F238E27FC236}">
                <a16:creationId xmlns:a16="http://schemas.microsoft.com/office/drawing/2014/main" id="{1D50BB21-5BC5-4197-A961-DC96D49D3402}"/>
              </a:ext>
            </a:extLst>
          </p:cNvPr>
          <p:cNvSpPr>
            <a:spLocks/>
          </p:cNvSpPr>
          <p:nvPr userDrawn="1"/>
        </p:nvSpPr>
        <p:spPr bwMode="auto">
          <a:xfrm>
            <a:off x="1270508" y="5105006"/>
            <a:ext cx="735013" cy="600075"/>
          </a:xfrm>
          <a:custGeom>
            <a:avLst/>
            <a:gdLst>
              <a:gd name="T0" fmla="*/ 0 w 512"/>
              <a:gd name="T1" fmla="*/ 0 h 418"/>
              <a:gd name="T2" fmla="*/ 0 w 512"/>
              <a:gd name="T3" fmla="*/ 285 h 418"/>
              <a:gd name="T4" fmla="*/ 256 w 512"/>
              <a:gd name="T5" fmla="*/ 418 h 418"/>
              <a:gd name="T6" fmla="*/ 512 w 512"/>
              <a:gd name="T7" fmla="*/ 285 h 418"/>
              <a:gd name="T8" fmla="*/ 512 w 512"/>
              <a:gd name="T9" fmla="*/ 0 h 418"/>
            </a:gdLst>
            <a:ahLst/>
            <a:cxnLst>
              <a:cxn ang="0">
                <a:pos x="T0" y="T1"/>
              </a:cxn>
              <a:cxn ang="0">
                <a:pos x="T2" y="T3"/>
              </a:cxn>
              <a:cxn ang="0">
                <a:pos x="T4" y="T5"/>
              </a:cxn>
              <a:cxn ang="0">
                <a:pos x="T6" y="T7"/>
              </a:cxn>
              <a:cxn ang="0">
                <a:pos x="T8" y="T9"/>
              </a:cxn>
            </a:cxnLst>
            <a:rect l="0" t="0" r="r" b="b"/>
            <a:pathLst>
              <a:path w="512" h="418">
                <a:moveTo>
                  <a:pt x="0" y="0"/>
                </a:moveTo>
                <a:cubicBezTo>
                  <a:pt x="0" y="285"/>
                  <a:pt x="0" y="285"/>
                  <a:pt x="0" y="285"/>
                </a:cubicBezTo>
                <a:cubicBezTo>
                  <a:pt x="0" y="346"/>
                  <a:pt x="115" y="418"/>
                  <a:pt x="256" y="418"/>
                </a:cubicBezTo>
                <a:cubicBezTo>
                  <a:pt x="397" y="418"/>
                  <a:pt x="512" y="347"/>
                  <a:pt x="512" y="285"/>
                </a:cubicBezTo>
                <a:cubicBezTo>
                  <a:pt x="512" y="0"/>
                  <a:pt x="512" y="0"/>
                  <a:pt x="51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06" name="Freeform 20">
            <a:extLst>
              <a:ext uri="{FF2B5EF4-FFF2-40B4-BE49-F238E27FC236}">
                <a16:creationId xmlns:a16="http://schemas.microsoft.com/office/drawing/2014/main" id="{3BA5C2AE-0804-47A4-A4CA-B1EDB6F3EB8C}"/>
              </a:ext>
            </a:extLst>
          </p:cNvPr>
          <p:cNvSpPr>
            <a:spLocks noEditPoints="1"/>
          </p:cNvSpPr>
          <p:nvPr userDrawn="1"/>
        </p:nvSpPr>
        <p:spPr bwMode="auto">
          <a:xfrm>
            <a:off x="943482" y="4577956"/>
            <a:ext cx="1389063" cy="708025"/>
          </a:xfrm>
          <a:custGeom>
            <a:avLst/>
            <a:gdLst>
              <a:gd name="T0" fmla="*/ 469 w 968"/>
              <a:gd name="T1" fmla="*/ 489 h 493"/>
              <a:gd name="T2" fmla="*/ 27 w 968"/>
              <a:gd name="T3" fmla="*/ 280 h 493"/>
              <a:gd name="T4" fmla="*/ 27 w 968"/>
              <a:gd name="T5" fmla="*/ 218 h 493"/>
              <a:gd name="T6" fmla="*/ 469 w 968"/>
              <a:gd name="T7" fmla="*/ 4 h 493"/>
              <a:gd name="T8" fmla="*/ 499 w 968"/>
              <a:gd name="T9" fmla="*/ 4 h 493"/>
              <a:gd name="T10" fmla="*/ 941 w 968"/>
              <a:gd name="T11" fmla="*/ 218 h 493"/>
              <a:gd name="T12" fmla="*/ 941 w 968"/>
              <a:gd name="T13" fmla="*/ 280 h 493"/>
              <a:gd name="T14" fmla="*/ 499 w 968"/>
              <a:gd name="T15" fmla="*/ 489 h 493"/>
              <a:gd name="T16" fmla="*/ 469 w 968"/>
              <a:gd name="T17" fmla="*/ 489 h 493"/>
              <a:gd name="T18" fmla="*/ 469 w 968"/>
              <a:gd name="T19" fmla="*/ 489 h 493"/>
              <a:gd name="T20" fmla="*/ 469 w 968"/>
              <a:gd name="T21" fmla="*/ 489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8" h="493">
                <a:moveTo>
                  <a:pt x="469" y="489"/>
                </a:moveTo>
                <a:cubicBezTo>
                  <a:pt x="27" y="280"/>
                  <a:pt x="27" y="280"/>
                  <a:pt x="27" y="280"/>
                </a:cubicBezTo>
                <a:cubicBezTo>
                  <a:pt x="1" y="268"/>
                  <a:pt x="0" y="231"/>
                  <a:pt x="27" y="218"/>
                </a:cubicBezTo>
                <a:cubicBezTo>
                  <a:pt x="469" y="4"/>
                  <a:pt x="469" y="4"/>
                  <a:pt x="469" y="4"/>
                </a:cubicBezTo>
                <a:cubicBezTo>
                  <a:pt x="478" y="0"/>
                  <a:pt x="490" y="0"/>
                  <a:pt x="499" y="4"/>
                </a:cubicBezTo>
                <a:cubicBezTo>
                  <a:pt x="941" y="218"/>
                  <a:pt x="941" y="218"/>
                  <a:pt x="941" y="218"/>
                </a:cubicBezTo>
                <a:cubicBezTo>
                  <a:pt x="968" y="231"/>
                  <a:pt x="967" y="268"/>
                  <a:pt x="941" y="280"/>
                </a:cubicBezTo>
                <a:cubicBezTo>
                  <a:pt x="499" y="489"/>
                  <a:pt x="499" y="489"/>
                  <a:pt x="499" y="489"/>
                </a:cubicBezTo>
                <a:cubicBezTo>
                  <a:pt x="489" y="493"/>
                  <a:pt x="479" y="493"/>
                  <a:pt x="469" y="489"/>
                </a:cubicBezTo>
                <a:close/>
                <a:moveTo>
                  <a:pt x="469" y="489"/>
                </a:moveTo>
                <a:cubicBezTo>
                  <a:pt x="469" y="489"/>
                  <a:pt x="469" y="489"/>
                  <a:pt x="469" y="489"/>
                </a:cubicBezTo>
              </a:path>
            </a:pathLst>
          </a:custGeom>
          <a:solidFill>
            <a:srgbClr val="504CFF"/>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27" name="Picture 4" descr="财税学院_2345看图王">
            <a:extLst>
              <a:ext uri="{FF2B5EF4-FFF2-40B4-BE49-F238E27FC236}">
                <a16:creationId xmlns:a16="http://schemas.microsoft.com/office/drawing/2014/main" id="{83A4DAA0-2164-4116-A410-8026D0BE5A2D}"/>
              </a:ext>
            </a:extLst>
          </p:cNvPr>
          <p:cNvPicPr>
            <a:picLocks noChangeAspect="1" noChangeArrowheads="1"/>
          </p:cNvPicPr>
          <p:nvPr userDrawn="1"/>
        </p:nvPicPr>
        <p:blipFill>
          <a:blip r:embed="rId2" cstate="print"/>
          <a:srcRect/>
          <a:stretch>
            <a:fillRect/>
          </a:stretch>
        </p:blipFill>
        <p:spPr bwMode="auto">
          <a:xfrm>
            <a:off x="9173477" y="354444"/>
            <a:ext cx="2452108" cy="3520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882586885"/>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userDrawn="1">
  <p:cSld name="节标题">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B6E8D5E-5AD8-4FF7-A7F7-28956F4ABA4D}"/>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形 2">
            <a:extLst>
              <a:ext uri="{FF2B5EF4-FFF2-40B4-BE49-F238E27FC236}">
                <a16:creationId xmlns:a16="http://schemas.microsoft.com/office/drawing/2014/main" id="{17D90B40-23BE-4525-B89F-7010CBF65BC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118999" y="0"/>
            <a:ext cx="5073559" cy="4231758"/>
          </a:xfrm>
          <a:prstGeom prst="rect">
            <a:avLst/>
          </a:prstGeom>
        </p:spPr>
      </p:pic>
      <p:sp>
        <p:nvSpPr>
          <p:cNvPr id="5" name="椭圆 4">
            <a:extLst>
              <a:ext uri="{FF2B5EF4-FFF2-40B4-BE49-F238E27FC236}">
                <a16:creationId xmlns:a16="http://schemas.microsoft.com/office/drawing/2014/main" id="{43E69121-060C-4A6A-B722-7433022ABC39}"/>
              </a:ext>
            </a:extLst>
          </p:cNvPr>
          <p:cNvSpPr/>
          <p:nvPr userDrawn="1"/>
        </p:nvSpPr>
        <p:spPr>
          <a:xfrm>
            <a:off x="6845596" y="1711842"/>
            <a:ext cx="2519916" cy="251991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AutoShape 3">
            <a:extLst>
              <a:ext uri="{FF2B5EF4-FFF2-40B4-BE49-F238E27FC236}">
                <a16:creationId xmlns:a16="http://schemas.microsoft.com/office/drawing/2014/main" id="{F184C0A0-7D8A-4306-9EB8-B061D0A66CBC}"/>
              </a:ext>
            </a:extLst>
          </p:cNvPr>
          <p:cNvSpPr>
            <a:spLocks noChangeAspect="1" noChangeArrowheads="1" noTextEdit="1"/>
          </p:cNvSpPr>
          <p:nvPr userDrawn="1"/>
        </p:nvSpPr>
        <p:spPr bwMode="auto">
          <a:xfrm>
            <a:off x="7373146" y="2240329"/>
            <a:ext cx="1451720" cy="1481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4" name="图形 3">
            <a:extLst>
              <a:ext uri="{FF2B5EF4-FFF2-40B4-BE49-F238E27FC236}">
                <a16:creationId xmlns:a16="http://schemas.microsoft.com/office/drawing/2014/main" id="{7433CED0-3ACA-422D-9765-91005083A19B}"/>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10800000">
            <a:off x="-2" y="3136605"/>
            <a:ext cx="3301237" cy="3721395"/>
          </a:xfrm>
          <a:prstGeom prst="rect">
            <a:avLst/>
          </a:prstGeom>
        </p:spPr>
      </p:pic>
      <p:sp>
        <p:nvSpPr>
          <p:cNvPr id="20" name="标题 1"/>
          <p:cNvSpPr>
            <a:spLocks noGrp="1"/>
          </p:cNvSpPr>
          <p:nvPr userDrawn="1">
            <p:ph type="title"/>
          </p:nvPr>
        </p:nvSpPr>
        <p:spPr>
          <a:xfrm>
            <a:off x="2107659" y="2240329"/>
            <a:ext cx="5419185" cy="895350"/>
          </a:xfrm>
        </p:spPr>
        <p:txBody>
          <a:bodyPr anchor="b">
            <a:normAutofit/>
          </a:bodyPr>
          <a:lstStyle>
            <a:lvl1pPr algn="l">
              <a:defRPr sz="2400" b="1">
                <a:solidFill>
                  <a:schemeClr val="tx1"/>
                </a:solidFill>
              </a:defRPr>
            </a:lvl1pPr>
          </a:lstStyle>
          <a:p>
            <a:r>
              <a:rPr lang="en-US" dirty="0"/>
              <a:t>Click to edit Master title style</a:t>
            </a:r>
            <a:endParaRPr lang="zh-CN" altLang="en-US" dirty="0"/>
          </a:p>
        </p:txBody>
      </p:sp>
      <p:sp>
        <p:nvSpPr>
          <p:cNvPr id="21" name="文本占位符 2"/>
          <p:cNvSpPr>
            <a:spLocks noGrp="1"/>
          </p:cNvSpPr>
          <p:nvPr userDrawn="1">
            <p:ph type="body" idx="1"/>
          </p:nvPr>
        </p:nvSpPr>
        <p:spPr>
          <a:xfrm>
            <a:off x="2108775" y="3135679"/>
            <a:ext cx="5419185" cy="1015623"/>
          </a:xfrm>
        </p:spPr>
        <p:txBody>
          <a:bodyPr anchor="t">
            <a:normAutofit/>
          </a:bodyPr>
          <a:lstStyle>
            <a:lvl1pPr marL="0" indent="0" algn="l">
              <a:lnSpc>
                <a:spcPct val="100000"/>
              </a:lnSpc>
              <a:buNone/>
              <a:defRPr sz="1100">
                <a:solidFill>
                  <a:schemeClr val="tx1"/>
                </a:solidFill>
              </a:defRPr>
            </a:lvl1pPr>
            <a:lvl2pPr marL="457178" indent="0">
              <a:buNone/>
              <a:defRPr sz="2000">
                <a:solidFill>
                  <a:schemeClr val="tx1">
                    <a:tint val="75000"/>
                  </a:schemeClr>
                </a:solidFill>
              </a:defRPr>
            </a:lvl2pPr>
            <a:lvl3pPr marL="914354" indent="0">
              <a:buNone/>
              <a:defRPr sz="1800">
                <a:solidFill>
                  <a:schemeClr val="tx1">
                    <a:tint val="75000"/>
                  </a:schemeClr>
                </a:solidFill>
              </a:defRPr>
            </a:lvl3pPr>
            <a:lvl4pPr marL="1371532" indent="0">
              <a:buNone/>
              <a:defRPr sz="1600">
                <a:solidFill>
                  <a:schemeClr val="tx1">
                    <a:tint val="75000"/>
                  </a:schemeClr>
                </a:solidFill>
              </a:defRPr>
            </a:lvl4pPr>
            <a:lvl5pPr marL="1828709" indent="0">
              <a:buNone/>
              <a:defRPr sz="1600">
                <a:solidFill>
                  <a:schemeClr val="tx1">
                    <a:tint val="75000"/>
                  </a:schemeClr>
                </a:solidFill>
              </a:defRPr>
            </a:lvl5pPr>
            <a:lvl6pPr marL="2285886" indent="0">
              <a:buNone/>
              <a:defRPr sz="1600">
                <a:solidFill>
                  <a:schemeClr val="tx1">
                    <a:tint val="75000"/>
                  </a:schemeClr>
                </a:solidFill>
              </a:defRPr>
            </a:lvl6pPr>
            <a:lvl7pPr marL="2743062" indent="0">
              <a:buNone/>
              <a:defRPr sz="1600">
                <a:solidFill>
                  <a:schemeClr val="tx1">
                    <a:tint val="75000"/>
                  </a:schemeClr>
                </a:solidFill>
              </a:defRPr>
            </a:lvl7pPr>
            <a:lvl8pPr marL="3200240" indent="0">
              <a:buNone/>
              <a:defRPr sz="1600">
                <a:solidFill>
                  <a:schemeClr val="tx1">
                    <a:tint val="75000"/>
                  </a:schemeClr>
                </a:solidFill>
              </a:defRPr>
            </a:lvl8pPr>
            <a:lvl9pPr marL="3657418" indent="0">
              <a:buNone/>
              <a:defRPr sz="1600">
                <a:solidFill>
                  <a:schemeClr val="tx1">
                    <a:tint val="75000"/>
                  </a:schemeClr>
                </a:solidFill>
              </a:defRPr>
            </a:lvl9pPr>
          </a:lstStyle>
          <a:p>
            <a:pPr lvl="0"/>
            <a:r>
              <a:rPr lang="en-US" dirty="0"/>
              <a:t>Edit Master text styles</a:t>
            </a:r>
          </a:p>
        </p:txBody>
      </p:sp>
      <p:pic>
        <p:nvPicPr>
          <p:cNvPr id="9" name="Picture 4" descr="财税学院_2345看图王">
            <a:extLst>
              <a:ext uri="{FF2B5EF4-FFF2-40B4-BE49-F238E27FC236}">
                <a16:creationId xmlns:a16="http://schemas.microsoft.com/office/drawing/2014/main" id="{83A4DAA0-2164-4116-A410-8026D0BE5A2D}"/>
              </a:ext>
            </a:extLst>
          </p:cNvPr>
          <p:cNvPicPr>
            <a:picLocks noChangeAspect="1" noChangeArrowheads="1"/>
          </p:cNvPicPr>
          <p:nvPr userDrawn="1"/>
        </p:nvPicPr>
        <p:blipFill>
          <a:blip r:embed="rId6" cstate="print"/>
          <a:srcRect/>
          <a:stretch>
            <a:fillRect/>
          </a:stretch>
        </p:blipFill>
        <p:spPr bwMode="auto">
          <a:xfrm>
            <a:off x="424563" y="319999"/>
            <a:ext cx="2452108" cy="3520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853334272"/>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9888B6D7-9D3F-49D7-BACE-73A9D1149A74}"/>
              </a:ext>
            </a:extLst>
          </p:cNvPr>
          <p:cNvSpPr>
            <a:spLocks noGrp="1"/>
          </p:cNvSpPr>
          <p:nvPr>
            <p:ph type="dt" sz="half" idx="10"/>
          </p:nvPr>
        </p:nvSpPr>
        <p:spPr/>
        <p:txBody>
          <a:bodyPr/>
          <a:lstStyle/>
          <a:p>
            <a:fld id="{6489D9C7-5DC6-4263-87FF-7C99F6FB63C3}" type="datetime1">
              <a:rPr lang="zh-CN" altLang="en-US" smtClean="0"/>
              <a:pPr/>
              <a:t>2025-07-31</a:t>
            </a:fld>
            <a:endParaRPr lang="zh-CN" altLang="en-US"/>
          </a:p>
        </p:txBody>
      </p:sp>
      <p:sp>
        <p:nvSpPr>
          <p:cNvPr id="4" name="页脚占位符 3">
            <a:extLst>
              <a:ext uri="{FF2B5EF4-FFF2-40B4-BE49-F238E27FC236}">
                <a16:creationId xmlns:a16="http://schemas.microsoft.com/office/drawing/2014/main" id="{7AC997A4-1DD8-4731-B9FD-42398A20FF85}"/>
              </a:ext>
            </a:extLst>
          </p:cNvPr>
          <p:cNvSpPr>
            <a:spLocks noGrp="1"/>
          </p:cNvSpPr>
          <p:nvPr>
            <p:ph type="ftr" sz="quarter" idx="11"/>
          </p:nvPr>
        </p:nvSpPr>
        <p:spPr/>
        <p:txBody>
          <a:bodyPr/>
          <a:lstStyle/>
          <a:p>
            <a:r>
              <a:rPr lang="en-US" altLang="zh-CN" dirty="0"/>
              <a:t>www.islide.cc</a:t>
            </a:r>
            <a:endParaRPr lang="zh-CN" altLang="en-US" dirty="0"/>
          </a:p>
        </p:txBody>
      </p:sp>
      <p:sp>
        <p:nvSpPr>
          <p:cNvPr id="5" name="灯片编号占位符 4">
            <a:extLst>
              <a:ext uri="{FF2B5EF4-FFF2-40B4-BE49-F238E27FC236}">
                <a16:creationId xmlns:a16="http://schemas.microsoft.com/office/drawing/2014/main" id="{DBA9825E-1876-42AD-ABCF-E0E100F351CA}"/>
              </a:ext>
            </a:extLst>
          </p:cNvPr>
          <p:cNvSpPr>
            <a:spLocks noGrp="1"/>
          </p:cNvSpPr>
          <p:nvPr>
            <p:ph type="sldNum" sz="quarter" idx="12"/>
          </p:nvPr>
        </p:nvSpPr>
        <p:spPr/>
        <p:txBody>
          <a:bodyPr/>
          <a:lstStyle/>
          <a:p>
            <a:fld id="{5DD3DB80-B894-403A-B48E-6FDC1A72010E}" type="slidenum">
              <a:rPr lang="zh-CN" altLang="en-US" smtClean="0"/>
              <a:pPr/>
              <a:t>‹#›</a:t>
            </a:fld>
            <a:endParaRPr lang="zh-CN" altLang="en-US"/>
          </a:p>
        </p:txBody>
      </p:sp>
      <p:sp>
        <p:nvSpPr>
          <p:cNvPr id="6" name="标题 5">
            <a:extLst>
              <a:ext uri="{FF2B5EF4-FFF2-40B4-BE49-F238E27FC236}">
                <a16:creationId xmlns:a16="http://schemas.microsoft.com/office/drawing/2014/main" id="{D124F9DB-C87A-423F-9657-38C7A2901430}"/>
              </a:ext>
            </a:extLst>
          </p:cNvPr>
          <p:cNvSpPr>
            <a:spLocks noGrp="1"/>
          </p:cNvSpPr>
          <p:nvPr>
            <p:ph type="title" hasCustomPrompt="1"/>
          </p:nvPr>
        </p:nvSpPr>
        <p:spPr/>
        <p:txBody>
          <a:bodyPr/>
          <a:lstStyle>
            <a:lvl1pPr>
              <a:defRPr/>
            </a:lvl1pPr>
          </a:lstStyle>
          <a:p>
            <a:r>
              <a:rPr lang="en-US" altLang="zh-CN" dirty="0"/>
              <a:t>Click to edit Master title style</a:t>
            </a:r>
            <a:endParaRPr lang="zh-CN" altLang="en-US" dirty="0"/>
          </a:p>
        </p:txBody>
      </p:sp>
      <p:sp>
        <p:nvSpPr>
          <p:cNvPr id="8" name="内容占位符 7">
            <a:extLst>
              <a:ext uri="{FF2B5EF4-FFF2-40B4-BE49-F238E27FC236}">
                <a16:creationId xmlns:a16="http://schemas.microsoft.com/office/drawing/2014/main" id="{2070191C-4093-409C-8FD5-7369A79637AD}"/>
              </a:ext>
            </a:extLst>
          </p:cNvPr>
          <p:cNvSpPr>
            <a:spLocks noGrp="1"/>
          </p:cNvSpPr>
          <p:nvPr>
            <p:ph sz="quarter" idx="13" hasCustomPrompt="1"/>
          </p:nvPr>
        </p:nvSpPr>
        <p:spPr>
          <a:xfrm>
            <a:off x="669925" y="1130299"/>
            <a:ext cx="10850563" cy="5006975"/>
          </a:xfrm>
        </p:spPr>
        <p:txBody>
          <a:bodyPr/>
          <a:lstStyle>
            <a:lvl1pPr>
              <a:defRPr/>
            </a:lvl1pPr>
            <a:lvl2pPr>
              <a:defRPr/>
            </a:lvl2pPr>
            <a:lvl3pPr>
              <a:defRPr/>
            </a:lvl3pPr>
            <a:lvl4pPr>
              <a:defRPr/>
            </a:lvl4pPr>
            <a:lvl5pPr>
              <a:defRPr/>
            </a:lvl5pPr>
          </a:lstStyle>
          <a:p>
            <a:pPr lvl="0"/>
            <a:r>
              <a:rPr lang="en-US" altLang="zh-CN" dirty="0"/>
              <a:t>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Tree>
    <p:extLst>
      <p:ext uri="{BB962C8B-B14F-4D97-AF65-F5344CB8AC3E}">
        <p14:creationId xmlns:p14="http://schemas.microsoft.com/office/powerpoint/2010/main" val="3677593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userDrawn="1">
  <p:cSld name="仅标题页">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1C7A1C-3684-4AAF-A408-C63B6CB64104}"/>
              </a:ext>
            </a:extLst>
          </p:cNvPr>
          <p:cNvSpPr>
            <a:spLocks noGrp="1"/>
          </p:cNvSpPr>
          <p:nvPr>
            <p:ph type="title" hasCustomPrompt="1"/>
          </p:nvPr>
        </p:nvSpPr>
        <p:spPr/>
        <p:txBody>
          <a:bodyPr/>
          <a:lstStyle>
            <a:lvl1pPr>
              <a:defRPr/>
            </a:lvl1pPr>
          </a:lstStyle>
          <a:p>
            <a:r>
              <a:rPr lang="en-US" altLang="zh-CN" dirty="0"/>
              <a:t>Click to edit Master title style</a:t>
            </a:r>
            <a:endParaRPr lang="en-US" dirty="0"/>
          </a:p>
        </p:txBody>
      </p:sp>
      <p:sp>
        <p:nvSpPr>
          <p:cNvPr id="3" name="Date Placeholder 2">
            <a:extLst>
              <a:ext uri="{FF2B5EF4-FFF2-40B4-BE49-F238E27FC236}">
                <a16:creationId xmlns:a16="http://schemas.microsoft.com/office/drawing/2014/main" id="{8986EA5F-D77D-4318-90E9-C04AA8ADC0D1}"/>
              </a:ext>
            </a:extLst>
          </p:cNvPr>
          <p:cNvSpPr>
            <a:spLocks noGrp="1"/>
          </p:cNvSpPr>
          <p:nvPr>
            <p:ph type="dt" sz="half" idx="10"/>
          </p:nvPr>
        </p:nvSpPr>
        <p:spPr/>
        <p:txBody>
          <a:bodyPr/>
          <a:lstStyle/>
          <a:p>
            <a:fld id="{6489D9C7-5DC6-4263-87FF-7C99F6FB63C3}" type="datetime1">
              <a:rPr lang="zh-CN" altLang="en-US" smtClean="0"/>
              <a:pPr/>
              <a:t>2025-07-31</a:t>
            </a:fld>
            <a:endParaRPr lang="zh-CN" altLang="en-US"/>
          </a:p>
        </p:txBody>
      </p:sp>
      <p:sp>
        <p:nvSpPr>
          <p:cNvPr id="4" name="Footer Placeholder 3">
            <a:extLst>
              <a:ext uri="{FF2B5EF4-FFF2-40B4-BE49-F238E27FC236}">
                <a16:creationId xmlns:a16="http://schemas.microsoft.com/office/drawing/2014/main" id="{00832621-D9D9-445E-BFF9-F8348FA1E262}"/>
              </a:ext>
            </a:extLst>
          </p:cNvPr>
          <p:cNvSpPr>
            <a:spLocks noGrp="1"/>
          </p:cNvSpPr>
          <p:nvPr>
            <p:ph type="ftr" sz="quarter" idx="11"/>
          </p:nvPr>
        </p:nvSpPr>
        <p:spPr/>
        <p:txBody>
          <a:bodyPr/>
          <a:lstStyle/>
          <a:p>
            <a:r>
              <a:rPr lang="en-US" altLang="zh-CN" dirty="0"/>
              <a:t>www.islide.cc</a:t>
            </a:r>
            <a:endParaRPr lang="zh-CN" altLang="en-US" dirty="0"/>
          </a:p>
        </p:txBody>
      </p:sp>
      <p:sp>
        <p:nvSpPr>
          <p:cNvPr id="5" name="Slide Number Placeholder 4">
            <a:extLst>
              <a:ext uri="{FF2B5EF4-FFF2-40B4-BE49-F238E27FC236}">
                <a16:creationId xmlns:a16="http://schemas.microsoft.com/office/drawing/2014/main" id="{8371151B-F790-4A9F-962F-B8718A9560A9}"/>
              </a:ext>
            </a:extLst>
          </p:cNvPr>
          <p:cNvSpPr>
            <a:spLocks noGrp="1"/>
          </p:cNvSpPr>
          <p:nvPr>
            <p:ph type="sldNum" sz="quarter" idx="12"/>
          </p:nvPr>
        </p:nvSpPr>
        <p:spPr/>
        <p:txBody>
          <a:bodyPr/>
          <a:lstStyle/>
          <a:p>
            <a:fld id="{5DD3DB80-B894-403A-B48E-6FDC1A72010E}" type="slidenum">
              <a:rPr lang="zh-CN" altLang="en-US" smtClean="0"/>
              <a:pPr/>
              <a:t>‹#›</a:t>
            </a:fld>
            <a:endParaRPr lang="zh-CN" altLang="en-US"/>
          </a:p>
        </p:txBody>
      </p:sp>
    </p:spTree>
    <p:extLst>
      <p:ext uri="{BB962C8B-B14F-4D97-AF65-F5344CB8AC3E}">
        <p14:creationId xmlns:p14="http://schemas.microsoft.com/office/powerpoint/2010/main" val="12841762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2" name="Picture 4" descr="财税学院_2345看图王">
            <a:extLst>
              <a:ext uri="{FF2B5EF4-FFF2-40B4-BE49-F238E27FC236}">
                <a16:creationId xmlns:a16="http://schemas.microsoft.com/office/drawing/2014/main" id="{83A4DAA0-2164-4116-A410-8026D0BE5A2D}"/>
              </a:ext>
            </a:extLst>
          </p:cNvPr>
          <p:cNvPicPr>
            <a:picLocks noChangeAspect="1" noChangeArrowheads="1"/>
          </p:cNvPicPr>
          <p:nvPr userDrawn="1"/>
        </p:nvPicPr>
        <p:blipFill>
          <a:blip r:embed="rId2" cstate="print"/>
          <a:srcRect/>
          <a:stretch>
            <a:fillRect/>
          </a:stretch>
        </p:blipFill>
        <p:spPr bwMode="auto">
          <a:xfrm>
            <a:off x="9032161" y="334755"/>
            <a:ext cx="2452108" cy="3520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4177286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pic>
        <p:nvPicPr>
          <p:cNvPr id="2" name="图形 1">
            <a:extLst>
              <a:ext uri="{FF2B5EF4-FFF2-40B4-BE49-F238E27FC236}">
                <a16:creationId xmlns:a16="http://schemas.microsoft.com/office/drawing/2014/main" id="{9889CE2A-E14A-49AA-BC8A-78C19038F6A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2043500" y="0"/>
            <a:ext cx="8105000" cy="4048352"/>
          </a:xfrm>
          <a:prstGeom prst="rect">
            <a:avLst/>
          </a:prstGeom>
        </p:spPr>
      </p:pic>
      <p:sp>
        <p:nvSpPr>
          <p:cNvPr id="13" name="标题 1"/>
          <p:cNvSpPr>
            <a:spLocks noGrp="1"/>
          </p:cNvSpPr>
          <p:nvPr userDrawn="1">
            <p:ph type="ctrTitle" hasCustomPrompt="1"/>
          </p:nvPr>
        </p:nvSpPr>
        <p:spPr>
          <a:xfrm>
            <a:off x="3382962" y="2051747"/>
            <a:ext cx="5426076" cy="1621509"/>
          </a:xfrm>
        </p:spPr>
        <p:txBody>
          <a:bodyPr anchor="b">
            <a:normAutofit/>
          </a:bodyPr>
          <a:lstStyle>
            <a:lvl1pPr marL="0" indent="0" algn="ctr">
              <a:buFont typeface="Arial" panose="020B0604020202020204" pitchFamily="34" charset="0"/>
              <a:buNone/>
              <a:defRPr sz="3200">
                <a:solidFill>
                  <a:schemeClr val="accent2"/>
                </a:solidFill>
              </a:defRPr>
            </a:lvl1pPr>
          </a:lstStyle>
          <a:p>
            <a:r>
              <a:rPr lang="en-US" altLang="zh-CN" dirty="0"/>
              <a:t>Conclusion</a:t>
            </a:r>
            <a:endParaRPr lang="zh-CN" altLang="en-US" dirty="0"/>
          </a:p>
        </p:txBody>
      </p:sp>
      <p:sp>
        <p:nvSpPr>
          <p:cNvPr id="15" name="文本占位符 62"/>
          <p:cNvSpPr>
            <a:spLocks noGrp="1"/>
          </p:cNvSpPr>
          <p:nvPr userDrawn="1">
            <p:ph type="body" sz="quarter" idx="18" hasCustomPrompt="1"/>
          </p:nvPr>
        </p:nvSpPr>
        <p:spPr>
          <a:xfrm>
            <a:off x="3382962" y="4685064"/>
            <a:ext cx="5426076" cy="310871"/>
          </a:xfrm>
        </p:spPr>
        <p:txBody>
          <a:bodyPr vert="horz" lIns="91440" tIns="45720" rIns="91440" bIns="45720" rtlCol="0">
            <a:normAutofit/>
          </a:bodyPr>
          <a:lstStyle>
            <a:lvl1pPr marL="0" indent="0" algn="ctr">
              <a:buNone/>
              <a:defRPr lang="zh-CN" altLang="en-US" sz="1500" smtClean="0">
                <a:solidFill>
                  <a:schemeClr val="tx1"/>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marL="228589" marR="0" lvl="0" indent="-228589" fontAlgn="auto">
              <a:spcAft>
                <a:spcPts val="0"/>
              </a:spcAft>
              <a:buClrTx/>
              <a:buSzTx/>
              <a:tabLst/>
            </a:pPr>
            <a:r>
              <a:rPr lang="en-US" altLang="zh-CN" dirty="0"/>
              <a:t>Data</a:t>
            </a:r>
          </a:p>
        </p:txBody>
      </p:sp>
      <p:sp>
        <p:nvSpPr>
          <p:cNvPr id="6" name="文本占位符 13">
            <a:extLst>
              <a:ext uri="{FF2B5EF4-FFF2-40B4-BE49-F238E27FC236}">
                <a16:creationId xmlns:a16="http://schemas.microsoft.com/office/drawing/2014/main" id="{05EBDA4F-7210-4CAE-8333-80DB24212E78}"/>
              </a:ext>
            </a:extLst>
          </p:cNvPr>
          <p:cNvSpPr>
            <a:spLocks noGrp="1"/>
          </p:cNvSpPr>
          <p:nvPr>
            <p:ph type="body" sz="quarter" idx="10" hasCustomPrompt="1"/>
          </p:nvPr>
        </p:nvSpPr>
        <p:spPr>
          <a:xfrm>
            <a:off x="3382962" y="4388793"/>
            <a:ext cx="5426076" cy="296271"/>
          </a:xfrm>
        </p:spPr>
        <p:txBody>
          <a:bodyPr vert="horz" anchor="ctr">
            <a:noAutofit/>
          </a:bodyPr>
          <a:lstStyle>
            <a:lvl1pPr marL="0" indent="0" algn="ctr">
              <a:buNone/>
              <a:defRPr sz="1500" b="0">
                <a:solidFill>
                  <a:schemeClr val="tx1"/>
                </a:solidFill>
              </a:defRPr>
            </a:lvl1pPr>
            <a:lvl2pPr marL="457177" indent="0">
              <a:buNone/>
              <a:defRPr/>
            </a:lvl2pPr>
            <a:lvl3pPr marL="914353" indent="0">
              <a:buNone/>
              <a:defRPr/>
            </a:lvl3pPr>
            <a:lvl4pPr marL="1371531" indent="0">
              <a:buNone/>
              <a:defRPr/>
            </a:lvl4pPr>
            <a:lvl5pPr marL="1828709" indent="0">
              <a:buNone/>
              <a:defRPr/>
            </a:lvl5pPr>
          </a:lstStyle>
          <a:p>
            <a:pPr lvl="0"/>
            <a:r>
              <a:rPr lang="en-US" altLang="zh-CN" dirty="0"/>
              <a:t>Signature</a:t>
            </a:r>
          </a:p>
        </p:txBody>
      </p:sp>
      <p:sp>
        <p:nvSpPr>
          <p:cNvPr id="7" name="椭圆 6">
            <a:extLst>
              <a:ext uri="{FF2B5EF4-FFF2-40B4-BE49-F238E27FC236}">
                <a16:creationId xmlns:a16="http://schemas.microsoft.com/office/drawing/2014/main" id="{96B61AC4-A681-46AA-882F-93C28663A1FE}"/>
              </a:ext>
            </a:extLst>
          </p:cNvPr>
          <p:cNvSpPr/>
          <p:nvPr userDrawn="1"/>
        </p:nvSpPr>
        <p:spPr>
          <a:xfrm>
            <a:off x="1591497" y="1847149"/>
            <a:ext cx="1662067" cy="1662067"/>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9" name="图形 8">
            <a:extLst>
              <a:ext uri="{FF2B5EF4-FFF2-40B4-BE49-F238E27FC236}">
                <a16:creationId xmlns:a16="http://schemas.microsoft.com/office/drawing/2014/main" id="{AE946919-B84A-48C8-902D-14658F20954C}"/>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7620388" y="6240462"/>
            <a:ext cx="1236340" cy="617537"/>
          </a:xfrm>
          <a:prstGeom prst="rect">
            <a:avLst/>
          </a:prstGeom>
        </p:spPr>
      </p:pic>
      <p:sp>
        <p:nvSpPr>
          <p:cNvPr id="10" name="椭圆 9">
            <a:extLst>
              <a:ext uri="{FF2B5EF4-FFF2-40B4-BE49-F238E27FC236}">
                <a16:creationId xmlns:a16="http://schemas.microsoft.com/office/drawing/2014/main" id="{8C4DD4F3-F248-4F26-9EA9-5A49FBD8BE88}"/>
              </a:ext>
            </a:extLst>
          </p:cNvPr>
          <p:cNvSpPr/>
          <p:nvPr userDrawn="1"/>
        </p:nvSpPr>
        <p:spPr>
          <a:xfrm>
            <a:off x="9171956" y="3865850"/>
            <a:ext cx="976544" cy="976544"/>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椭圆 10">
            <a:extLst>
              <a:ext uri="{FF2B5EF4-FFF2-40B4-BE49-F238E27FC236}">
                <a16:creationId xmlns:a16="http://schemas.microsoft.com/office/drawing/2014/main" id="{3CACF7B3-C1F4-4F34-8D17-183410C0D2C4}"/>
              </a:ext>
            </a:extLst>
          </p:cNvPr>
          <p:cNvSpPr/>
          <p:nvPr userDrawn="1"/>
        </p:nvSpPr>
        <p:spPr>
          <a:xfrm>
            <a:off x="1103225" y="3471972"/>
            <a:ext cx="613626" cy="613626"/>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Freeform 7">
            <a:extLst>
              <a:ext uri="{FF2B5EF4-FFF2-40B4-BE49-F238E27FC236}">
                <a16:creationId xmlns:a16="http://schemas.microsoft.com/office/drawing/2014/main" id="{77089441-729A-4016-8237-387076B7C84A}"/>
              </a:ext>
            </a:extLst>
          </p:cNvPr>
          <p:cNvSpPr>
            <a:spLocks noEditPoints="1"/>
          </p:cNvSpPr>
          <p:nvPr userDrawn="1"/>
        </p:nvSpPr>
        <p:spPr bwMode="auto">
          <a:xfrm>
            <a:off x="9403593" y="3707952"/>
            <a:ext cx="744907" cy="755292"/>
          </a:xfrm>
          <a:custGeom>
            <a:avLst/>
            <a:gdLst>
              <a:gd name="T0" fmla="*/ 735 w 784"/>
              <a:gd name="T1" fmla="*/ 177 h 797"/>
              <a:gd name="T2" fmla="*/ 608 w 784"/>
              <a:gd name="T3" fmla="*/ 49 h 797"/>
              <a:gd name="T4" fmla="*/ 429 w 784"/>
              <a:gd name="T5" fmla="*/ 49 h 797"/>
              <a:gd name="T6" fmla="*/ 89 w 784"/>
              <a:gd name="T7" fmla="*/ 388 h 797"/>
              <a:gd name="T8" fmla="*/ 53 w 784"/>
              <a:gd name="T9" fmla="*/ 466 h 797"/>
              <a:gd name="T10" fmla="*/ 3 w 784"/>
              <a:gd name="T11" fmla="*/ 721 h 797"/>
              <a:gd name="T12" fmla="*/ 3 w 784"/>
              <a:gd name="T13" fmla="*/ 723 h 797"/>
              <a:gd name="T14" fmla="*/ 21 w 784"/>
              <a:gd name="T15" fmla="*/ 778 h 797"/>
              <a:gd name="T16" fmla="*/ 68 w 784"/>
              <a:gd name="T17" fmla="*/ 797 h 797"/>
              <a:gd name="T18" fmla="*/ 76 w 784"/>
              <a:gd name="T19" fmla="*/ 797 h 797"/>
              <a:gd name="T20" fmla="*/ 78 w 784"/>
              <a:gd name="T21" fmla="*/ 797 h 797"/>
              <a:gd name="T22" fmla="*/ 321 w 784"/>
              <a:gd name="T23" fmla="*/ 731 h 797"/>
              <a:gd name="T24" fmla="*/ 395 w 784"/>
              <a:gd name="T25" fmla="*/ 695 h 797"/>
              <a:gd name="T26" fmla="*/ 735 w 784"/>
              <a:gd name="T27" fmla="*/ 355 h 797"/>
              <a:gd name="T28" fmla="*/ 735 w 784"/>
              <a:gd name="T29" fmla="*/ 177 h 797"/>
              <a:gd name="T30" fmla="*/ 518 w 784"/>
              <a:gd name="T31" fmla="*/ 78 h 797"/>
              <a:gd name="T32" fmla="*/ 561 w 784"/>
              <a:gd name="T33" fmla="*/ 96 h 797"/>
              <a:gd name="T34" fmla="*/ 688 w 784"/>
              <a:gd name="T35" fmla="*/ 224 h 797"/>
              <a:gd name="T36" fmla="*/ 688 w 784"/>
              <a:gd name="T37" fmla="*/ 309 h 797"/>
              <a:gd name="T38" fmla="*/ 673 w 784"/>
              <a:gd name="T39" fmla="*/ 324 h 797"/>
              <a:gd name="T40" fmla="*/ 460 w 784"/>
              <a:gd name="T41" fmla="*/ 111 h 797"/>
              <a:gd name="T42" fmla="*/ 476 w 784"/>
              <a:gd name="T43" fmla="*/ 96 h 797"/>
              <a:gd name="T44" fmla="*/ 518 w 784"/>
              <a:gd name="T45" fmla="*/ 78 h 797"/>
              <a:gd name="T46" fmla="*/ 69 w 784"/>
              <a:gd name="T47" fmla="*/ 731 h 797"/>
              <a:gd name="T48" fmla="*/ 99 w 784"/>
              <a:gd name="T49" fmla="*/ 577 h 797"/>
              <a:gd name="T50" fmla="*/ 213 w 784"/>
              <a:gd name="T51" fmla="*/ 691 h 797"/>
              <a:gd name="T52" fmla="*/ 69 w 784"/>
              <a:gd name="T53" fmla="*/ 731 h 797"/>
              <a:gd name="T54" fmla="*/ 349 w 784"/>
              <a:gd name="T55" fmla="*/ 648 h 797"/>
              <a:gd name="T56" fmla="*/ 313 w 784"/>
              <a:gd name="T57" fmla="*/ 665 h 797"/>
              <a:gd name="T58" fmla="*/ 313 w 784"/>
              <a:gd name="T59" fmla="*/ 664 h 797"/>
              <a:gd name="T60" fmla="*/ 309 w 784"/>
              <a:gd name="T61" fmla="*/ 665 h 797"/>
              <a:gd name="T62" fmla="*/ 306 w 784"/>
              <a:gd name="T63" fmla="*/ 665 h 797"/>
              <a:gd name="T64" fmla="*/ 264 w 784"/>
              <a:gd name="T65" fmla="*/ 648 h 797"/>
              <a:gd name="T66" fmla="*/ 136 w 784"/>
              <a:gd name="T67" fmla="*/ 520 h 797"/>
              <a:gd name="T68" fmla="*/ 119 w 784"/>
              <a:gd name="T69" fmla="*/ 474 h 797"/>
              <a:gd name="T70" fmla="*/ 120 w 784"/>
              <a:gd name="T71" fmla="*/ 468 h 797"/>
              <a:gd name="T72" fmla="*/ 119 w 784"/>
              <a:gd name="T73" fmla="*/ 468 h 797"/>
              <a:gd name="T74" fmla="*/ 136 w 784"/>
              <a:gd name="T75" fmla="*/ 435 h 797"/>
              <a:gd name="T76" fmla="*/ 413 w 784"/>
              <a:gd name="T77" fmla="*/ 158 h 797"/>
              <a:gd name="T78" fmla="*/ 626 w 784"/>
              <a:gd name="T79" fmla="*/ 371 h 797"/>
              <a:gd name="T80" fmla="*/ 349 w 784"/>
              <a:gd name="T81" fmla="*/ 648 h 797"/>
              <a:gd name="T82" fmla="*/ 349 w 784"/>
              <a:gd name="T83" fmla="*/ 648 h 797"/>
              <a:gd name="T84" fmla="*/ 349 w 784"/>
              <a:gd name="T85" fmla="*/ 648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4" h="797">
                <a:moveTo>
                  <a:pt x="735" y="177"/>
                </a:moveTo>
                <a:cubicBezTo>
                  <a:pt x="608" y="49"/>
                  <a:pt x="608" y="49"/>
                  <a:pt x="608" y="49"/>
                </a:cubicBezTo>
                <a:cubicBezTo>
                  <a:pt x="558" y="0"/>
                  <a:pt x="478" y="0"/>
                  <a:pt x="429" y="49"/>
                </a:cubicBezTo>
                <a:cubicBezTo>
                  <a:pt x="89" y="388"/>
                  <a:pt x="89" y="388"/>
                  <a:pt x="89" y="388"/>
                </a:cubicBezTo>
                <a:cubicBezTo>
                  <a:pt x="68" y="410"/>
                  <a:pt x="56" y="438"/>
                  <a:pt x="53" y="466"/>
                </a:cubicBezTo>
                <a:cubicBezTo>
                  <a:pt x="3" y="721"/>
                  <a:pt x="3" y="721"/>
                  <a:pt x="3" y="721"/>
                </a:cubicBezTo>
                <a:cubicBezTo>
                  <a:pt x="3" y="723"/>
                  <a:pt x="3" y="723"/>
                  <a:pt x="3" y="723"/>
                </a:cubicBezTo>
                <a:cubicBezTo>
                  <a:pt x="0" y="744"/>
                  <a:pt x="7" y="764"/>
                  <a:pt x="21" y="778"/>
                </a:cubicBezTo>
                <a:cubicBezTo>
                  <a:pt x="34" y="790"/>
                  <a:pt x="50" y="797"/>
                  <a:pt x="68" y="797"/>
                </a:cubicBezTo>
                <a:cubicBezTo>
                  <a:pt x="70" y="797"/>
                  <a:pt x="73" y="797"/>
                  <a:pt x="76" y="797"/>
                </a:cubicBezTo>
                <a:cubicBezTo>
                  <a:pt x="78" y="797"/>
                  <a:pt x="78" y="797"/>
                  <a:pt x="78" y="797"/>
                </a:cubicBezTo>
                <a:cubicBezTo>
                  <a:pt x="321" y="731"/>
                  <a:pt x="321" y="731"/>
                  <a:pt x="321" y="731"/>
                </a:cubicBezTo>
                <a:cubicBezTo>
                  <a:pt x="349" y="728"/>
                  <a:pt x="375" y="715"/>
                  <a:pt x="395" y="695"/>
                </a:cubicBezTo>
                <a:cubicBezTo>
                  <a:pt x="735" y="355"/>
                  <a:pt x="735" y="355"/>
                  <a:pt x="735" y="355"/>
                </a:cubicBezTo>
                <a:cubicBezTo>
                  <a:pt x="784" y="306"/>
                  <a:pt x="784" y="226"/>
                  <a:pt x="735" y="177"/>
                </a:cubicBezTo>
                <a:close/>
                <a:moveTo>
                  <a:pt x="518" y="78"/>
                </a:moveTo>
                <a:cubicBezTo>
                  <a:pt x="534" y="78"/>
                  <a:pt x="549" y="84"/>
                  <a:pt x="561" y="96"/>
                </a:cubicBezTo>
                <a:cubicBezTo>
                  <a:pt x="688" y="224"/>
                  <a:pt x="688" y="224"/>
                  <a:pt x="688" y="224"/>
                </a:cubicBezTo>
                <a:cubicBezTo>
                  <a:pt x="712" y="247"/>
                  <a:pt x="712" y="285"/>
                  <a:pt x="688" y="309"/>
                </a:cubicBezTo>
                <a:cubicBezTo>
                  <a:pt x="673" y="324"/>
                  <a:pt x="673" y="324"/>
                  <a:pt x="673" y="324"/>
                </a:cubicBezTo>
                <a:cubicBezTo>
                  <a:pt x="460" y="111"/>
                  <a:pt x="460" y="111"/>
                  <a:pt x="460" y="111"/>
                </a:cubicBezTo>
                <a:cubicBezTo>
                  <a:pt x="476" y="96"/>
                  <a:pt x="476" y="96"/>
                  <a:pt x="476" y="96"/>
                </a:cubicBezTo>
                <a:cubicBezTo>
                  <a:pt x="487" y="84"/>
                  <a:pt x="503" y="78"/>
                  <a:pt x="518" y="78"/>
                </a:cubicBezTo>
                <a:close/>
                <a:moveTo>
                  <a:pt x="69" y="731"/>
                </a:moveTo>
                <a:cubicBezTo>
                  <a:pt x="99" y="577"/>
                  <a:pt x="99" y="577"/>
                  <a:pt x="99" y="577"/>
                </a:cubicBezTo>
                <a:cubicBezTo>
                  <a:pt x="213" y="691"/>
                  <a:pt x="213" y="691"/>
                  <a:pt x="213" y="691"/>
                </a:cubicBezTo>
                <a:lnTo>
                  <a:pt x="69" y="731"/>
                </a:lnTo>
                <a:close/>
                <a:moveTo>
                  <a:pt x="349" y="648"/>
                </a:moveTo>
                <a:cubicBezTo>
                  <a:pt x="339" y="658"/>
                  <a:pt x="327" y="664"/>
                  <a:pt x="313" y="665"/>
                </a:cubicBezTo>
                <a:cubicBezTo>
                  <a:pt x="313" y="664"/>
                  <a:pt x="313" y="664"/>
                  <a:pt x="313" y="664"/>
                </a:cubicBezTo>
                <a:cubicBezTo>
                  <a:pt x="309" y="665"/>
                  <a:pt x="309" y="665"/>
                  <a:pt x="309" y="665"/>
                </a:cubicBezTo>
                <a:cubicBezTo>
                  <a:pt x="308" y="665"/>
                  <a:pt x="307" y="665"/>
                  <a:pt x="306" y="665"/>
                </a:cubicBezTo>
                <a:cubicBezTo>
                  <a:pt x="290" y="665"/>
                  <a:pt x="275" y="659"/>
                  <a:pt x="264" y="648"/>
                </a:cubicBezTo>
                <a:cubicBezTo>
                  <a:pt x="136" y="520"/>
                  <a:pt x="136" y="520"/>
                  <a:pt x="136" y="520"/>
                </a:cubicBezTo>
                <a:cubicBezTo>
                  <a:pt x="124" y="508"/>
                  <a:pt x="118" y="491"/>
                  <a:pt x="119" y="474"/>
                </a:cubicBezTo>
                <a:cubicBezTo>
                  <a:pt x="120" y="468"/>
                  <a:pt x="120" y="468"/>
                  <a:pt x="120" y="468"/>
                </a:cubicBezTo>
                <a:cubicBezTo>
                  <a:pt x="119" y="468"/>
                  <a:pt x="119" y="468"/>
                  <a:pt x="119" y="468"/>
                </a:cubicBezTo>
                <a:cubicBezTo>
                  <a:pt x="121" y="456"/>
                  <a:pt x="127" y="445"/>
                  <a:pt x="136" y="435"/>
                </a:cubicBezTo>
                <a:cubicBezTo>
                  <a:pt x="413" y="158"/>
                  <a:pt x="413" y="158"/>
                  <a:pt x="413" y="158"/>
                </a:cubicBezTo>
                <a:cubicBezTo>
                  <a:pt x="626" y="371"/>
                  <a:pt x="626" y="371"/>
                  <a:pt x="626" y="371"/>
                </a:cubicBezTo>
                <a:lnTo>
                  <a:pt x="349" y="648"/>
                </a:lnTo>
                <a:close/>
                <a:moveTo>
                  <a:pt x="349" y="648"/>
                </a:moveTo>
                <a:cubicBezTo>
                  <a:pt x="349" y="648"/>
                  <a:pt x="349" y="648"/>
                  <a:pt x="349" y="648"/>
                </a:cubicBezTo>
              </a:path>
            </a:pathLst>
          </a:custGeom>
          <a:solidFill>
            <a:srgbClr val="504C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378658405"/>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69924" y="1"/>
            <a:ext cx="10850563" cy="1028699"/>
          </a:xfrm>
          <a:prstGeom prst="rect">
            <a:avLst/>
          </a:prstGeom>
        </p:spPr>
        <p:txBody>
          <a:bodyPr vert="horz" lIns="91440" tIns="45720" rIns="91440" bIns="45720" rtlCol="0" anchor="b">
            <a:normAutofit/>
          </a:bodyPr>
          <a:lstStyle/>
          <a:p>
            <a:r>
              <a:rPr lang="en-US" altLang="zh-CN" dirty="0"/>
              <a:t>Click to edit Master title style</a:t>
            </a:r>
            <a:endParaRPr lang="zh-CN" altLang="en-US" dirty="0"/>
          </a:p>
        </p:txBody>
      </p:sp>
      <p:sp>
        <p:nvSpPr>
          <p:cNvPr id="3" name="文本占位符 2"/>
          <p:cNvSpPr>
            <a:spLocks noGrp="1"/>
          </p:cNvSpPr>
          <p:nvPr>
            <p:ph type="body" idx="1"/>
          </p:nvPr>
        </p:nvSpPr>
        <p:spPr>
          <a:xfrm>
            <a:off x="669924" y="1123950"/>
            <a:ext cx="10850563" cy="5019675"/>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zh-CN" altLang="en-US" dirty="0"/>
          </a:p>
        </p:txBody>
      </p:sp>
      <p:cxnSp>
        <p:nvCxnSpPr>
          <p:cNvPr id="7" name="直接连接符 6"/>
          <p:cNvCxnSpPr/>
          <p:nvPr userDrawn="1"/>
        </p:nvCxnSpPr>
        <p:spPr>
          <a:xfrm>
            <a:off x="669924" y="1028700"/>
            <a:ext cx="10850563"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日期占位符 3">
            <a:extLst>
              <a:ext uri="{FF2B5EF4-FFF2-40B4-BE49-F238E27FC236}">
                <a16:creationId xmlns:a16="http://schemas.microsoft.com/office/drawing/2014/main" id="{04388434-9949-479C-A9C3-67A953F6A939}"/>
              </a:ext>
            </a:extLst>
          </p:cNvPr>
          <p:cNvSpPr>
            <a:spLocks noGrp="1"/>
          </p:cNvSpPr>
          <p:nvPr>
            <p:ph type="dt" sz="half" idx="2"/>
          </p:nvPr>
        </p:nvSpPr>
        <p:spPr>
          <a:xfrm>
            <a:off x="5401732" y="6240463"/>
            <a:ext cx="1388536" cy="206381"/>
          </a:xfrm>
          <a:prstGeom prst="rect">
            <a:avLst/>
          </a:prstGeom>
        </p:spPr>
        <p:txBody>
          <a:bodyPr vert="horz" lIns="91440" tIns="45720" rIns="91440" bIns="45720" rtlCol="0" anchor="ctr"/>
          <a:lstStyle>
            <a:lvl1pPr algn="ctr">
              <a:defRPr sz="1000">
                <a:solidFill>
                  <a:schemeClr val="tx1">
                    <a:lumMod val="50000"/>
                    <a:lumOff val="50000"/>
                  </a:schemeClr>
                </a:solidFill>
              </a:defRPr>
            </a:lvl1pPr>
          </a:lstStyle>
          <a:p>
            <a:fld id="{6489D9C7-5DC6-4263-87FF-7C99F6FB63C3}" type="datetime1">
              <a:rPr lang="zh-CN" altLang="en-US" smtClean="0"/>
              <a:pPr/>
              <a:t>2025-07-31</a:t>
            </a:fld>
            <a:endParaRPr lang="zh-CN" altLang="en-US"/>
          </a:p>
        </p:txBody>
      </p:sp>
      <p:sp>
        <p:nvSpPr>
          <p:cNvPr id="9" name="页脚占位符 4">
            <a:extLst>
              <a:ext uri="{FF2B5EF4-FFF2-40B4-BE49-F238E27FC236}">
                <a16:creationId xmlns:a16="http://schemas.microsoft.com/office/drawing/2014/main" id="{50A5656E-7A33-4865-A262-1F96263BAA16}"/>
              </a:ext>
            </a:extLst>
          </p:cNvPr>
          <p:cNvSpPr>
            <a:spLocks noGrp="1"/>
          </p:cNvSpPr>
          <p:nvPr>
            <p:ph type="ftr" sz="quarter" idx="3"/>
          </p:nvPr>
        </p:nvSpPr>
        <p:spPr>
          <a:xfrm>
            <a:off x="669924" y="6240463"/>
            <a:ext cx="4140201" cy="206381"/>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r>
              <a:rPr lang="en-US" altLang="zh-CN" dirty="0"/>
              <a:t>www.islide.cc</a:t>
            </a:r>
            <a:endParaRPr lang="zh-CN" altLang="en-US" dirty="0"/>
          </a:p>
        </p:txBody>
      </p:sp>
      <p:sp>
        <p:nvSpPr>
          <p:cNvPr id="10" name="灯片编号占位符 5">
            <a:extLst>
              <a:ext uri="{FF2B5EF4-FFF2-40B4-BE49-F238E27FC236}">
                <a16:creationId xmlns:a16="http://schemas.microsoft.com/office/drawing/2014/main" id="{5BF52F79-380E-4278-8B67-588AFE5840F9}"/>
              </a:ext>
            </a:extLst>
          </p:cNvPr>
          <p:cNvSpPr>
            <a:spLocks noGrp="1"/>
          </p:cNvSpPr>
          <p:nvPr>
            <p:ph type="sldNum" sz="quarter" idx="4"/>
          </p:nvPr>
        </p:nvSpPr>
        <p:spPr>
          <a:xfrm>
            <a:off x="8610599" y="6240463"/>
            <a:ext cx="2909888" cy="206381"/>
          </a:xfrm>
          <a:prstGeom prst="rect">
            <a:avLst/>
          </a:prstGeom>
        </p:spPr>
        <p:txBody>
          <a:bodyPr vert="horz" lIns="91440" tIns="45720" rIns="91440" bIns="45720" rtlCol="0" anchor="ctr"/>
          <a:lstStyle>
            <a:lvl1pPr algn="r">
              <a:defRPr sz="1000">
                <a:solidFill>
                  <a:schemeClr val="tx1">
                    <a:lumMod val="50000"/>
                    <a:lumOff val="50000"/>
                  </a:schemeClr>
                </a:solidFill>
              </a:defRPr>
            </a:lvl1pPr>
          </a:lstStyle>
          <a:p>
            <a:fld id="{5DD3DB80-B894-403A-B48E-6FDC1A72010E}" type="slidenum">
              <a:rPr lang="zh-CN" altLang="en-US" smtClean="0"/>
              <a:pPr/>
              <a:t>‹#›</a:t>
            </a:fld>
            <a:endParaRPr lang="zh-CN" altLang="en-US"/>
          </a:p>
        </p:txBody>
      </p:sp>
      <p:pic>
        <p:nvPicPr>
          <p:cNvPr id="11" name="Picture 4" descr="财税学院_2345看图王">
            <a:extLst>
              <a:ext uri="{FF2B5EF4-FFF2-40B4-BE49-F238E27FC236}">
                <a16:creationId xmlns:a16="http://schemas.microsoft.com/office/drawing/2014/main" id="{83A4DAA0-2164-4116-A410-8026D0BE5A2D}"/>
              </a:ext>
            </a:extLst>
          </p:cNvPr>
          <p:cNvPicPr>
            <a:picLocks noChangeAspect="1" noChangeArrowheads="1"/>
          </p:cNvPicPr>
          <p:nvPr userDrawn="1"/>
        </p:nvPicPr>
        <p:blipFill>
          <a:blip r:embed="rId8" cstate="print"/>
          <a:srcRect/>
          <a:stretch>
            <a:fillRect/>
          </a:stretch>
        </p:blipFill>
        <p:spPr bwMode="auto">
          <a:xfrm>
            <a:off x="9215041" y="338337"/>
            <a:ext cx="2452108" cy="3520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13" name="íṡļíḋé">
            <a:extLst>
              <a:ext uri="{FF2B5EF4-FFF2-40B4-BE49-F238E27FC236}">
                <a16:creationId xmlns:a16="http://schemas.microsoft.com/office/drawing/2014/main" id="{99044E65-71C2-4B92-8DDC-1AD787D09245}"/>
              </a:ext>
            </a:extLst>
          </p:cNvPr>
          <p:cNvGrpSpPr/>
          <p:nvPr userDrawn="1"/>
        </p:nvGrpSpPr>
        <p:grpSpPr>
          <a:xfrm>
            <a:off x="0" y="4452495"/>
            <a:ext cx="12177677" cy="2440828"/>
            <a:chOff x="0" y="4466341"/>
            <a:chExt cx="9144000" cy="1832773"/>
          </a:xfrm>
        </p:grpSpPr>
        <p:sp>
          <p:nvSpPr>
            <p:cNvPr id="14" name="iṣḷiḑè">
              <a:extLst>
                <a:ext uri="{FF2B5EF4-FFF2-40B4-BE49-F238E27FC236}">
                  <a16:creationId xmlns:a16="http://schemas.microsoft.com/office/drawing/2014/main" id="{C96AB7A6-6F11-47F9-A08C-BEE0B06BA360}"/>
                </a:ext>
              </a:extLst>
            </p:cNvPr>
            <p:cNvSpPr/>
            <p:nvPr/>
          </p:nvSpPr>
          <p:spPr bwMode="auto">
            <a:xfrm>
              <a:off x="772875" y="4678733"/>
              <a:ext cx="4359944" cy="1392352"/>
            </a:xfrm>
            <a:custGeom>
              <a:avLst/>
              <a:gdLst>
                <a:gd name="T0" fmla="*/ 1027 w 1478"/>
                <a:gd name="T1" fmla="*/ 471 h 473"/>
                <a:gd name="T2" fmla="*/ 972 w 1478"/>
                <a:gd name="T3" fmla="*/ 473 h 473"/>
                <a:gd name="T4" fmla="*/ 970 w 1478"/>
                <a:gd name="T5" fmla="*/ 473 h 473"/>
                <a:gd name="T6" fmla="*/ 995 w 1478"/>
                <a:gd name="T7" fmla="*/ 117 h 473"/>
                <a:gd name="T8" fmla="*/ 996 w 1478"/>
                <a:gd name="T9" fmla="*/ 105 h 473"/>
                <a:gd name="T10" fmla="*/ 1006 w 1478"/>
                <a:gd name="T11" fmla="*/ 117 h 473"/>
                <a:gd name="T12" fmla="*/ 1010 w 1478"/>
                <a:gd name="T13" fmla="*/ 471 h 473"/>
                <a:gd name="T14" fmla="*/ 1461 w 1478"/>
                <a:gd name="T15" fmla="*/ 105 h 473"/>
                <a:gd name="T16" fmla="*/ 1465 w 1478"/>
                <a:gd name="T17" fmla="*/ 105 h 473"/>
                <a:gd name="T18" fmla="*/ 1475 w 1478"/>
                <a:gd name="T19" fmla="*/ 155 h 473"/>
                <a:gd name="T20" fmla="*/ 1478 w 1478"/>
                <a:gd name="T21" fmla="*/ 473 h 473"/>
                <a:gd name="T22" fmla="*/ 1465 w 1478"/>
                <a:gd name="T23" fmla="*/ 473 h 473"/>
                <a:gd name="T24" fmla="*/ 1423 w 1478"/>
                <a:gd name="T25" fmla="*/ 473 h 473"/>
                <a:gd name="T26" fmla="*/ 1415 w 1478"/>
                <a:gd name="T27" fmla="*/ 207 h 473"/>
                <a:gd name="T28" fmla="*/ 1423 w 1478"/>
                <a:gd name="T29" fmla="*/ 155 h 473"/>
                <a:gd name="T30" fmla="*/ 1427 w 1478"/>
                <a:gd name="T31" fmla="*/ 105 h 473"/>
                <a:gd name="T32" fmla="*/ 1442 w 1478"/>
                <a:gd name="T33" fmla="*/ 23 h 473"/>
                <a:gd name="T34" fmla="*/ 1461 w 1478"/>
                <a:gd name="T35" fmla="*/ 105 h 473"/>
                <a:gd name="T36" fmla="*/ 1285 w 1478"/>
                <a:gd name="T37" fmla="*/ 190 h 473"/>
                <a:gd name="T38" fmla="*/ 1335 w 1478"/>
                <a:gd name="T39" fmla="*/ 473 h 473"/>
                <a:gd name="T40" fmla="*/ 1285 w 1478"/>
                <a:gd name="T41" fmla="*/ 190 h 473"/>
                <a:gd name="T42" fmla="*/ 1176 w 1478"/>
                <a:gd name="T43" fmla="*/ 243 h 473"/>
                <a:gd name="T44" fmla="*/ 1216 w 1478"/>
                <a:gd name="T45" fmla="*/ 473 h 473"/>
                <a:gd name="T46" fmla="*/ 1176 w 1478"/>
                <a:gd name="T47" fmla="*/ 243 h 473"/>
                <a:gd name="T48" fmla="*/ 1083 w 1478"/>
                <a:gd name="T49" fmla="*/ 167 h 473"/>
                <a:gd name="T50" fmla="*/ 1125 w 1478"/>
                <a:gd name="T51" fmla="*/ 473 h 473"/>
                <a:gd name="T52" fmla="*/ 1083 w 1478"/>
                <a:gd name="T53" fmla="*/ 167 h 473"/>
                <a:gd name="T54" fmla="*/ 849 w 1478"/>
                <a:gd name="T55" fmla="*/ 295 h 473"/>
                <a:gd name="T56" fmla="*/ 884 w 1478"/>
                <a:gd name="T57" fmla="*/ 473 h 473"/>
                <a:gd name="T58" fmla="*/ 849 w 1478"/>
                <a:gd name="T59" fmla="*/ 295 h 473"/>
                <a:gd name="T60" fmla="*/ 631 w 1478"/>
                <a:gd name="T61" fmla="*/ 373 h 473"/>
                <a:gd name="T62" fmla="*/ 643 w 1478"/>
                <a:gd name="T63" fmla="*/ 318 h 473"/>
                <a:gd name="T64" fmla="*/ 667 w 1478"/>
                <a:gd name="T65" fmla="*/ 306 h 473"/>
                <a:gd name="T66" fmla="*/ 702 w 1478"/>
                <a:gd name="T67" fmla="*/ 234 h 473"/>
                <a:gd name="T68" fmla="*/ 723 w 1478"/>
                <a:gd name="T69" fmla="*/ 306 h 473"/>
                <a:gd name="T70" fmla="*/ 702 w 1478"/>
                <a:gd name="T71" fmla="*/ 473 h 473"/>
                <a:gd name="T72" fmla="*/ 687 w 1478"/>
                <a:gd name="T73" fmla="*/ 473 h 473"/>
                <a:gd name="T74" fmla="*/ 643 w 1478"/>
                <a:gd name="T75" fmla="*/ 473 h 473"/>
                <a:gd name="T76" fmla="*/ 631 w 1478"/>
                <a:gd name="T77" fmla="*/ 373 h 473"/>
                <a:gd name="T78" fmla="*/ 581 w 1478"/>
                <a:gd name="T79" fmla="*/ 255 h 473"/>
                <a:gd name="T80" fmla="*/ 623 w 1478"/>
                <a:gd name="T81" fmla="*/ 473 h 473"/>
                <a:gd name="T82" fmla="*/ 581 w 1478"/>
                <a:gd name="T83" fmla="*/ 255 h 473"/>
                <a:gd name="T84" fmla="*/ 532 w 1478"/>
                <a:gd name="T85" fmla="*/ 314 h 473"/>
                <a:gd name="T86" fmla="*/ 557 w 1478"/>
                <a:gd name="T87" fmla="*/ 356 h 473"/>
                <a:gd name="T88" fmla="*/ 532 w 1478"/>
                <a:gd name="T89" fmla="*/ 473 h 473"/>
                <a:gd name="T90" fmla="*/ 455 w 1478"/>
                <a:gd name="T91" fmla="*/ 473 h 473"/>
                <a:gd name="T92" fmla="*/ 455 w 1478"/>
                <a:gd name="T93" fmla="*/ 302 h 473"/>
                <a:gd name="T94" fmla="*/ 488 w 1478"/>
                <a:gd name="T95" fmla="*/ 356 h 473"/>
                <a:gd name="T96" fmla="*/ 532 w 1478"/>
                <a:gd name="T97" fmla="*/ 314 h 473"/>
                <a:gd name="T98" fmla="*/ 360 w 1478"/>
                <a:gd name="T99" fmla="*/ 293 h 473"/>
                <a:gd name="T100" fmla="*/ 426 w 1478"/>
                <a:gd name="T101" fmla="*/ 473 h 473"/>
                <a:gd name="T102" fmla="*/ 360 w 1478"/>
                <a:gd name="T103" fmla="*/ 293 h 473"/>
                <a:gd name="T104" fmla="*/ 287 w 1478"/>
                <a:gd name="T105" fmla="*/ 209 h 473"/>
                <a:gd name="T106" fmla="*/ 350 w 1478"/>
                <a:gd name="T107" fmla="*/ 473 h 473"/>
                <a:gd name="T108" fmla="*/ 287 w 1478"/>
                <a:gd name="T109" fmla="*/ 209 h 473"/>
                <a:gd name="T110" fmla="*/ 195 w 1478"/>
                <a:gd name="T111" fmla="*/ 184 h 473"/>
                <a:gd name="T112" fmla="*/ 241 w 1478"/>
                <a:gd name="T113" fmla="*/ 473 h 473"/>
                <a:gd name="T114" fmla="*/ 195 w 1478"/>
                <a:gd name="T115" fmla="*/ 184 h 473"/>
                <a:gd name="T116" fmla="*/ 31 w 1478"/>
                <a:gd name="T117" fmla="*/ 264 h 473"/>
                <a:gd name="T118" fmla="*/ 92 w 1478"/>
                <a:gd name="T119" fmla="*/ 473 h 473"/>
                <a:gd name="T120" fmla="*/ 31 w 1478"/>
                <a:gd name="T121" fmla="*/ 473 h 473"/>
                <a:gd name="T122" fmla="*/ 0 w 1478"/>
                <a:gd name="T123" fmla="*/ 331 h 473"/>
                <a:gd name="T124" fmla="*/ 31 w 1478"/>
                <a:gd name="T125" fmla="*/ 26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8" h="473">
                  <a:moveTo>
                    <a:pt x="1010" y="471"/>
                  </a:moveTo>
                  <a:lnTo>
                    <a:pt x="1027" y="471"/>
                  </a:lnTo>
                  <a:lnTo>
                    <a:pt x="1027" y="473"/>
                  </a:lnTo>
                  <a:lnTo>
                    <a:pt x="972" y="473"/>
                  </a:lnTo>
                  <a:lnTo>
                    <a:pt x="972" y="473"/>
                  </a:lnTo>
                  <a:lnTo>
                    <a:pt x="970" y="473"/>
                  </a:lnTo>
                  <a:lnTo>
                    <a:pt x="970" y="117"/>
                  </a:lnTo>
                  <a:lnTo>
                    <a:pt x="995" y="117"/>
                  </a:lnTo>
                  <a:lnTo>
                    <a:pt x="996" y="75"/>
                  </a:lnTo>
                  <a:lnTo>
                    <a:pt x="996" y="105"/>
                  </a:lnTo>
                  <a:lnTo>
                    <a:pt x="1002" y="105"/>
                  </a:lnTo>
                  <a:lnTo>
                    <a:pt x="1006" y="117"/>
                  </a:lnTo>
                  <a:lnTo>
                    <a:pt x="1010" y="117"/>
                  </a:lnTo>
                  <a:lnTo>
                    <a:pt x="1010" y="471"/>
                  </a:lnTo>
                  <a:lnTo>
                    <a:pt x="1010" y="471"/>
                  </a:lnTo>
                  <a:close/>
                  <a:moveTo>
                    <a:pt x="1461" y="105"/>
                  </a:moveTo>
                  <a:lnTo>
                    <a:pt x="1463" y="0"/>
                  </a:lnTo>
                  <a:lnTo>
                    <a:pt x="1465" y="105"/>
                  </a:lnTo>
                  <a:lnTo>
                    <a:pt x="1475" y="105"/>
                  </a:lnTo>
                  <a:lnTo>
                    <a:pt x="1475" y="155"/>
                  </a:lnTo>
                  <a:lnTo>
                    <a:pt x="1478" y="155"/>
                  </a:lnTo>
                  <a:lnTo>
                    <a:pt x="1478" y="473"/>
                  </a:lnTo>
                  <a:lnTo>
                    <a:pt x="1475" y="473"/>
                  </a:lnTo>
                  <a:lnTo>
                    <a:pt x="1465" y="473"/>
                  </a:lnTo>
                  <a:lnTo>
                    <a:pt x="1427" y="473"/>
                  </a:lnTo>
                  <a:lnTo>
                    <a:pt x="1423" y="473"/>
                  </a:lnTo>
                  <a:lnTo>
                    <a:pt x="1415" y="473"/>
                  </a:lnTo>
                  <a:lnTo>
                    <a:pt x="1415" y="207"/>
                  </a:lnTo>
                  <a:lnTo>
                    <a:pt x="1423" y="207"/>
                  </a:lnTo>
                  <a:lnTo>
                    <a:pt x="1423" y="155"/>
                  </a:lnTo>
                  <a:lnTo>
                    <a:pt x="1427" y="155"/>
                  </a:lnTo>
                  <a:lnTo>
                    <a:pt x="1427" y="105"/>
                  </a:lnTo>
                  <a:lnTo>
                    <a:pt x="1440" y="105"/>
                  </a:lnTo>
                  <a:lnTo>
                    <a:pt x="1442" y="23"/>
                  </a:lnTo>
                  <a:lnTo>
                    <a:pt x="1444" y="105"/>
                  </a:lnTo>
                  <a:lnTo>
                    <a:pt x="1461" y="105"/>
                  </a:lnTo>
                  <a:lnTo>
                    <a:pt x="1461" y="105"/>
                  </a:lnTo>
                  <a:close/>
                  <a:moveTo>
                    <a:pt x="1285" y="190"/>
                  </a:moveTo>
                  <a:lnTo>
                    <a:pt x="1335" y="190"/>
                  </a:lnTo>
                  <a:lnTo>
                    <a:pt x="1335" y="473"/>
                  </a:lnTo>
                  <a:lnTo>
                    <a:pt x="1285" y="473"/>
                  </a:lnTo>
                  <a:lnTo>
                    <a:pt x="1285" y="190"/>
                  </a:lnTo>
                  <a:lnTo>
                    <a:pt x="1285" y="190"/>
                  </a:lnTo>
                  <a:close/>
                  <a:moveTo>
                    <a:pt x="1176" y="243"/>
                  </a:moveTo>
                  <a:lnTo>
                    <a:pt x="1216" y="243"/>
                  </a:lnTo>
                  <a:lnTo>
                    <a:pt x="1216" y="473"/>
                  </a:lnTo>
                  <a:lnTo>
                    <a:pt x="1176" y="473"/>
                  </a:lnTo>
                  <a:lnTo>
                    <a:pt x="1176" y="243"/>
                  </a:lnTo>
                  <a:lnTo>
                    <a:pt x="1176" y="243"/>
                  </a:lnTo>
                  <a:close/>
                  <a:moveTo>
                    <a:pt x="1083" y="167"/>
                  </a:moveTo>
                  <a:lnTo>
                    <a:pt x="1125" y="167"/>
                  </a:lnTo>
                  <a:lnTo>
                    <a:pt x="1125" y="473"/>
                  </a:lnTo>
                  <a:lnTo>
                    <a:pt x="1083" y="473"/>
                  </a:lnTo>
                  <a:lnTo>
                    <a:pt x="1083" y="167"/>
                  </a:lnTo>
                  <a:lnTo>
                    <a:pt x="1083" y="167"/>
                  </a:lnTo>
                  <a:close/>
                  <a:moveTo>
                    <a:pt x="849" y="295"/>
                  </a:moveTo>
                  <a:lnTo>
                    <a:pt x="884" y="295"/>
                  </a:lnTo>
                  <a:lnTo>
                    <a:pt x="884" y="473"/>
                  </a:lnTo>
                  <a:lnTo>
                    <a:pt x="849" y="473"/>
                  </a:lnTo>
                  <a:lnTo>
                    <a:pt x="849" y="295"/>
                  </a:lnTo>
                  <a:lnTo>
                    <a:pt x="849" y="295"/>
                  </a:lnTo>
                  <a:close/>
                  <a:moveTo>
                    <a:pt x="631" y="373"/>
                  </a:moveTo>
                  <a:lnTo>
                    <a:pt x="643" y="373"/>
                  </a:lnTo>
                  <a:lnTo>
                    <a:pt x="643" y="318"/>
                  </a:lnTo>
                  <a:lnTo>
                    <a:pt x="667" y="318"/>
                  </a:lnTo>
                  <a:lnTo>
                    <a:pt x="667" y="306"/>
                  </a:lnTo>
                  <a:lnTo>
                    <a:pt x="667" y="234"/>
                  </a:lnTo>
                  <a:lnTo>
                    <a:pt x="702" y="234"/>
                  </a:lnTo>
                  <a:lnTo>
                    <a:pt x="702" y="306"/>
                  </a:lnTo>
                  <a:lnTo>
                    <a:pt x="723" y="306"/>
                  </a:lnTo>
                  <a:lnTo>
                    <a:pt x="723" y="473"/>
                  </a:lnTo>
                  <a:lnTo>
                    <a:pt x="702" y="473"/>
                  </a:lnTo>
                  <a:lnTo>
                    <a:pt x="698" y="473"/>
                  </a:lnTo>
                  <a:lnTo>
                    <a:pt x="687" y="473"/>
                  </a:lnTo>
                  <a:lnTo>
                    <a:pt x="667" y="473"/>
                  </a:lnTo>
                  <a:lnTo>
                    <a:pt x="643" y="473"/>
                  </a:lnTo>
                  <a:lnTo>
                    <a:pt x="631" y="473"/>
                  </a:lnTo>
                  <a:lnTo>
                    <a:pt x="631" y="373"/>
                  </a:lnTo>
                  <a:lnTo>
                    <a:pt x="631" y="373"/>
                  </a:lnTo>
                  <a:close/>
                  <a:moveTo>
                    <a:pt x="581" y="255"/>
                  </a:moveTo>
                  <a:lnTo>
                    <a:pt x="623" y="255"/>
                  </a:lnTo>
                  <a:lnTo>
                    <a:pt x="623" y="473"/>
                  </a:lnTo>
                  <a:lnTo>
                    <a:pt x="581" y="473"/>
                  </a:lnTo>
                  <a:lnTo>
                    <a:pt x="581" y="255"/>
                  </a:lnTo>
                  <a:lnTo>
                    <a:pt x="581" y="255"/>
                  </a:lnTo>
                  <a:close/>
                  <a:moveTo>
                    <a:pt x="532" y="314"/>
                  </a:moveTo>
                  <a:lnTo>
                    <a:pt x="557" y="314"/>
                  </a:lnTo>
                  <a:lnTo>
                    <a:pt x="557" y="356"/>
                  </a:lnTo>
                  <a:lnTo>
                    <a:pt x="557" y="473"/>
                  </a:lnTo>
                  <a:lnTo>
                    <a:pt x="532" y="473"/>
                  </a:lnTo>
                  <a:lnTo>
                    <a:pt x="488" y="473"/>
                  </a:lnTo>
                  <a:lnTo>
                    <a:pt x="455" y="473"/>
                  </a:lnTo>
                  <a:lnTo>
                    <a:pt x="455" y="356"/>
                  </a:lnTo>
                  <a:lnTo>
                    <a:pt x="455" y="302"/>
                  </a:lnTo>
                  <a:lnTo>
                    <a:pt x="488" y="302"/>
                  </a:lnTo>
                  <a:lnTo>
                    <a:pt x="488" y="356"/>
                  </a:lnTo>
                  <a:lnTo>
                    <a:pt x="532" y="356"/>
                  </a:lnTo>
                  <a:lnTo>
                    <a:pt x="532" y="314"/>
                  </a:lnTo>
                  <a:lnTo>
                    <a:pt x="532" y="314"/>
                  </a:lnTo>
                  <a:close/>
                  <a:moveTo>
                    <a:pt x="360" y="293"/>
                  </a:moveTo>
                  <a:lnTo>
                    <a:pt x="426" y="293"/>
                  </a:lnTo>
                  <a:lnTo>
                    <a:pt x="426" y="473"/>
                  </a:lnTo>
                  <a:lnTo>
                    <a:pt x="360" y="473"/>
                  </a:lnTo>
                  <a:lnTo>
                    <a:pt x="360" y="293"/>
                  </a:lnTo>
                  <a:lnTo>
                    <a:pt x="360" y="293"/>
                  </a:lnTo>
                  <a:close/>
                  <a:moveTo>
                    <a:pt x="287" y="209"/>
                  </a:moveTo>
                  <a:lnTo>
                    <a:pt x="350" y="209"/>
                  </a:lnTo>
                  <a:lnTo>
                    <a:pt x="350" y="473"/>
                  </a:lnTo>
                  <a:lnTo>
                    <a:pt x="287" y="473"/>
                  </a:lnTo>
                  <a:lnTo>
                    <a:pt x="287" y="209"/>
                  </a:lnTo>
                  <a:lnTo>
                    <a:pt x="287" y="209"/>
                  </a:lnTo>
                  <a:close/>
                  <a:moveTo>
                    <a:pt x="195" y="184"/>
                  </a:moveTo>
                  <a:lnTo>
                    <a:pt x="241" y="184"/>
                  </a:lnTo>
                  <a:lnTo>
                    <a:pt x="241" y="473"/>
                  </a:lnTo>
                  <a:lnTo>
                    <a:pt x="195" y="473"/>
                  </a:lnTo>
                  <a:lnTo>
                    <a:pt x="195" y="184"/>
                  </a:lnTo>
                  <a:lnTo>
                    <a:pt x="195" y="184"/>
                  </a:lnTo>
                  <a:close/>
                  <a:moveTo>
                    <a:pt x="31" y="264"/>
                  </a:moveTo>
                  <a:lnTo>
                    <a:pt x="92" y="264"/>
                  </a:lnTo>
                  <a:lnTo>
                    <a:pt x="92" y="473"/>
                  </a:lnTo>
                  <a:lnTo>
                    <a:pt x="61" y="473"/>
                  </a:lnTo>
                  <a:lnTo>
                    <a:pt x="31" y="473"/>
                  </a:lnTo>
                  <a:lnTo>
                    <a:pt x="0" y="473"/>
                  </a:lnTo>
                  <a:lnTo>
                    <a:pt x="0" y="331"/>
                  </a:lnTo>
                  <a:lnTo>
                    <a:pt x="31" y="331"/>
                  </a:lnTo>
                  <a:lnTo>
                    <a:pt x="31" y="264"/>
                  </a:lnTo>
                  <a:lnTo>
                    <a:pt x="31" y="264"/>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5" name="ïṡ1ïdè">
              <a:extLst>
                <a:ext uri="{FF2B5EF4-FFF2-40B4-BE49-F238E27FC236}">
                  <a16:creationId xmlns:a16="http://schemas.microsoft.com/office/drawing/2014/main" id="{0235A7A7-B055-43F4-808D-987A934AB16E}"/>
                </a:ext>
              </a:extLst>
            </p:cNvPr>
            <p:cNvSpPr/>
            <p:nvPr/>
          </p:nvSpPr>
          <p:spPr bwMode="auto">
            <a:xfrm>
              <a:off x="117996" y="5321000"/>
              <a:ext cx="5994189" cy="750090"/>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6" name="iṣļïḓê">
              <a:extLst>
                <a:ext uri="{FF2B5EF4-FFF2-40B4-BE49-F238E27FC236}">
                  <a16:creationId xmlns:a16="http://schemas.microsoft.com/office/drawing/2014/main" id="{2BFFCD75-73D8-4335-B57B-3F31CF8EA2AA}"/>
                </a:ext>
              </a:extLst>
            </p:cNvPr>
            <p:cNvSpPr/>
            <p:nvPr/>
          </p:nvSpPr>
          <p:spPr bwMode="auto">
            <a:xfrm>
              <a:off x="430686"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7" name="iSlïḑe">
              <a:extLst>
                <a:ext uri="{FF2B5EF4-FFF2-40B4-BE49-F238E27FC236}">
                  <a16:creationId xmlns:a16="http://schemas.microsoft.com/office/drawing/2014/main" id="{A20A5A27-E3A3-48AB-92CF-1E6178DF0008}"/>
                </a:ext>
              </a:extLst>
            </p:cNvPr>
            <p:cNvSpPr/>
            <p:nvPr/>
          </p:nvSpPr>
          <p:spPr bwMode="auto">
            <a:xfrm>
              <a:off x="908568"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8" name="i$ḷiďè">
              <a:extLst>
                <a:ext uri="{FF2B5EF4-FFF2-40B4-BE49-F238E27FC236}">
                  <a16:creationId xmlns:a16="http://schemas.microsoft.com/office/drawing/2014/main" id="{AFCBC4F1-1055-4876-9F57-6E2A4FE12B01}"/>
                </a:ext>
              </a:extLst>
            </p:cNvPr>
            <p:cNvSpPr/>
            <p:nvPr/>
          </p:nvSpPr>
          <p:spPr bwMode="auto">
            <a:xfrm>
              <a:off x="2041328"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19" name="išḷíḑê">
              <a:extLst>
                <a:ext uri="{FF2B5EF4-FFF2-40B4-BE49-F238E27FC236}">
                  <a16:creationId xmlns:a16="http://schemas.microsoft.com/office/drawing/2014/main" id="{7B67B1F2-C009-483C-AF02-AF7CD9CC0600}"/>
                </a:ext>
              </a:extLst>
            </p:cNvPr>
            <p:cNvSpPr/>
            <p:nvPr/>
          </p:nvSpPr>
          <p:spPr bwMode="auto">
            <a:xfrm>
              <a:off x="2118028"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20" name="íš1iďe">
              <a:extLst>
                <a:ext uri="{FF2B5EF4-FFF2-40B4-BE49-F238E27FC236}">
                  <a16:creationId xmlns:a16="http://schemas.microsoft.com/office/drawing/2014/main" id="{BC971B8A-D9C2-4DD4-9715-E1BF4770DCFD}"/>
                </a:ext>
              </a:extLst>
            </p:cNvPr>
            <p:cNvSpPr/>
            <p:nvPr/>
          </p:nvSpPr>
          <p:spPr bwMode="auto">
            <a:xfrm>
              <a:off x="2348117"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21" name="íšľiḑê">
              <a:extLst>
                <a:ext uri="{FF2B5EF4-FFF2-40B4-BE49-F238E27FC236}">
                  <a16:creationId xmlns:a16="http://schemas.microsoft.com/office/drawing/2014/main" id="{A0E8778B-4382-4CAE-954E-7697FD0E38F4}"/>
                </a:ext>
              </a:extLst>
            </p:cNvPr>
            <p:cNvSpPr/>
            <p:nvPr/>
          </p:nvSpPr>
          <p:spPr bwMode="auto">
            <a:xfrm>
              <a:off x="2660808"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22" name="iśľîďè">
              <a:extLst>
                <a:ext uri="{FF2B5EF4-FFF2-40B4-BE49-F238E27FC236}">
                  <a16:creationId xmlns:a16="http://schemas.microsoft.com/office/drawing/2014/main" id="{4EAA081C-D4C3-49C3-8999-3ADC5B68EAA7}"/>
                </a:ext>
              </a:extLst>
            </p:cNvPr>
            <p:cNvSpPr/>
            <p:nvPr/>
          </p:nvSpPr>
          <p:spPr bwMode="auto">
            <a:xfrm>
              <a:off x="2796502"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23" name="i$1îdè">
              <a:extLst>
                <a:ext uri="{FF2B5EF4-FFF2-40B4-BE49-F238E27FC236}">
                  <a16:creationId xmlns:a16="http://schemas.microsoft.com/office/drawing/2014/main" id="{13431743-9C0F-4F93-B715-A6A7A5293D14}"/>
                </a:ext>
              </a:extLst>
            </p:cNvPr>
            <p:cNvSpPr/>
            <p:nvPr/>
          </p:nvSpPr>
          <p:spPr bwMode="auto">
            <a:xfrm>
              <a:off x="3421880" y="5610901"/>
              <a:ext cx="147494" cy="442486"/>
            </a:xfrm>
            <a:custGeom>
              <a:avLst/>
              <a:gdLst>
                <a:gd name="T0" fmla="*/ 9 w 50"/>
                <a:gd name="T1" fmla="*/ 23 h 149"/>
                <a:gd name="T2" fmla="*/ 13 w 50"/>
                <a:gd name="T3" fmla="*/ 23 h 149"/>
                <a:gd name="T4" fmla="*/ 23 w 50"/>
                <a:gd name="T5" fmla="*/ 0 h 149"/>
                <a:gd name="T6" fmla="*/ 29 w 50"/>
                <a:gd name="T7" fmla="*/ 0 h 149"/>
                <a:gd name="T8" fmla="*/ 36 w 50"/>
                <a:gd name="T9" fmla="*/ 23 h 149"/>
                <a:gd name="T10" fmla="*/ 42 w 50"/>
                <a:gd name="T11" fmla="*/ 23 h 149"/>
                <a:gd name="T12" fmla="*/ 42 w 50"/>
                <a:gd name="T13" fmla="*/ 36 h 149"/>
                <a:gd name="T14" fmla="*/ 44 w 50"/>
                <a:gd name="T15" fmla="*/ 42 h 149"/>
                <a:gd name="T16" fmla="*/ 50 w 50"/>
                <a:gd name="T17" fmla="*/ 42 h 149"/>
                <a:gd name="T18" fmla="*/ 50 w 50"/>
                <a:gd name="T19" fmla="*/ 149 h 149"/>
                <a:gd name="T20" fmla="*/ 0 w 50"/>
                <a:gd name="T21" fmla="*/ 149 h 149"/>
                <a:gd name="T22" fmla="*/ 0 w 50"/>
                <a:gd name="T23" fmla="*/ 42 h 149"/>
                <a:gd name="T24" fmla="*/ 8 w 50"/>
                <a:gd name="T25" fmla="*/ 42 h 149"/>
                <a:gd name="T26" fmla="*/ 9 w 50"/>
                <a:gd name="T27" fmla="*/ 36 h 149"/>
                <a:gd name="T28" fmla="*/ 9 w 50"/>
                <a:gd name="T29" fmla="*/ 23 h 149"/>
                <a:gd name="T30" fmla="*/ 9 w 50"/>
                <a:gd name="T31" fmla="*/ 2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49">
                  <a:moveTo>
                    <a:pt x="9" y="23"/>
                  </a:moveTo>
                  <a:lnTo>
                    <a:pt x="13" y="23"/>
                  </a:lnTo>
                  <a:lnTo>
                    <a:pt x="23" y="0"/>
                  </a:lnTo>
                  <a:lnTo>
                    <a:pt x="29" y="0"/>
                  </a:lnTo>
                  <a:lnTo>
                    <a:pt x="36" y="23"/>
                  </a:lnTo>
                  <a:lnTo>
                    <a:pt x="42" y="23"/>
                  </a:lnTo>
                  <a:lnTo>
                    <a:pt x="42" y="36"/>
                  </a:lnTo>
                  <a:lnTo>
                    <a:pt x="44" y="42"/>
                  </a:lnTo>
                  <a:lnTo>
                    <a:pt x="50" y="42"/>
                  </a:lnTo>
                  <a:lnTo>
                    <a:pt x="50" y="149"/>
                  </a:lnTo>
                  <a:lnTo>
                    <a:pt x="0" y="149"/>
                  </a:lnTo>
                  <a:lnTo>
                    <a:pt x="0" y="42"/>
                  </a:lnTo>
                  <a:lnTo>
                    <a:pt x="8" y="42"/>
                  </a:lnTo>
                  <a:lnTo>
                    <a:pt x="9" y="36"/>
                  </a:lnTo>
                  <a:lnTo>
                    <a:pt x="9" y="23"/>
                  </a:lnTo>
                  <a:lnTo>
                    <a:pt x="9" y="2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24" name="îŝľïḓè">
              <a:extLst>
                <a:ext uri="{FF2B5EF4-FFF2-40B4-BE49-F238E27FC236}">
                  <a16:creationId xmlns:a16="http://schemas.microsoft.com/office/drawing/2014/main" id="{DE94EF8D-D402-4448-8F36-C78900E43B27}"/>
                </a:ext>
              </a:extLst>
            </p:cNvPr>
            <p:cNvSpPr/>
            <p:nvPr/>
          </p:nvSpPr>
          <p:spPr bwMode="auto">
            <a:xfrm>
              <a:off x="3646071" y="5964889"/>
              <a:ext cx="82597" cy="88498"/>
            </a:xfrm>
            <a:custGeom>
              <a:avLst/>
              <a:gdLst>
                <a:gd name="T0" fmla="*/ 0 w 28"/>
                <a:gd name="T1" fmla="*/ 0 h 31"/>
                <a:gd name="T2" fmla="*/ 28 w 28"/>
                <a:gd name="T3" fmla="*/ 0 h 31"/>
                <a:gd name="T4" fmla="*/ 28 w 28"/>
                <a:gd name="T5" fmla="*/ 31 h 31"/>
                <a:gd name="T6" fmla="*/ 0 w 28"/>
                <a:gd name="T7" fmla="*/ 31 h 31"/>
                <a:gd name="T8" fmla="*/ 0 w 28"/>
                <a:gd name="T9" fmla="*/ 0 h 31"/>
                <a:gd name="T10" fmla="*/ 0 w 28"/>
                <a:gd name="T11" fmla="*/ 0 h 31"/>
              </a:gdLst>
              <a:ahLst/>
              <a:cxnLst>
                <a:cxn ang="0">
                  <a:pos x="T0" y="T1"/>
                </a:cxn>
                <a:cxn ang="0">
                  <a:pos x="T2" y="T3"/>
                </a:cxn>
                <a:cxn ang="0">
                  <a:pos x="T4" y="T5"/>
                </a:cxn>
                <a:cxn ang="0">
                  <a:pos x="T6" y="T7"/>
                </a:cxn>
                <a:cxn ang="0">
                  <a:pos x="T8" y="T9"/>
                </a:cxn>
                <a:cxn ang="0">
                  <a:pos x="T10" y="T11"/>
                </a:cxn>
              </a:cxnLst>
              <a:rect l="0" t="0" r="r" b="b"/>
              <a:pathLst>
                <a:path w="28" h="31">
                  <a:moveTo>
                    <a:pt x="0" y="0"/>
                  </a:moveTo>
                  <a:lnTo>
                    <a:pt x="28" y="0"/>
                  </a:lnTo>
                  <a:lnTo>
                    <a:pt x="28" y="31"/>
                  </a:lnTo>
                  <a:lnTo>
                    <a:pt x="0" y="31"/>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25" name="ïŝ1îḑê">
              <a:extLst>
                <a:ext uri="{FF2B5EF4-FFF2-40B4-BE49-F238E27FC236}">
                  <a16:creationId xmlns:a16="http://schemas.microsoft.com/office/drawing/2014/main" id="{A7914C39-7FFF-4625-8F62-A3561D395C37}"/>
                </a:ext>
              </a:extLst>
            </p:cNvPr>
            <p:cNvSpPr/>
            <p:nvPr/>
          </p:nvSpPr>
          <p:spPr bwMode="auto">
            <a:xfrm>
              <a:off x="3675572" y="5021474"/>
              <a:ext cx="778773" cy="1031913"/>
            </a:xfrm>
            <a:custGeom>
              <a:avLst/>
              <a:gdLst>
                <a:gd name="T0" fmla="*/ 124 w 266"/>
                <a:gd name="T1" fmla="*/ 0 h 476"/>
                <a:gd name="T2" fmla="*/ 203 w 266"/>
                <a:gd name="T3" fmla="*/ 0 h 476"/>
                <a:gd name="T4" fmla="*/ 203 w 266"/>
                <a:gd name="T5" fmla="*/ 5 h 476"/>
                <a:gd name="T6" fmla="*/ 209 w 266"/>
                <a:gd name="T7" fmla="*/ 5 h 476"/>
                <a:gd name="T8" fmla="*/ 209 w 266"/>
                <a:gd name="T9" fmla="*/ 9 h 476"/>
                <a:gd name="T10" fmla="*/ 214 w 266"/>
                <a:gd name="T11" fmla="*/ 9 h 476"/>
                <a:gd name="T12" fmla="*/ 214 w 266"/>
                <a:gd name="T13" fmla="*/ 17 h 476"/>
                <a:gd name="T14" fmla="*/ 222 w 266"/>
                <a:gd name="T15" fmla="*/ 17 h 476"/>
                <a:gd name="T16" fmla="*/ 222 w 266"/>
                <a:gd name="T17" fmla="*/ 430 h 476"/>
                <a:gd name="T18" fmla="*/ 230 w 266"/>
                <a:gd name="T19" fmla="*/ 430 h 476"/>
                <a:gd name="T20" fmla="*/ 230 w 266"/>
                <a:gd name="T21" fmla="*/ 453 h 476"/>
                <a:gd name="T22" fmla="*/ 230 w 266"/>
                <a:gd name="T23" fmla="*/ 462 h 476"/>
                <a:gd name="T24" fmla="*/ 266 w 266"/>
                <a:gd name="T25" fmla="*/ 462 h 476"/>
                <a:gd name="T26" fmla="*/ 266 w 266"/>
                <a:gd name="T27" fmla="*/ 476 h 476"/>
                <a:gd name="T28" fmla="*/ 230 w 266"/>
                <a:gd name="T29" fmla="*/ 476 h 476"/>
                <a:gd name="T30" fmla="*/ 222 w 266"/>
                <a:gd name="T31" fmla="*/ 476 h 476"/>
                <a:gd name="T32" fmla="*/ 199 w 266"/>
                <a:gd name="T33" fmla="*/ 476 h 476"/>
                <a:gd name="T34" fmla="*/ 124 w 266"/>
                <a:gd name="T35" fmla="*/ 476 h 476"/>
                <a:gd name="T36" fmla="*/ 48 w 266"/>
                <a:gd name="T37" fmla="*/ 476 h 476"/>
                <a:gd name="T38" fmla="*/ 0 w 266"/>
                <a:gd name="T39" fmla="*/ 476 h 476"/>
                <a:gd name="T40" fmla="*/ 0 w 266"/>
                <a:gd name="T41" fmla="*/ 453 h 476"/>
                <a:gd name="T42" fmla="*/ 0 w 266"/>
                <a:gd name="T43" fmla="*/ 411 h 476"/>
                <a:gd name="T44" fmla="*/ 10 w 266"/>
                <a:gd name="T45" fmla="*/ 411 h 476"/>
                <a:gd name="T46" fmla="*/ 10 w 266"/>
                <a:gd name="T47" fmla="*/ 166 h 476"/>
                <a:gd name="T48" fmla="*/ 17 w 266"/>
                <a:gd name="T49" fmla="*/ 166 h 476"/>
                <a:gd name="T50" fmla="*/ 17 w 266"/>
                <a:gd name="T51" fmla="*/ 155 h 476"/>
                <a:gd name="T52" fmla="*/ 23 w 266"/>
                <a:gd name="T53" fmla="*/ 155 h 476"/>
                <a:gd name="T54" fmla="*/ 23 w 266"/>
                <a:gd name="T55" fmla="*/ 143 h 476"/>
                <a:gd name="T56" fmla="*/ 25 w 266"/>
                <a:gd name="T57" fmla="*/ 143 h 476"/>
                <a:gd name="T58" fmla="*/ 44 w 266"/>
                <a:gd name="T59" fmla="*/ 111 h 476"/>
                <a:gd name="T60" fmla="*/ 46 w 266"/>
                <a:gd name="T61" fmla="*/ 111 h 476"/>
                <a:gd name="T62" fmla="*/ 48 w 266"/>
                <a:gd name="T63" fmla="*/ 111 h 476"/>
                <a:gd name="T64" fmla="*/ 48 w 266"/>
                <a:gd name="T65" fmla="*/ 76 h 476"/>
                <a:gd name="T66" fmla="*/ 50 w 266"/>
                <a:gd name="T67" fmla="*/ 76 h 476"/>
                <a:gd name="T68" fmla="*/ 50 w 266"/>
                <a:gd name="T69" fmla="*/ 113 h 476"/>
                <a:gd name="T70" fmla="*/ 69 w 266"/>
                <a:gd name="T71" fmla="*/ 143 h 476"/>
                <a:gd name="T72" fmla="*/ 71 w 266"/>
                <a:gd name="T73" fmla="*/ 143 h 476"/>
                <a:gd name="T74" fmla="*/ 71 w 266"/>
                <a:gd name="T75" fmla="*/ 155 h 476"/>
                <a:gd name="T76" fmla="*/ 75 w 266"/>
                <a:gd name="T77" fmla="*/ 155 h 476"/>
                <a:gd name="T78" fmla="*/ 75 w 266"/>
                <a:gd name="T79" fmla="*/ 166 h 476"/>
                <a:gd name="T80" fmla="*/ 82 w 266"/>
                <a:gd name="T81" fmla="*/ 166 h 476"/>
                <a:gd name="T82" fmla="*/ 82 w 266"/>
                <a:gd name="T83" fmla="*/ 453 h 476"/>
                <a:gd name="T84" fmla="*/ 124 w 266"/>
                <a:gd name="T85" fmla="*/ 453 h 476"/>
                <a:gd name="T86" fmla="*/ 124 w 266"/>
                <a:gd name="T87" fmla="*/ 23 h 476"/>
                <a:gd name="T88" fmla="*/ 124 w 266"/>
                <a:gd name="T89" fmla="*/ 17 h 476"/>
                <a:gd name="T90" fmla="*/ 124 w 266"/>
                <a:gd name="T91" fmla="*/ 17 h 476"/>
                <a:gd name="T92" fmla="*/ 124 w 266"/>
                <a:gd name="T93" fmla="*/ 11 h 476"/>
                <a:gd name="T94" fmla="*/ 124 w 266"/>
                <a:gd name="T95" fmla="*/ 9 h 476"/>
                <a:gd name="T96" fmla="*/ 124 w 266"/>
                <a:gd name="T97" fmla="*/ 5 h 476"/>
                <a:gd name="T98" fmla="*/ 124 w 266"/>
                <a:gd name="T99" fmla="*/ 0 h 476"/>
                <a:gd name="T100" fmla="*/ 124 w 266"/>
                <a:gd name="T101"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476">
                  <a:moveTo>
                    <a:pt x="124" y="0"/>
                  </a:moveTo>
                  <a:lnTo>
                    <a:pt x="203" y="0"/>
                  </a:lnTo>
                  <a:lnTo>
                    <a:pt x="203" y="5"/>
                  </a:lnTo>
                  <a:lnTo>
                    <a:pt x="209" y="5"/>
                  </a:lnTo>
                  <a:lnTo>
                    <a:pt x="209" y="9"/>
                  </a:lnTo>
                  <a:lnTo>
                    <a:pt x="214" y="9"/>
                  </a:lnTo>
                  <a:lnTo>
                    <a:pt x="214" y="17"/>
                  </a:lnTo>
                  <a:lnTo>
                    <a:pt x="222" y="17"/>
                  </a:lnTo>
                  <a:lnTo>
                    <a:pt x="222" y="430"/>
                  </a:lnTo>
                  <a:lnTo>
                    <a:pt x="230" y="430"/>
                  </a:lnTo>
                  <a:lnTo>
                    <a:pt x="230" y="453"/>
                  </a:lnTo>
                  <a:lnTo>
                    <a:pt x="230" y="462"/>
                  </a:lnTo>
                  <a:lnTo>
                    <a:pt x="266" y="462"/>
                  </a:lnTo>
                  <a:lnTo>
                    <a:pt x="266" y="476"/>
                  </a:lnTo>
                  <a:lnTo>
                    <a:pt x="230" y="476"/>
                  </a:lnTo>
                  <a:lnTo>
                    <a:pt x="222" y="476"/>
                  </a:lnTo>
                  <a:lnTo>
                    <a:pt x="199" y="476"/>
                  </a:lnTo>
                  <a:lnTo>
                    <a:pt x="124" y="476"/>
                  </a:lnTo>
                  <a:lnTo>
                    <a:pt x="48" y="476"/>
                  </a:lnTo>
                  <a:lnTo>
                    <a:pt x="0" y="476"/>
                  </a:lnTo>
                  <a:lnTo>
                    <a:pt x="0" y="453"/>
                  </a:lnTo>
                  <a:lnTo>
                    <a:pt x="0" y="411"/>
                  </a:lnTo>
                  <a:lnTo>
                    <a:pt x="10" y="411"/>
                  </a:lnTo>
                  <a:lnTo>
                    <a:pt x="10" y="166"/>
                  </a:lnTo>
                  <a:lnTo>
                    <a:pt x="17" y="166"/>
                  </a:lnTo>
                  <a:lnTo>
                    <a:pt x="17" y="155"/>
                  </a:lnTo>
                  <a:lnTo>
                    <a:pt x="23" y="155"/>
                  </a:lnTo>
                  <a:lnTo>
                    <a:pt x="23" y="143"/>
                  </a:lnTo>
                  <a:lnTo>
                    <a:pt x="25" y="143"/>
                  </a:lnTo>
                  <a:lnTo>
                    <a:pt x="44" y="111"/>
                  </a:lnTo>
                  <a:lnTo>
                    <a:pt x="46" y="111"/>
                  </a:lnTo>
                  <a:lnTo>
                    <a:pt x="48" y="111"/>
                  </a:lnTo>
                  <a:lnTo>
                    <a:pt x="48" y="76"/>
                  </a:lnTo>
                  <a:lnTo>
                    <a:pt x="50" y="76"/>
                  </a:lnTo>
                  <a:lnTo>
                    <a:pt x="50" y="113"/>
                  </a:lnTo>
                  <a:lnTo>
                    <a:pt x="69" y="143"/>
                  </a:lnTo>
                  <a:lnTo>
                    <a:pt x="71" y="143"/>
                  </a:lnTo>
                  <a:lnTo>
                    <a:pt x="71" y="155"/>
                  </a:lnTo>
                  <a:lnTo>
                    <a:pt x="75" y="155"/>
                  </a:lnTo>
                  <a:lnTo>
                    <a:pt x="75" y="166"/>
                  </a:lnTo>
                  <a:lnTo>
                    <a:pt x="82" y="166"/>
                  </a:lnTo>
                  <a:lnTo>
                    <a:pt x="82" y="453"/>
                  </a:lnTo>
                  <a:lnTo>
                    <a:pt x="124" y="453"/>
                  </a:lnTo>
                  <a:lnTo>
                    <a:pt x="124" y="23"/>
                  </a:lnTo>
                  <a:lnTo>
                    <a:pt x="124" y="17"/>
                  </a:lnTo>
                  <a:lnTo>
                    <a:pt x="124" y="17"/>
                  </a:lnTo>
                  <a:lnTo>
                    <a:pt x="124" y="11"/>
                  </a:lnTo>
                  <a:lnTo>
                    <a:pt x="124" y="9"/>
                  </a:lnTo>
                  <a:lnTo>
                    <a:pt x="124" y="5"/>
                  </a:lnTo>
                  <a:lnTo>
                    <a:pt x="124" y="0"/>
                  </a:lnTo>
                  <a:lnTo>
                    <a:pt x="124"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26" name="ïs1iḍê">
              <a:extLst>
                <a:ext uri="{FF2B5EF4-FFF2-40B4-BE49-F238E27FC236}">
                  <a16:creationId xmlns:a16="http://schemas.microsoft.com/office/drawing/2014/main" id="{376A8BEC-9D7C-4711-820C-E7882ADBEFDA}"/>
                </a:ext>
              </a:extLst>
            </p:cNvPr>
            <p:cNvSpPr/>
            <p:nvPr/>
          </p:nvSpPr>
          <p:spPr bwMode="auto">
            <a:xfrm>
              <a:off x="4383548" y="5622700"/>
              <a:ext cx="306789" cy="430687"/>
            </a:xfrm>
            <a:custGeom>
              <a:avLst/>
              <a:gdLst>
                <a:gd name="T0" fmla="*/ 48 w 103"/>
                <a:gd name="T1" fmla="*/ 112 h 145"/>
                <a:gd name="T2" fmla="*/ 103 w 103"/>
                <a:gd name="T3" fmla="*/ 112 h 145"/>
                <a:gd name="T4" fmla="*/ 103 w 103"/>
                <a:gd name="T5" fmla="*/ 145 h 145"/>
                <a:gd name="T6" fmla="*/ 48 w 103"/>
                <a:gd name="T7" fmla="*/ 145 h 145"/>
                <a:gd name="T8" fmla="*/ 23 w 103"/>
                <a:gd name="T9" fmla="*/ 145 h 145"/>
                <a:gd name="T10" fmla="*/ 0 w 103"/>
                <a:gd name="T11" fmla="*/ 145 h 145"/>
                <a:gd name="T12" fmla="*/ 0 w 103"/>
                <a:gd name="T13" fmla="*/ 11 h 145"/>
                <a:gd name="T14" fmla="*/ 6 w 103"/>
                <a:gd name="T15" fmla="*/ 11 h 145"/>
                <a:gd name="T16" fmla="*/ 6 w 103"/>
                <a:gd name="T17" fmla="*/ 0 h 145"/>
                <a:gd name="T18" fmla="*/ 34 w 103"/>
                <a:gd name="T19" fmla="*/ 0 h 145"/>
                <a:gd name="T20" fmla="*/ 34 w 103"/>
                <a:gd name="T21" fmla="*/ 11 h 145"/>
                <a:gd name="T22" fmla="*/ 48 w 103"/>
                <a:gd name="T23" fmla="*/ 11 h 145"/>
                <a:gd name="T24" fmla="*/ 48 w 103"/>
                <a:gd name="T25" fmla="*/ 112 h 145"/>
                <a:gd name="T26" fmla="*/ 48 w 103"/>
                <a:gd name="T27" fmla="*/ 1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145">
                  <a:moveTo>
                    <a:pt x="48" y="112"/>
                  </a:moveTo>
                  <a:lnTo>
                    <a:pt x="103" y="112"/>
                  </a:lnTo>
                  <a:lnTo>
                    <a:pt x="103" y="145"/>
                  </a:lnTo>
                  <a:lnTo>
                    <a:pt x="48" y="145"/>
                  </a:lnTo>
                  <a:lnTo>
                    <a:pt x="23" y="145"/>
                  </a:lnTo>
                  <a:lnTo>
                    <a:pt x="0" y="145"/>
                  </a:lnTo>
                  <a:lnTo>
                    <a:pt x="0" y="11"/>
                  </a:lnTo>
                  <a:lnTo>
                    <a:pt x="6" y="11"/>
                  </a:lnTo>
                  <a:lnTo>
                    <a:pt x="6" y="0"/>
                  </a:lnTo>
                  <a:lnTo>
                    <a:pt x="34" y="0"/>
                  </a:lnTo>
                  <a:lnTo>
                    <a:pt x="34" y="11"/>
                  </a:lnTo>
                  <a:lnTo>
                    <a:pt x="48" y="11"/>
                  </a:lnTo>
                  <a:lnTo>
                    <a:pt x="48" y="112"/>
                  </a:lnTo>
                  <a:lnTo>
                    <a:pt x="48" y="112"/>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27" name="îsļïdé">
              <a:extLst>
                <a:ext uri="{FF2B5EF4-FFF2-40B4-BE49-F238E27FC236}">
                  <a16:creationId xmlns:a16="http://schemas.microsoft.com/office/drawing/2014/main" id="{83CE5A90-E7A3-40C4-AF9A-B2CCE17A1389}"/>
                </a:ext>
              </a:extLst>
            </p:cNvPr>
            <p:cNvSpPr/>
            <p:nvPr/>
          </p:nvSpPr>
          <p:spPr bwMode="auto">
            <a:xfrm>
              <a:off x="4908627" y="5634500"/>
              <a:ext cx="365788" cy="418888"/>
            </a:xfrm>
            <a:custGeom>
              <a:avLst/>
              <a:gdLst>
                <a:gd name="T0" fmla="*/ 0 w 124"/>
                <a:gd name="T1" fmla="*/ 0 h 142"/>
                <a:gd name="T2" fmla="*/ 124 w 124"/>
                <a:gd name="T3" fmla="*/ 0 h 142"/>
                <a:gd name="T4" fmla="*/ 124 w 124"/>
                <a:gd name="T5" fmla="*/ 142 h 142"/>
                <a:gd name="T6" fmla="*/ 0 w 124"/>
                <a:gd name="T7" fmla="*/ 142 h 142"/>
                <a:gd name="T8" fmla="*/ 0 w 124"/>
                <a:gd name="T9" fmla="*/ 0 h 142"/>
                <a:gd name="T10" fmla="*/ 0 w 124"/>
                <a:gd name="T11" fmla="*/ 0 h 142"/>
              </a:gdLst>
              <a:ahLst/>
              <a:cxnLst>
                <a:cxn ang="0">
                  <a:pos x="T0" y="T1"/>
                </a:cxn>
                <a:cxn ang="0">
                  <a:pos x="T2" y="T3"/>
                </a:cxn>
                <a:cxn ang="0">
                  <a:pos x="T4" y="T5"/>
                </a:cxn>
                <a:cxn ang="0">
                  <a:pos x="T6" y="T7"/>
                </a:cxn>
                <a:cxn ang="0">
                  <a:pos x="T8" y="T9"/>
                </a:cxn>
                <a:cxn ang="0">
                  <a:pos x="T10" y="T11"/>
                </a:cxn>
              </a:cxnLst>
              <a:rect l="0" t="0" r="r" b="b"/>
              <a:pathLst>
                <a:path w="124" h="142">
                  <a:moveTo>
                    <a:pt x="0" y="0"/>
                  </a:moveTo>
                  <a:lnTo>
                    <a:pt x="124" y="0"/>
                  </a:lnTo>
                  <a:lnTo>
                    <a:pt x="124" y="142"/>
                  </a:lnTo>
                  <a:lnTo>
                    <a:pt x="0" y="142"/>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28" name="ïṩḻíḋè">
              <a:extLst>
                <a:ext uri="{FF2B5EF4-FFF2-40B4-BE49-F238E27FC236}">
                  <a16:creationId xmlns:a16="http://schemas.microsoft.com/office/drawing/2014/main" id="{5ECFB45B-C0BE-4D47-8927-C2688F9BC984}"/>
                </a:ext>
              </a:extLst>
            </p:cNvPr>
            <p:cNvSpPr/>
            <p:nvPr/>
          </p:nvSpPr>
          <p:spPr bwMode="auto">
            <a:xfrm>
              <a:off x="5303915" y="5410309"/>
              <a:ext cx="873170" cy="643080"/>
            </a:xfrm>
            <a:custGeom>
              <a:avLst/>
              <a:gdLst>
                <a:gd name="T0" fmla="*/ 84 w 296"/>
                <a:gd name="T1" fmla="*/ 193 h 218"/>
                <a:gd name="T2" fmla="*/ 94 w 296"/>
                <a:gd name="T3" fmla="*/ 193 h 218"/>
                <a:gd name="T4" fmla="*/ 94 w 296"/>
                <a:gd name="T5" fmla="*/ 199 h 218"/>
                <a:gd name="T6" fmla="*/ 113 w 296"/>
                <a:gd name="T7" fmla="*/ 199 h 218"/>
                <a:gd name="T8" fmla="*/ 113 w 296"/>
                <a:gd name="T9" fmla="*/ 206 h 218"/>
                <a:gd name="T10" fmla="*/ 160 w 296"/>
                <a:gd name="T11" fmla="*/ 206 h 218"/>
                <a:gd name="T12" fmla="*/ 160 w 296"/>
                <a:gd name="T13" fmla="*/ 9 h 218"/>
                <a:gd name="T14" fmla="*/ 178 w 296"/>
                <a:gd name="T15" fmla="*/ 9 h 218"/>
                <a:gd name="T16" fmla="*/ 178 w 296"/>
                <a:gd name="T17" fmla="*/ 0 h 218"/>
                <a:gd name="T18" fmla="*/ 218 w 296"/>
                <a:gd name="T19" fmla="*/ 0 h 218"/>
                <a:gd name="T20" fmla="*/ 218 w 296"/>
                <a:gd name="T21" fmla="*/ 9 h 218"/>
                <a:gd name="T22" fmla="*/ 231 w 296"/>
                <a:gd name="T23" fmla="*/ 9 h 218"/>
                <a:gd name="T24" fmla="*/ 231 w 296"/>
                <a:gd name="T25" fmla="*/ 206 h 218"/>
                <a:gd name="T26" fmla="*/ 245 w 296"/>
                <a:gd name="T27" fmla="*/ 206 h 218"/>
                <a:gd name="T28" fmla="*/ 245 w 296"/>
                <a:gd name="T29" fmla="*/ 214 h 218"/>
                <a:gd name="T30" fmla="*/ 296 w 296"/>
                <a:gd name="T31" fmla="*/ 214 h 218"/>
                <a:gd name="T32" fmla="*/ 296 w 296"/>
                <a:gd name="T33" fmla="*/ 218 h 218"/>
                <a:gd name="T34" fmla="*/ 245 w 296"/>
                <a:gd name="T35" fmla="*/ 218 h 218"/>
                <a:gd name="T36" fmla="*/ 231 w 296"/>
                <a:gd name="T37" fmla="*/ 218 h 218"/>
                <a:gd name="T38" fmla="*/ 160 w 296"/>
                <a:gd name="T39" fmla="*/ 218 h 218"/>
                <a:gd name="T40" fmla="*/ 130 w 296"/>
                <a:gd name="T41" fmla="*/ 218 h 218"/>
                <a:gd name="T42" fmla="*/ 84 w 296"/>
                <a:gd name="T43" fmla="*/ 218 h 218"/>
                <a:gd name="T44" fmla="*/ 80 w 296"/>
                <a:gd name="T45" fmla="*/ 218 h 218"/>
                <a:gd name="T46" fmla="*/ 50 w 296"/>
                <a:gd name="T47" fmla="*/ 218 h 218"/>
                <a:gd name="T48" fmla="*/ 0 w 296"/>
                <a:gd name="T49" fmla="*/ 218 h 218"/>
                <a:gd name="T50" fmla="*/ 0 w 296"/>
                <a:gd name="T51" fmla="*/ 4 h 218"/>
                <a:gd name="T52" fmla="*/ 50 w 296"/>
                <a:gd name="T53" fmla="*/ 4 h 218"/>
                <a:gd name="T54" fmla="*/ 50 w 296"/>
                <a:gd name="T55" fmla="*/ 25 h 218"/>
                <a:gd name="T56" fmla="*/ 84 w 296"/>
                <a:gd name="T57" fmla="*/ 25 h 218"/>
                <a:gd name="T58" fmla="*/ 84 w 296"/>
                <a:gd name="T59" fmla="*/ 193 h 218"/>
                <a:gd name="T60" fmla="*/ 84 w 296"/>
                <a:gd name="T61" fmla="*/ 19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6" h="218">
                  <a:moveTo>
                    <a:pt x="84" y="193"/>
                  </a:moveTo>
                  <a:lnTo>
                    <a:pt x="94" y="193"/>
                  </a:lnTo>
                  <a:lnTo>
                    <a:pt x="94" y="199"/>
                  </a:lnTo>
                  <a:lnTo>
                    <a:pt x="113" y="199"/>
                  </a:lnTo>
                  <a:lnTo>
                    <a:pt x="113" y="206"/>
                  </a:lnTo>
                  <a:lnTo>
                    <a:pt x="160" y="206"/>
                  </a:lnTo>
                  <a:lnTo>
                    <a:pt x="160" y="9"/>
                  </a:lnTo>
                  <a:lnTo>
                    <a:pt x="178" y="9"/>
                  </a:lnTo>
                  <a:lnTo>
                    <a:pt x="178" y="0"/>
                  </a:lnTo>
                  <a:lnTo>
                    <a:pt x="218" y="0"/>
                  </a:lnTo>
                  <a:lnTo>
                    <a:pt x="218" y="9"/>
                  </a:lnTo>
                  <a:lnTo>
                    <a:pt x="231" y="9"/>
                  </a:lnTo>
                  <a:lnTo>
                    <a:pt x="231" y="206"/>
                  </a:lnTo>
                  <a:lnTo>
                    <a:pt x="245" y="206"/>
                  </a:lnTo>
                  <a:lnTo>
                    <a:pt x="245" y="214"/>
                  </a:lnTo>
                  <a:lnTo>
                    <a:pt x="296" y="214"/>
                  </a:lnTo>
                  <a:lnTo>
                    <a:pt x="296" y="218"/>
                  </a:lnTo>
                  <a:lnTo>
                    <a:pt x="245" y="218"/>
                  </a:lnTo>
                  <a:lnTo>
                    <a:pt x="231" y="218"/>
                  </a:lnTo>
                  <a:lnTo>
                    <a:pt x="160" y="218"/>
                  </a:lnTo>
                  <a:lnTo>
                    <a:pt x="130" y="218"/>
                  </a:lnTo>
                  <a:lnTo>
                    <a:pt x="84" y="218"/>
                  </a:lnTo>
                  <a:lnTo>
                    <a:pt x="80" y="218"/>
                  </a:lnTo>
                  <a:lnTo>
                    <a:pt x="50" y="218"/>
                  </a:lnTo>
                  <a:lnTo>
                    <a:pt x="0" y="218"/>
                  </a:lnTo>
                  <a:lnTo>
                    <a:pt x="0" y="4"/>
                  </a:lnTo>
                  <a:lnTo>
                    <a:pt x="50" y="4"/>
                  </a:lnTo>
                  <a:lnTo>
                    <a:pt x="50" y="25"/>
                  </a:lnTo>
                  <a:lnTo>
                    <a:pt x="84" y="25"/>
                  </a:lnTo>
                  <a:lnTo>
                    <a:pt x="84" y="193"/>
                  </a:lnTo>
                  <a:lnTo>
                    <a:pt x="84" y="19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29" name="ïṥḻïḍè">
              <a:extLst>
                <a:ext uri="{FF2B5EF4-FFF2-40B4-BE49-F238E27FC236}">
                  <a16:creationId xmlns:a16="http://schemas.microsoft.com/office/drawing/2014/main" id="{5511EAEE-6F34-47C0-B55E-003AFDC42AF0}"/>
                </a:ext>
              </a:extLst>
            </p:cNvPr>
            <p:cNvSpPr/>
            <p:nvPr/>
          </p:nvSpPr>
          <p:spPr bwMode="auto">
            <a:xfrm>
              <a:off x="35399"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30" name="îṣ1iḋê">
              <a:extLst>
                <a:ext uri="{FF2B5EF4-FFF2-40B4-BE49-F238E27FC236}">
                  <a16:creationId xmlns:a16="http://schemas.microsoft.com/office/drawing/2014/main" id="{BD52D1FA-6B93-4BBB-AA76-6639FB421281}"/>
                </a:ext>
              </a:extLst>
            </p:cNvPr>
            <p:cNvSpPr/>
            <p:nvPr/>
          </p:nvSpPr>
          <p:spPr bwMode="auto">
            <a:xfrm>
              <a:off x="2796502" y="4887064"/>
              <a:ext cx="595877" cy="1166323"/>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1" name="ïṡļîḓê">
              <a:extLst>
                <a:ext uri="{FF2B5EF4-FFF2-40B4-BE49-F238E27FC236}">
                  <a16:creationId xmlns:a16="http://schemas.microsoft.com/office/drawing/2014/main" id="{0B15C851-F157-4A57-BC95-4B7A43139144}"/>
                </a:ext>
              </a:extLst>
            </p:cNvPr>
            <p:cNvSpPr/>
            <p:nvPr/>
          </p:nvSpPr>
          <p:spPr bwMode="auto">
            <a:xfrm>
              <a:off x="4708034" y="6006189"/>
              <a:ext cx="631276" cy="47199"/>
            </a:xfrm>
            <a:custGeom>
              <a:avLst/>
              <a:gdLst>
                <a:gd name="T0" fmla="*/ 0 w 212"/>
                <a:gd name="T1" fmla="*/ 0 h 15"/>
                <a:gd name="T2" fmla="*/ 212 w 212"/>
                <a:gd name="T3" fmla="*/ 0 h 15"/>
                <a:gd name="T4" fmla="*/ 212 w 212"/>
                <a:gd name="T5" fmla="*/ 15 h 15"/>
                <a:gd name="T6" fmla="*/ 0 w 212"/>
                <a:gd name="T7" fmla="*/ 15 h 15"/>
                <a:gd name="T8" fmla="*/ 0 w 212"/>
                <a:gd name="T9" fmla="*/ 0 h 15"/>
                <a:gd name="T10" fmla="*/ 0 w 212"/>
                <a:gd name="T11" fmla="*/ 0 h 15"/>
              </a:gdLst>
              <a:ahLst/>
              <a:cxnLst>
                <a:cxn ang="0">
                  <a:pos x="T0" y="T1"/>
                </a:cxn>
                <a:cxn ang="0">
                  <a:pos x="T2" y="T3"/>
                </a:cxn>
                <a:cxn ang="0">
                  <a:pos x="T4" y="T5"/>
                </a:cxn>
                <a:cxn ang="0">
                  <a:pos x="T6" y="T7"/>
                </a:cxn>
                <a:cxn ang="0">
                  <a:pos x="T8" y="T9"/>
                </a:cxn>
                <a:cxn ang="0">
                  <a:pos x="T10" y="T11"/>
                </a:cxn>
              </a:cxnLst>
              <a:rect l="0" t="0" r="r" b="b"/>
              <a:pathLst>
                <a:path w="212" h="15">
                  <a:moveTo>
                    <a:pt x="0" y="0"/>
                  </a:moveTo>
                  <a:lnTo>
                    <a:pt x="212" y="0"/>
                  </a:lnTo>
                  <a:lnTo>
                    <a:pt x="212" y="15"/>
                  </a:lnTo>
                  <a:lnTo>
                    <a:pt x="0" y="15"/>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32" name="íSḷídê">
              <a:extLst>
                <a:ext uri="{FF2B5EF4-FFF2-40B4-BE49-F238E27FC236}">
                  <a16:creationId xmlns:a16="http://schemas.microsoft.com/office/drawing/2014/main" id="{24B91648-F27B-4881-A656-9EE49B9927C7}"/>
                </a:ext>
              </a:extLst>
            </p:cNvPr>
            <p:cNvSpPr/>
            <p:nvPr/>
          </p:nvSpPr>
          <p:spPr bwMode="auto">
            <a:xfrm>
              <a:off x="0" y="5982589"/>
              <a:ext cx="9144000" cy="316525"/>
            </a:xfrm>
            <a:custGeom>
              <a:avLst/>
              <a:gdLst>
                <a:gd name="T0" fmla="*/ 132 w 2098"/>
                <a:gd name="T1" fmla="*/ 21 h 101"/>
                <a:gd name="T2" fmla="*/ 138 w 2098"/>
                <a:gd name="T3" fmla="*/ 0 h 101"/>
                <a:gd name="T4" fmla="*/ 281 w 2098"/>
                <a:gd name="T5" fmla="*/ 21 h 101"/>
                <a:gd name="T6" fmla="*/ 289 w 2098"/>
                <a:gd name="T7" fmla="*/ 0 h 101"/>
                <a:gd name="T8" fmla="*/ 675 w 2098"/>
                <a:gd name="T9" fmla="*/ 21 h 101"/>
                <a:gd name="T10" fmla="*/ 685 w 2098"/>
                <a:gd name="T11" fmla="*/ 0 h 101"/>
                <a:gd name="T12" fmla="*/ 706 w 2098"/>
                <a:gd name="T13" fmla="*/ 21 h 101"/>
                <a:gd name="T14" fmla="*/ 710 w 2098"/>
                <a:gd name="T15" fmla="*/ 0 h 101"/>
                <a:gd name="T16" fmla="*/ 819 w 2098"/>
                <a:gd name="T17" fmla="*/ 21 h 101"/>
                <a:gd name="T18" fmla="*/ 824 w 2098"/>
                <a:gd name="T19" fmla="*/ 0 h 101"/>
                <a:gd name="T20" fmla="*/ 889 w 2098"/>
                <a:gd name="T21" fmla="*/ 21 h 101"/>
                <a:gd name="T22" fmla="*/ 895 w 2098"/>
                <a:gd name="T23" fmla="*/ 0 h 101"/>
                <a:gd name="T24" fmla="*/ 979 w 2098"/>
                <a:gd name="T25" fmla="*/ 21 h 101"/>
                <a:gd name="T26" fmla="*/ 987 w 2098"/>
                <a:gd name="T27" fmla="*/ 0 h 101"/>
                <a:gd name="T28" fmla="*/ 1222 w 2098"/>
                <a:gd name="T29" fmla="*/ 21 h 101"/>
                <a:gd name="T30" fmla="*/ 1228 w 2098"/>
                <a:gd name="T31" fmla="*/ 0 h 101"/>
                <a:gd name="T32" fmla="*/ 1257 w 2098"/>
                <a:gd name="T33" fmla="*/ 21 h 101"/>
                <a:gd name="T34" fmla="*/ 1260 w 2098"/>
                <a:gd name="T35" fmla="*/ 4 h 101"/>
                <a:gd name="T36" fmla="*/ 1352 w 2098"/>
                <a:gd name="T37" fmla="*/ 0 h 101"/>
                <a:gd name="T38" fmla="*/ 1362 w 2098"/>
                <a:gd name="T39" fmla="*/ 4 h 101"/>
                <a:gd name="T40" fmla="*/ 1446 w 2098"/>
                <a:gd name="T41" fmla="*/ 0 h 101"/>
                <a:gd name="T42" fmla="*/ 1446 w 2098"/>
                <a:gd name="T43" fmla="*/ 11 h 101"/>
                <a:gd name="T44" fmla="*/ 1477 w 2098"/>
                <a:gd name="T45" fmla="*/ 21 h 101"/>
                <a:gd name="T46" fmla="*/ 1478 w 2098"/>
                <a:gd name="T47" fmla="*/ 0 h 101"/>
                <a:gd name="T48" fmla="*/ 1582 w 2098"/>
                <a:gd name="T49" fmla="*/ 21 h 101"/>
                <a:gd name="T50" fmla="*/ 1610 w 2098"/>
                <a:gd name="T51" fmla="*/ 0 h 101"/>
                <a:gd name="T52" fmla="*/ 1783 w 2098"/>
                <a:gd name="T53" fmla="*/ 21 h 101"/>
                <a:gd name="T54" fmla="*/ 1792 w 2098"/>
                <a:gd name="T55" fmla="*/ 0 h 101"/>
                <a:gd name="T56" fmla="*/ 1884 w 2098"/>
                <a:gd name="T57" fmla="*/ 4 h 101"/>
                <a:gd name="T58" fmla="*/ 1903 w 2098"/>
                <a:gd name="T59" fmla="*/ 11 h 101"/>
                <a:gd name="T60" fmla="*/ 1928 w 2098"/>
                <a:gd name="T61" fmla="*/ 0 h 101"/>
                <a:gd name="T62" fmla="*/ 2029 w 2098"/>
                <a:gd name="T63" fmla="*/ 11 h 101"/>
                <a:gd name="T64" fmla="*/ 2037 w 2098"/>
                <a:gd name="T65" fmla="*/ 19 h 101"/>
                <a:gd name="T66" fmla="*/ 2046 w 2098"/>
                <a:gd name="T67" fmla="*/ 4 h 101"/>
                <a:gd name="T68" fmla="*/ 2081 w 2098"/>
                <a:gd name="T69" fmla="*/ 19 h 101"/>
                <a:gd name="T70" fmla="*/ 2087 w 2098"/>
                <a:gd name="T71" fmla="*/ 21 h 101"/>
                <a:gd name="T72" fmla="*/ 2098 w 2098"/>
                <a:gd name="T73" fmla="*/ 57 h 101"/>
                <a:gd name="T74" fmla="*/ 2098 w 2098"/>
                <a:gd name="T75" fmla="*/ 101 h 101"/>
                <a:gd name="T76" fmla="*/ 0 w 2098"/>
                <a:gd name="T77" fmla="*/ 101 h 101"/>
                <a:gd name="T78" fmla="*/ 0 w 2098"/>
                <a:gd name="T79" fmla="*/ 57 h 101"/>
                <a:gd name="T80" fmla="*/ 4 w 2098"/>
                <a:gd name="T81" fmla="*/ 21 h 101"/>
                <a:gd name="T82" fmla="*/ 132 w 2098"/>
                <a:gd name="T8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98" h="101">
                  <a:moveTo>
                    <a:pt x="132" y="0"/>
                  </a:moveTo>
                  <a:lnTo>
                    <a:pt x="132" y="21"/>
                  </a:lnTo>
                  <a:lnTo>
                    <a:pt x="138" y="21"/>
                  </a:lnTo>
                  <a:lnTo>
                    <a:pt x="138" y="0"/>
                  </a:lnTo>
                  <a:lnTo>
                    <a:pt x="281" y="0"/>
                  </a:lnTo>
                  <a:lnTo>
                    <a:pt x="281" y="21"/>
                  </a:lnTo>
                  <a:lnTo>
                    <a:pt x="289" y="21"/>
                  </a:lnTo>
                  <a:lnTo>
                    <a:pt x="289" y="0"/>
                  </a:lnTo>
                  <a:lnTo>
                    <a:pt x="675" y="0"/>
                  </a:lnTo>
                  <a:lnTo>
                    <a:pt x="675" y="21"/>
                  </a:lnTo>
                  <a:lnTo>
                    <a:pt x="685" y="21"/>
                  </a:lnTo>
                  <a:lnTo>
                    <a:pt x="685" y="0"/>
                  </a:lnTo>
                  <a:lnTo>
                    <a:pt x="706" y="0"/>
                  </a:lnTo>
                  <a:lnTo>
                    <a:pt x="706" y="21"/>
                  </a:lnTo>
                  <a:lnTo>
                    <a:pt x="710" y="21"/>
                  </a:lnTo>
                  <a:lnTo>
                    <a:pt x="710" y="0"/>
                  </a:lnTo>
                  <a:lnTo>
                    <a:pt x="819" y="0"/>
                  </a:lnTo>
                  <a:lnTo>
                    <a:pt x="819" y="21"/>
                  </a:lnTo>
                  <a:lnTo>
                    <a:pt x="824" y="21"/>
                  </a:lnTo>
                  <a:lnTo>
                    <a:pt x="824" y="0"/>
                  </a:lnTo>
                  <a:lnTo>
                    <a:pt x="889" y="0"/>
                  </a:lnTo>
                  <a:lnTo>
                    <a:pt x="889" y="21"/>
                  </a:lnTo>
                  <a:lnTo>
                    <a:pt x="895" y="21"/>
                  </a:lnTo>
                  <a:lnTo>
                    <a:pt x="895" y="0"/>
                  </a:lnTo>
                  <a:lnTo>
                    <a:pt x="979" y="0"/>
                  </a:lnTo>
                  <a:lnTo>
                    <a:pt x="979" y="21"/>
                  </a:lnTo>
                  <a:lnTo>
                    <a:pt x="987" y="21"/>
                  </a:lnTo>
                  <a:lnTo>
                    <a:pt x="987" y="0"/>
                  </a:lnTo>
                  <a:lnTo>
                    <a:pt x="1222" y="0"/>
                  </a:lnTo>
                  <a:lnTo>
                    <a:pt x="1222" y="21"/>
                  </a:lnTo>
                  <a:lnTo>
                    <a:pt x="1228" y="21"/>
                  </a:lnTo>
                  <a:lnTo>
                    <a:pt x="1228" y="0"/>
                  </a:lnTo>
                  <a:lnTo>
                    <a:pt x="1257" y="0"/>
                  </a:lnTo>
                  <a:lnTo>
                    <a:pt x="1257" y="21"/>
                  </a:lnTo>
                  <a:lnTo>
                    <a:pt x="1260" y="21"/>
                  </a:lnTo>
                  <a:lnTo>
                    <a:pt x="1260" y="4"/>
                  </a:lnTo>
                  <a:lnTo>
                    <a:pt x="1260" y="0"/>
                  </a:lnTo>
                  <a:lnTo>
                    <a:pt x="1352" y="0"/>
                  </a:lnTo>
                  <a:lnTo>
                    <a:pt x="1352" y="4"/>
                  </a:lnTo>
                  <a:lnTo>
                    <a:pt x="1362" y="4"/>
                  </a:lnTo>
                  <a:lnTo>
                    <a:pt x="1362" y="0"/>
                  </a:lnTo>
                  <a:lnTo>
                    <a:pt x="1446" y="0"/>
                  </a:lnTo>
                  <a:lnTo>
                    <a:pt x="1446" y="4"/>
                  </a:lnTo>
                  <a:lnTo>
                    <a:pt x="1446" y="11"/>
                  </a:lnTo>
                  <a:lnTo>
                    <a:pt x="1477" y="11"/>
                  </a:lnTo>
                  <a:lnTo>
                    <a:pt x="1477" y="21"/>
                  </a:lnTo>
                  <a:lnTo>
                    <a:pt x="1478" y="21"/>
                  </a:lnTo>
                  <a:lnTo>
                    <a:pt x="1478" y="0"/>
                  </a:lnTo>
                  <a:lnTo>
                    <a:pt x="1582" y="0"/>
                  </a:lnTo>
                  <a:lnTo>
                    <a:pt x="1582" y="21"/>
                  </a:lnTo>
                  <a:lnTo>
                    <a:pt x="1610" y="21"/>
                  </a:lnTo>
                  <a:lnTo>
                    <a:pt x="1610" y="0"/>
                  </a:lnTo>
                  <a:lnTo>
                    <a:pt x="1783" y="0"/>
                  </a:lnTo>
                  <a:lnTo>
                    <a:pt x="1783" y="21"/>
                  </a:lnTo>
                  <a:lnTo>
                    <a:pt x="1792" y="21"/>
                  </a:lnTo>
                  <a:lnTo>
                    <a:pt x="1792" y="0"/>
                  </a:lnTo>
                  <a:lnTo>
                    <a:pt x="1884" y="0"/>
                  </a:lnTo>
                  <a:lnTo>
                    <a:pt x="1884" y="4"/>
                  </a:lnTo>
                  <a:lnTo>
                    <a:pt x="1903" y="4"/>
                  </a:lnTo>
                  <a:lnTo>
                    <a:pt x="1903" y="11"/>
                  </a:lnTo>
                  <a:lnTo>
                    <a:pt x="1928" y="11"/>
                  </a:lnTo>
                  <a:lnTo>
                    <a:pt x="1928" y="0"/>
                  </a:lnTo>
                  <a:lnTo>
                    <a:pt x="2029" y="0"/>
                  </a:lnTo>
                  <a:lnTo>
                    <a:pt x="2029" y="11"/>
                  </a:lnTo>
                  <a:lnTo>
                    <a:pt x="2037" y="11"/>
                  </a:lnTo>
                  <a:lnTo>
                    <a:pt x="2037" y="19"/>
                  </a:lnTo>
                  <a:lnTo>
                    <a:pt x="2046" y="19"/>
                  </a:lnTo>
                  <a:lnTo>
                    <a:pt x="2046" y="4"/>
                  </a:lnTo>
                  <a:lnTo>
                    <a:pt x="2081" y="4"/>
                  </a:lnTo>
                  <a:lnTo>
                    <a:pt x="2081" y="19"/>
                  </a:lnTo>
                  <a:lnTo>
                    <a:pt x="2087" y="19"/>
                  </a:lnTo>
                  <a:lnTo>
                    <a:pt x="2087" y="21"/>
                  </a:lnTo>
                  <a:lnTo>
                    <a:pt x="2098" y="21"/>
                  </a:lnTo>
                  <a:lnTo>
                    <a:pt x="2098" y="57"/>
                  </a:lnTo>
                  <a:lnTo>
                    <a:pt x="2098" y="57"/>
                  </a:lnTo>
                  <a:lnTo>
                    <a:pt x="2098" y="101"/>
                  </a:lnTo>
                  <a:lnTo>
                    <a:pt x="2098" y="101"/>
                  </a:lnTo>
                  <a:lnTo>
                    <a:pt x="0" y="101"/>
                  </a:lnTo>
                  <a:lnTo>
                    <a:pt x="0" y="57"/>
                  </a:lnTo>
                  <a:lnTo>
                    <a:pt x="0" y="57"/>
                  </a:lnTo>
                  <a:lnTo>
                    <a:pt x="0" y="21"/>
                  </a:lnTo>
                  <a:lnTo>
                    <a:pt x="4" y="21"/>
                  </a:lnTo>
                  <a:lnTo>
                    <a:pt x="4" y="0"/>
                  </a:lnTo>
                  <a:lnTo>
                    <a:pt x="132" y="0"/>
                  </a:lnTo>
                  <a:lnTo>
                    <a:pt x="132"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3" name="îṧļïdè">
              <a:extLst>
                <a:ext uri="{FF2B5EF4-FFF2-40B4-BE49-F238E27FC236}">
                  <a16:creationId xmlns:a16="http://schemas.microsoft.com/office/drawing/2014/main" id="{7D1C52A3-3E7F-4F08-A48E-09ECEE8091AA}"/>
                </a:ext>
              </a:extLst>
            </p:cNvPr>
            <p:cNvSpPr/>
            <p:nvPr/>
          </p:nvSpPr>
          <p:spPr bwMode="auto">
            <a:xfrm>
              <a:off x="6503219"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4" name="íṩľîďe">
              <a:extLst>
                <a:ext uri="{FF2B5EF4-FFF2-40B4-BE49-F238E27FC236}">
                  <a16:creationId xmlns:a16="http://schemas.microsoft.com/office/drawing/2014/main" id="{92559AA5-08DB-44A7-8194-5EFE8D5DE668}"/>
                </a:ext>
              </a:extLst>
            </p:cNvPr>
            <p:cNvSpPr/>
            <p:nvPr/>
          </p:nvSpPr>
          <p:spPr bwMode="auto">
            <a:xfrm>
              <a:off x="6981101"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5" name="iSḷïḋê">
              <a:extLst>
                <a:ext uri="{FF2B5EF4-FFF2-40B4-BE49-F238E27FC236}">
                  <a16:creationId xmlns:a16="http://schemas.microsoft.com/office/drawing/2014/main" id="{19020C11-2C81-4A0A-9FED-E40B0F84B121}"/>
                </a:ext>
              </a:extLst>
            </p:cNvPr>
            <p:cNvSpPr/>
            <p:nvPr/>
          </p:nvSpPr>
          <p:spPr bwMode="auto">
            <a:xfrm>
              <a:off x="8113861"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36" name="îṥḷîḓé">
              <a:extLst>
                <a:ext uri="{FF2B5EF4-FFF2-40B4-BE49-F238E27FC236}">
                  <a16:creationId xmlns:a16="http://schemas.microsoft.com/office/drawing/2014/main" id="{EA7784E9-ABC3-4756-B167-108F78A2870A}"/>
                </a:ext>
              </a:extLst>
            </p:cNvPr>
            <p:cNvSpPr/>
            <p:nvPr/>
          </p:nvSpPr>
          <p:spPr bwMode="auto">
            <a:xfrm>
              <a:off x="8190561"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37" name="ïsḷiďe">
              <a:extLst>
                <a:ext uri="{FF2B5EF4-FFF2-40B4-BE49-F238E27FC236}">
                  <a16:creationId xmlns:a16="http://schemas.microsoft.com/office/drawing/2014/main" id="{FD4DC11B-4B01-4004-A4AA-47368C6483AF}"/>
                </a:ext>
              </a:extLst>
            </p:cNvPr>
            <p:cNvSpPr/>
            <p:nvPr/>
          </p:nvSpPr>
          <p:spPr bwMode="auto">
            <a:xfrm>
              <a:off x="8420651"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8" name="îṥľïdé">
              <a:extLst>
                <a:ext uri="{FF2B5EF4-FFF2-40B4-BE49-F238E27FC236}">
                  <a16:creationId xmlns:a16="http://schemas.microsoft.com/office/drawing/2014/main" id="{DFD680BB-D3CB-46CD-AC82-0EF1E2DFB9B9}"/>
                </a:ext>
              </a:extLst>
            </p:cNvPr>
            <p:cNvSpPr/>
            <p:nvPr/>
          </p:nvSpPr>
          <p:spPr bwMode="auto">
            <a:xfrm>
              <a:off x="8733341"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39" name="îṧļïḓê">
              <a:extLst>
                <a:ext uri="{FF2B5EF4-FFF2-40B4-BE49-F238E27FC236}">
                  <a16:creationId xmlns:a16="http://schemas.microsoft.com/office/drawing/2014/main" id="{F3902DE8-F754-4C6A-9A79-2C140CCFFA52}"/>
                </a:ext>
              </a:extLst>
            </p:cNvPr>
            <p:cNvSpPr/>
            <p:nvPr/>
          </p:nvSpPr>
          <p:spPr bwMode="auto">
            <a:xfrm>
              <a:off x="8869035"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40" name="íśļîḑé">
              <a:extLst>
                <a:ext uri="{FF2B5EF4-FFF2-40B4-BE49-F238E27FC236}">
                  <a16:creationId xmlns:a16="http://schemas.microsoft.com/office/drawing/2014/main" id="{588F21D5-ADBE-4164-9349-CFA54029E5B8}"/>
                </a:ext>
              </a:extLst>
            </p:cNvPr>
            <p:cNvSpPr/>
            <p:nvPr/>
          </p:nvSpPr>
          <p:spPr bwMode="auto">
            <a:xfrm>
              <a:off x="6107932"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41" name="iṥḷiḑé">
              <a:extLst>
                <a:ext uri="{FF2B5EF4-FFF2-40B4-BE49-F238E27FC236}">
                  <a16:creationId xmlns:a16="http://schemas.microsoft.com/office/drawing/2014/main" id="{7D9A3931-2CDB-431C-AC0E-69CCE88C864D}"/>
                </a:ext>
              </a:extLst>
            </p:cNvPr>
            <p:cNvSpPr/>
            <p:nvPr/>
          </p:nvSpPr>
          <p:spPr bwMode="auto">
            <a:xfrm>
              <a:off x="8454305" y="4466341"/>
              <a:ext cx="595877" cy="1587046"/>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2" name="işḻiďê">
              <a:extLst>
                <a:ext uri="{FF2B5EF4-FFF2-40B4-BE49-F238E27FC236}">
                  <a16:creationId xmlns:a16="http://schemas.microsoft.com/office/drawing/2014/main" id="{D65C478C-F05F-4862-834A-061BC27FD0CE}"/>
                </a:ext>
              </a:extLst>
            </p:cNvPr>
            <p:cNvSpPr/>
            <p:nvPr/>
          </p:nvSpPr>
          <p:spPr bwMode="auto">
            <a:xfrm>
              <a:off x="3813013" y="5050424"/>
              <a:ext cx="5330987" cy="1020666"/>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grpSp>
    </p:spTree>
    <p:extLst>
      <p:ext uri="{BB962C8B-B14F-4D97-AF65-F5344CB8AC3E}">
        <p14:creationId xmlns:p14="http://schemas.microsoft.com/office/powerpoint/2010/main" val="3784027784"/>
      </p:ext>
    </p:extLst>
  </p:cSld>
  <p:clrMap bg1="lt1" tx1="dk1" bg2="lt2" tx2="dk2" accent1="accent1" accent2="accent2" accent3="accent3" accent4="accent4" accent5="accent5" accent6="accent6" hlink="hlink" folHlink="folHlink"/>
  <p:sldLayoutIdLst>
    <p:sldLayoutId id="2147483660" r:id="rId1"/>
    <p:sldLayoutId id="2147483651" r:id="rId2"/>
    <p:sldLayoutId id="2147483669" r:id="rId3"/>
    <p:sldLayoutId id="2147483662" r:id="rId4"/>
    <p:sldLayoutId id="2147483655" r:id="rId5"/>
    <p:sldLayoutId id="2147483661" r:id="rId6"/>
  </p:sldLayoutIdLst>
  <p:hf hdr="0" dt="0"/>
  <p:txStyles>
    <p:titleStyle>
      <a:lvl1pPr algn="l" defTabSz="914354"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589" indent="-228589" algn="l" defTabSz="914354"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22" userDrawn="1">
          <p15:clr>
            <a:srgbClr val="F26B43"/>
          </p15:clr>
        </p15:guide>
        <p15:guide id="2" pos="7257" userDrawn="1">
          <p15:clr>
            <a:srgbClr val="F26B43"/>
          </p15:clr>
        </p15:guide>
        <p15:guide id="3" orient="horz" pos="648" userDrawn="1">
          <p15:clr>
            <a:srgbClr val="F26B43"/>
          </p15:clr>
        </p15:guide>
        <p15:guide id="4" orient="horz" pos="712" userDrawn="1">
          <p15:clr>
            <a:srgbClr val="F26B43"/>
          </p15:clr>
        </p15:guide>
        <p15:guide id="5" orient="horz" pos="3931" userDrawn="1">
          <p15:clr>
            <a:srgbClr val="F26B43"/>
          </p15:clr>
        </p15:guide>
        <p15:guide id="6" orient="horz" pos="386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hemeOverride" Target="../theme/themeOverride1.xml"/><Relationship Id="rId5" Type="http://schemas.openxmlformats.org/officeDocument/2006/relationships/image" Target="../media/image10.emf"/><Relationship Id="rId4"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2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4.xml"/><Relationship Id="rId1" Type="http://schemas.openxmlformats.org/officeDocument/2006/relationships/tags" Target="../tags/tag26.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8.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9.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5.xml"/><Relationship Id="rId1" Type="http://schemas.openxmlformats.org/officeDocument/2006/relationships/tags" Target="../tags/tag4.xml"/><Relationship Id="rId5" Type="http://schemas.openxmlformats.org/officeDocument/2006/relationships/image" Target="../media/image12.wmf"/><Relationship Id="rId4" Type="http://schemas.openxmlformats.org/officeDocument/2006/relationships/image" Target="../media/image11.wmf"/></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4.xml"/><Relationship Id="rId1" Type="http://schemas.openxmlformats.org/officeDocument/2006/relationships/tags" Target="../tags/tag31.xml"/></Relationships>
</file>

<file path=ppt/slides/_rels/slide3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slideLayout" Target="../slideLayouts/slideLayout4.xml"/><Relationship Id="rId1" Type="http://schemas.openxmlformats.org/officeDocument/2006/relationships/tags" Target="../tags/tag3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3.xml"/></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4.xml"/><Relationship Id="rId1" Type="http://schemas.openxmlformats.org/officeDocument/2006/relationships/tags" Target="../tags/tag34.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36.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7.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8.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9.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0.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themeOverride" Target="../theme/themeOverride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1.xml"/><Relationship Id="rId4" Type="http://schemas.openxmlformats.org/officeDocument/2006/relationships/image" Target="../media/image17.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3.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4.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5.xml"/></Relationships>
</file>

<file path=ppt/slides/_rels/slide4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4.xml"/><Relationship Id="rId1" Type="http://schemas.openxmlformats.org/officeDocument/2006/relationships/tags" Target="../tags/tag46.xml"/></Relationships>
</file>

<file path=ppt/slides/_rels/slide4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4.xml"/><Relationship Id="rId1" Type="http://schemas.openxmlformats.org/officeDocument/2006/relationships/tags" Target="../tags/tag47.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8.xml"/><Relationship Id="rId1" Type="http://schemas.openxmlformats.org/officeDocument/2006/relationships/themeOverride" Target="../theme/themeOverride3.xml"/><Relationship Id="rId5" Type="http://schemas.openxmlformats.org/officeDocument/2006/relationships/image" Target="../media/image10.emf"/><Relationship Id="rId4"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4.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a:extLst>
              <a:ext uri="{FF2B5EF4-FFF2-40B4-BE49-F238E27FC236}">
                <a16:creationId xmlns:a16="http://schemas.microsoft.com/office/drawing/2014/main" id="{3C326D0B-7DAB-41B6-8030-2E4A18CC949B}"/>
              </a:ext>
            </a:extLst>
          </p:cNvPr>
          <p:cNvGraphicFramePr>
            <a:graphicFrameLocks noChangeAspect="1"/>
          </p:cNvGraphicFramePr>
          <p:nvPr>
            <p:extLst>
              <p:ext uri="{D42A27DB-BD31-4B8C-83A1-F6EECF244321}">
                <p14:modId xmlns:p14="http://schemas.microsoft.com/office/powerpoint/2010/main" val="258408615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47" imgH="348" progId="TCLayout.ActiveDocument.1">
                  <p:embed/>
                </p:oleObj>
              </mc:Choice>
              <mc:Fallback>
                <p:oleObj name="think-cell Slide" r:id="rId4" imgW="347" imgH="348" progId="TCLayout.ActiveDocument.1">
                  <p:embed/>
                  <p:pic>
                    <p:nvPicPr>
                      <p:cNvPr id="3" name="对象 2" hidden="1">
                        <a:extLst>
                          <a:ext uri="{FF2B5EF4-FFF2-40B4-BE49-F238E27FC236}">
                            <a16:creationId xmlns:a16="http://schemas.microsoft.com/office/drawing/2014/main" id="{3C326D0B-7DAB-41B6-8030-2E4A18CC949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矩形 1" hidden="1">
            <a:extLst>
              <a:ext uri="{FF2B5EF4-FFF2-40B4-BE49-F238E27FC236}">
                <a16:creationId xmlns:a16="http://schemas.microsoft.com/office/drawing/2014/main" id="{EC933494-1B63-4A32-964F-D05236799BAA}"/>
              </a:ext>
            </a:extLst>
          </p:cNvPr>
          <p:cNvSpPr/>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lnSpc>
                <a:spcPct val="90000"/>
              </a:lnSpc>
              <a:spcBef>
                <a:spcPct val="0"/>
              </a:spcBef>
              <a:spcAft>
                <a:spcPct val="0"/>
              </a:spcAft>
            </a:pPr>
            <a:endParaRPr lang="en-US" altLang="zh-CN" sz="4000" b="1" dirty="0">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4" name="标题 3"/>
          <p:cNvSpPr>
            <a:spLocks noGrp="1"/>
          </p:cNvSpPr>
          <p:nvPr>
            <p:ph type="ctrTitle"/>
          </p:nvPr>
        </p:nvSpPr>
        <p:spPr>
          <a:xfrm>
            <a:off x="6270251" y="2665951"/>
            <a:ext cx="3507492" cy="1257932"/>
          </a:xfrm>
        </p:spPr>
        <p:txBody>
          <a:bodyPr/>
          <a:lstStyle/>
          <a:p>
            <a:r>
              <a:rPr lang="zh-CN" altLang="en-US" b="0" dirty="0">
                <a:latin typeface="+mj-ea"/>
              </a:rPr>
              <a:t>项目</a:t>
            </a:r>
            <a:r>
              <a:rPr lang="en-US" altLang="zh-CN" b="0" dirty="0">
                <a:latin typeface="+mj-ea"/>
              </a:rPr>
              <a:t>6  </a:t>
            </a:r>
            <a:r>
              <a:rPr lang="zh-CN" altLang="en-US" b="0" dirty="0">
                <a:latin typeface="+mj-ea"/>
              </a:rPr>
              <a:t>函数</a:t>
            </a:r>
          </a:p>
        </p:txBody>
      </p:sp>
    </p:spTree>
    <p:custDataLst>
      <p:tags r:id="rId2"/>
    </p:custDataLst>
    <p:extLst>
      <p:ext uri="{BB962C8B-B14F-4D97-AF65-F5344CB8AC3E}">
        <p14:creationId xmlns:p14="http://schemas.microsoft.com/office/powerpoint/2010/main" val="22717418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12694" y="1317157"/>
            <a:ext cx="10613249" cy="1231106"/>
          </a:xfrm>
          <a:prstGeom prst="rect">
            <a:avLst/>
          </a:prstGeom>
        </p:spPr>
        <p:txBody>
          <a:bodyPr wrap="square">
            <a:spAutoFit/>
          </a:bodyPr>
          <a:lstStyle/>
          <a:p>
            <a:r>
              <a:rPr lang="zh-CN" altLang="en-US" sz="2400" dirty="0">
                <a:latin typeface="微软雅黑" pitchFamily="34" charset="-122"/>
                <a:ea typeface="微软雅黑" pitchFamily="34" charset="-122"/>
              </a:rPr>
              <a:t>     </a:t>
            </a:r>
            <a:r>
              <a:rPr lang="zh-CN" altLang="en-US" sz="2600" dirty="0">
                <a:latin typeface="微软雅黑" pitchFamily="34" charset="-122"/>
                <a:ea typeface="微软雅黑" pitchFamily="34" charset="-122"/>
              </a:rPr>
              <a:t>实例：</a:t>
            </a:r>
            <a:r>
              <a:rPr lang="zh-CN" altLang="zh-CN" sz="2400" dirty="0">
                <a:latin typeface="+mn-ea"/>
              </a:rPr>
              <a:t>定义一个函数，用于判断输入的年份是否是闰年，具体要求如下：</a:t>
            </a:r>
          </a:p>
          <a:p>
            <a:r>
              <a:rPr lang="zh-CN" altLang="zh-CN" sz="2400" dirty="0">
                <a:latin typeface="+mn-ea"/>
              </a:rPr>
              <a:t>（</a:t>
            </a:r>
            <a:r>
              <a:rPr lang="en-US" altLang="zh-CN" sz="2400" dirty="0">
                <a:latin typeface="+mn-ea"/>
              </a:rPr>
              <a:t>1</a:t>
            </a:r>
            <a:r>
              <a:rPr lang="zh-CN" altLang="zh-CN" sz="2400" dirty="0">
                <a:latin typeface="+mn-ea"/>
              </a:rPr>
              <a:t>）输出提示信息：请输入一个年份。</a:t>
            </a:r>
          </a:p>
          <a:p>
            <a:r>
              <a:rPr lang="zh-CN" altLang="zh-CN" sz="2400" dirty="0">
                <a:latin typeface="+mn-ea"/>
              </a:rPr>
              <a:t>（</a:t>
            </a:r>
            <a:r>
              <a:rPr lang="en-US" altLang="zh-CN" sz="2400" dirty="0">
                <a:latin typeface="+mn-ea"/>
              </a:rPr>
              <a:t>2</a:t>
            </a:r>
            <a:r>
              <a:rPr lang="zh-CN" altLang="zh-CN" sz="2400" dirty="0">
                <a:latin typeface="+mn-ea"/>
              </a:rPr>
              <a:t>）输出判断结果：若是闰年，则输出“是闰年”，否则输出“不是闰年”。</a:t>
            </a:r>
            <a:endParaRPr lang="zh-CN" altLang="zh-CN" sz="2400" dirty="0">
              <a:latin typeface="微软雅黑" pitchFamily="34" charset="-122"/>
              <a:ea typeface="微软雅黑" pitchFamily="34" charset="-122"/>
            </a:endParaRPr>
          </a:p>
        </p:txBody>
      </p:sp>
      <p:sp>
        <p:nvSpPr>
          <p:cNvPr id="5" name="文本框 4">
            <a:extLst>
              <a:ext uri="{FF2B5EF4-FFF2-40B4-BE49-F238E27FC236}">
                <a16:creationId xmlns:a16="http://schemas.microsoft.com/office/drawing/2014/main" id="{08BC91A7-37D6-402C-A8EE-FF65B91494E1}"/>
              </a:ext>
            </a:extLst>
          </p:cNvPr>
          <p:cNvSpPr txBox="1"/>
          <p:nvPr/>
        </p:nvSpPr>
        <p:spPr>
          <a:xfrm>
            <a:off x="510509" y="3791491"/>
            <a:ext cx="9138586" cy="2677656"/>
          </a:xfrm>
          <a:prstGeom prst="rect">
            <a:avLst/>
          </a:prstGeom>
          <a:solidFill>
            <a:schemeClr val="bg1">
              <a:lumMod val="85000"/>
            </a:schemeClr>
          </a:solidFill>
        </p:spPr>
        <p:txBody>
          <a:bodyPr wrap="square">
            <a:spAutoFit/>
          </a:bodyPr>
          <a:lstStyle/>
          <a:p>
            <a:r>
              <a:rPr lang="en-US" altLang="zh-CN" sz="2400" dirty="0" err="1">
                <a:latin typeface="+mn-ea"/>
              </a:rPr>
              <a:t>def</a:t>
            </a:r>
            <a:r>
              <a:rPr lang="en-US" altLang="zh-CN" sz="2400" dirty="0">
                <a:latin typeface="+mn-ea"/>
              </a:rPr>
              <a:t> </a:t>
            </a:r>
            <a:r>
              <a:rPr lang="en-US" altLang="zh-CN" sz="2400" dirty="0" err="1">
                <a:latin typeface="+mn-ea"/>
              </a:rPr>
              <a:t>is_leapyear</a:t>
            </a:r>
            <a:r>
              <a:rPr lang="en-US" altLang="zh-CN" sz="2400" dirty="0">
                <a:latin typeface="+mn-ea"/>
              </a:rPr>
              <a:t>():</a:t>
            </a:r>
            <a:endParaRPr lang="zh-CN" altLang="zh-CN" sz="2400" dirty="0">
              <a:latin typeface="+mn-ea"/>
            </a:endParaRPr>
          </a:p>
          <a:p>
            <a:r>
              <a:rPr lang="en-US" altLang="zh-CN" sz="2400" dirty="0">
                <a:latin typeface="+mn-ea"/>
              </a:rPr>
              <a:t>    year = </a:t>
            </a:r>
            <a:r>
              <a:rPr lang="en-US" altLang="zh-CN" sz="2400" dirty="0" err="1">
                <a:latin typeface="+mn-ea"/>
              </a:rPr>
              <a:t>int</a:t>
            </a:r>
            <a:r>
              <a:rPr lang="en-US" altLang="zh-CN" sz="2400" dirty="0">
                <a:latin typeface="+mn-ea"/>
              </a:rPr>
              <a:t>(input("</a:t>
            </a:r>
            <a:r>
              <a:rPr lang="zh-CN" altLang="zh-CN" sz="2400" dirty="0">
                <a:latin typeface="+mn-ea"/>
              </a:rPr>
              <a:t>请输入一个年份：</a:t>
            </a:r>
            <a:r>
              <a:rPr lang="en-US" altLang="zh-CN" sz="2400" dirty="0">
                <a:latin typeface="+mn-ea"/>
              </a:rPr>
              <a:t>"))</a:t>
            </a:r>
            <a:endParaRPr lang="zh-CN" altLang="zh-CN" sz="2400" dirty="0">
              <a:latin typeface="+mn-ea"/>
            </a:endParaRPr>
          </a:p>
          <a:p>
            <a:r>
              <a:rPr lang="en-US" altLang="zh-CN" sz="2400" dirty="0">
                <a:latin typeface="+mn-ea"/>
              </a:rPr>
              <a:t>    if (year % 4 == 0 and year % 100 != 0) or year % 400 == 0:</a:t>
            </a:r>
            <a:endParaRPr lang="zh-CN" altLang="zh-CN" sz="2400" dirty="0">
              <a:latin typeface="+mn-ea"/>
            </a:endParaRPr>
          </a:p>
          <a:p>
            <a:r>
              <a:rPr lang="en-US" altLang="zh-CN" sz="2400" dirty="0">
                <a:latin typeface="+mn-ea"/>
              </a:rPr>
              <a:t>        print("</a:t>
            </a:r>
            <a:r>
              <a:rPr lang="zh-CN" altLang="zh-CN" sz="2400" dirty="0">
                <a:latin typeface="+mn-ea"/>
              </a:rPr>
              <a:t>是闰年</a:t>
            </a:r>
            <a:r>
              <a:rPr lang="en-US" altLang="zh-CN" sz="2400" dirty="0">
                <a:latin typeface="+mn-ea"/>
              </a:rPr>
              <a:t>")</a:t>
            </a:r>
            <a:endParaRPr lang="zh-CN" altLang="zh-CN" sz="2400" dirty="0">
              <a:latin typeface="+mn-ea"/>
            </a:endParaRPr>
          </a:p>
          <a:p>
            <a:r>
              <a:rPr lang="en-US" altLang="zh-CN" sz="2400" dirty="0">
                <a:latin typeface="+mn-ea"/>
              </a:rPr>
              <a:t>    else:</a:t>
            </a:r>
            <a:endParaRPr lang="zh-CN" altLang="zh-CN" sz="2400" dirty="0">
              <a:latin typeface="+mn-ea"/>
            </a:endParaRPr>
          </a:p>
          <a:p>
            <a:r>
              <a:rPr lang="en-US" altLang="zh-CN" sz="2400" dirty="0">
                <a:latin typeface="+mn-ea"/>
              </a:rPr>
              <a:t>        print("</a:t>
            </a:r>
            <a:r>
              <a:rPr lang="zh-CN" altLang="zh-CN" sz="2400" dirty="0">
                <a:latin typeface="+mn-ea"/>
              </a:rPr>
              <a:t>不是闰年</a:t>
            </a:r>
            <a:r>
              <a:rPr lang="en-US" altLang="zh-CN" sz="2400" dirty="0">
                <a:latin typeface="+mn-ea"/>
              </a:rPr>
              <a:t>")</a:t>
            </a:r>
            <a:endParaRPr lang="zh-CN" altLang="zh-CN" sz="2400" dirty="0">
              <a:latin typeface="+mn-ea"/>
            </a:endParaRPr>
          </a:p>
          <a:p>
            <a:r>
              <a:rPr lang="en-US" altLang="zh-CN" sz="2400" dirty="0" err="1">
                <a:latin typeface="+mn-ea"/>
              </a:rPr>
              <a:t>is_leapyear</a:t>
            </a:r>
            <a:r>
              <a:rPr lang="en-US" altLang="zh-CN" sz="2400" dirty="0">
                <a:latin typeface="+mn-ea"/>
              </a:rPr>
              <a:t>()</a:t>
            </a:r>
            <a:endParaRPr lang="en-US" altLang="zh-CN" sz="2200" dirty="0">
              <a:latin typeface="Consolas" panose="020B0609020204030204" pitchFamily="49" charset="0"/>
            </a:endParaRPr>
          </a:p>
        </p:txBody>
      </p:sp>
      <p:sp>
        <p:nvSpPr>
          <p:cNvPr id="7" name="矩形 6"/>
          <p:cNvSpPr/>
          <p:nvPr/>
        </p:nvSpPr>
        <p:spPr>
          <a:xfrm>
            <a:off x="510509" y="2718756"/>
            <a:ext cx="11028348" cy="830997"/>
          </a:xfrm>
          <a:prstGeom prst="rect">
            <a:avLst/>
          </a:prstGeom>
        </p:spPr>
        <p:txBody>
          <a:bodyPr wrap="square">
            <a:spAutoFit/>
          </a:bodyPr>
          <a:lstStyle/>
          <a:p>
            <a:pPr indent="266700" algn="just">
              <a:spcAft>
                <a:spcPts val="0"/>
              </a:spcAft>
              <a:tabLst>
                <a:tab pos="440055" algn="l"/>
              </a:tabLst>
            </a:pPr>
            <a:r>
              <a:rPr lang="en-US" altLang="zh-CN" sz="2400" dirty="0">
                <a:latin typeface="+mn-ea"/>
              </a:rPr>
              <a:t>    </a:t>
            </a:r>
            <a:r>
              <a:rPr lang="zh-CN" altLang="zh-CN" sz="2400" dirty="0">
                <a:latin typeface="+mn-ea"/>
              </a:rPr>
              <a:t>根据题意，利用函数的定义格式定义一个无参函数，将输入的年份放在函数体内，其</a:t>
            </a:r>
            <a:r>
              <a:rPr lang="zh-CN" altLang="en-US" sz="2400" dirty="0">
                <a:latin typeface="+mn-ea"/>
              </a:rPr>
              <a:t>程序</a:t>
            </a:r>
            <a:r>
              <a:rPr lang="zh-CN" altLang="zh-CN" sz="2400" dirty="0">
                <a:latin typeface="+mn-ea"/>
              </a:rPr>
              <a:t>如下：</a:t>
            </a:r>
          </a:p>
        </p:txBody>
      </p:sp>
      <p:pic>
        <p:nvPicPr>
          <p:cNvPr id="8"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85984" y="4180540"/>
            <a:ext cx="2152718" cy="1558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24608263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id="{08BC91A7-37D6-402C-A8EE-FF65B91494E1}"/>
              </a:ext>
            </a:extLst>
          </p:cNvPr>
          <p:cNvSpPr txBox="1"/>
          <p:nvPr/>
        </p:nvSpPr>
        <p:spPr>
          <a:xfrm>
            <a:off x="852803" y="2763334"/>
            <a:ext cx="9138586" cy="2677656"/>
          </a:xfrm>
          <a:prstGeom prst="rect">
            <a:avLst/>
          </a:prstGeom>
          <a:solidFill>
            <a:schemeClr val="bg1">
              <a:lumMod val="85000"/>
            </a:schemeClr>
          </a:solidFill>
        </p:spPr>
        <p:txBody>
          <a:bodyPr wrap="square">
            <a:spAutoFit/>
          </a:bodyPr>
          <a:lstStyle/>
          <a:p>
            <a:r>
              <a:rPr lang="en-US" altLang="zh-CN" sz="2400" dirty="0" err="1">
                <a:latin typeface="+mn-ea"/>
              </a:rPr>
              <a:t>def</a:t>
            </a:r>
            <a:r>
              <a:rPr lang="en-US" altLang="zh-CN" sz="2400" dirty="0">
                <a:latin typeface="+mn-ea"/>
              </a:rPr>
              <a:t> </a:t>
            </a:r>
            <a:r>
              <a:rPr lang="en-US" altLang="zh-CN" sz="2400" dirty="0" err="1">
                <a:latin typeface="+mn-ea"/>
              </a:rPr>
              <a:t>is_leapyear</a:t>
            </a:r>
            <a:r>
              <a:rPr lang="en-US" altLang="zh-CN" sz="2400" dirty="0">
                <a:latin typeface="+mn-ea"/>
              </a:rPr>
              <a:t>(year):</a:t>
            </a:r>
            <a:endParaRPr lang="zh-CN" altLang="zh-CN" sz="2400" dirty="0">
              <a:latin typeface="+mn-ea"/>
            </a:endParaRPr>
          </a:p>
          <a:p>
            <a:r>
              <a:rPr lang="en-US" altLang="zh-CN" sz="2400" dirty="0">
                <a:latin typeface="+mn-ea"/>
              </a:rPr>
              <a:t>    if (year % 4 == 0 and year % 100 != 0) or year % 400 == 0:</a:t>
            </a:r>
            <a:endParaRPr lang="zh-CN" altLang="zh-CN" sz="2400" dirty="0">
              <a:latin typeface="+mn-ea"/>
            </a:endParaRPr>
          </a:p>
          <a:p>
            <a:r>
              <a:rPr lang="en-US" altLang="zh-CN" sz="2400" dirty="0">
                <a:latin typeface="+mn-ea"/>
              </a:rPr>
              <a:t>        print("</a:t>
            </a:r>
            <a:r>
              <a:rPr lang="zh-CN" altLang="zh-CN" sz="2400" dirty="0">
                <a:latin typeface="+mn-ea"/>
              </a:rPr>
              <a:t>是闰年</a:t>
            </a:r>
            <a:r>
              <a:rPr lang="en-US" altLang="zh-CN" sz="2400" dirty="0">
                <a:latin typeface="+mn-ea"/>
              </a:rPr>
              <a:t>")</a:t>
            </a:r>
            <a:endParaRPr lang="zh-CN" altLang="zh-CN" sz="2400" dirty="0">
              <a:latin typeface="+mn-ea"/>
            </a:endParaRPr>
          </a:p>
          <a:p>
            <a:r>
              <a:rPr lang="en-US" altLang="zh-CN" sz="2400" dirty="0">
                <a:latin typeface="+mn-ea"/>
              </a:rPr>
              <a:t>    else:</a:t>
            </a:r>
            <a:endParaRPr lang="zh-CN" altLang="zh-CN" sz="2400" dirty="0">
              <a:latin typeface="+mn-ea"/>
            </a:endParaRPr>
          </a:p>
          <a:p>
            <a:r>
              <a:rPr lang="en-US" altLang="zh-CN" sz="2400" dirty="0">
                <a:latin typeface="+mn-ea"/>
              </a:rPr>
              <a:t>        print("</a:t>
            </a:r>
            <a:r>
              <a:rPr lang="zh-CN" altLang="zh-CN" sz="2400" dirty="0">
                <a:latin typeface="+mn-ea"/>
              </a:rPr>
              <a:t>不是闰年</a:t>
            </a:r>
            <a:r>
              <a:rPr lang="en-US" altLang="zh-CN" sz="2400" dirty="0">
                <a:latin typeface="+mn-ea"/>
              </a:rPr>
              <a:t>")</a:t>
            </a:r>
            <a:endParaRPr lang="zh-CN" altLang="zh-CN" sz="2400" dirty="0">
              <a:latin typeface="+mn-ea"/>
            </a:endParaRPr>
          </a:p>
          <a:p>
            <a:r>
              <a:rPr lang="en-US" altLang="zh-CN" sz="2400" dirty="0">
                <a:latin typeface="+mn-ea"/>
              </a:rPr>
              <a:t>year=</a:t>
            </a:r>
            <a:r>
              <a:rPr lang="en-US" altLang="zh-CN" sz="2400" dirty="0" err="1">
                <a:latin typeface="+mn-ea"/>
              </a:rPr>
              <a:t>int</a:t>
            </a:r>
            <a:r>
              <a:rPr lang="en-US" altLang="zh-CN" sz="2400" dirty="0">
                <a:latin typeface="+mn-ea"/>
              </a:rPr>
              <a:t>(input('</a:t>
            </a:r>
            <a:r>
              <a:rPr lang="zh-CN" altLang="zh-CN" sz="2400" dirty="0">
                <a:latin typeface="+mn-ea"/>
              </a:rPr>
              <a:t>请输入一个年份</a:t>
            </a:r>
            <a:r>
              <a:rPr lang="en-US" altLang="zh-CN" sz="2400" dirty="0">
                <a:latin typeface="+mn-ea"/>
              </a:rPr>
              <a:t>:'))</a:t>
            </a:r>
            <a:endParaRPr lang="zh-CN" altLang="zh-CN" sz="2400" dirty="0">
              <a:latin typeface="+mn-ea"/>
            </a:endParaRPr>
          </a:p>
          <a:p>
            <a:r>
              <a:rPr lang="en-US" altLang="zh-CN" sz="2400" dirty="0" err="1">
                <a:latin typeface="+mn-ea"/>
              </a:rPr>
              <a:t>is_leapyear</a:t>
            </a:r>
            <a:r>
              <a:rPr lang="en-US" altLang="zh-CN" sz="2400" dirty="0">
                <a:latin typeface="+mn-ea"/>
              </a:rPr>
              <a:t>(year)</a:t>
            </a:r>
            <a:endParaRPr lang="zh-CN" altLang="zh-CN" sz="2400" dirty="0">
              <a:latin typeface="+mn-ea"/>
            </a:endParaRPr>
          </a:p>
        </p:txBody>
      </p:sp>
      <p:sp>
        <p:nvSpPr>
          <p:cNvPr id="10" name="矩形 9"/>
          <p:cNvSpPr/>
          <p:nvPr/>
        </p:nvSpPr>
        <p:spPr>
          <a:xfrm>
            <a:off x="588886" y="1630184"/>
            <a:ext cx="11028348" cy="461665"/>
          </a:xfrm>
          <a:prstGeom prst="rect">
            <a:avLst/>
          </a:prstGeom>
        </p:spPr>
        <p:txBody>
          <a:bodyPr wrap="square">
            <a:spAutoFit/>
          </a:bodyPr>
          <a:lstStyle/>
          <a:p>
            <a:pPr indent="266700" algn="just">
              <a:spcAft>
                <a:spcPts val="0"/>
              </a:spcAft>
              <a:tabLst>
                <a:tab pos="440055" algn="l"/>
              </a:tabLst>
            </a:pPr>
            <a:r>
              <a:rPr lang="zh-CN" altLang="zh-CN" sz="2400" dirty="0"/>
              <a:t>如果将输入的年份作为函数的参数，则可以定义一个有参函数，其代码如下：</a:t>
            </a:r>
            <a:endParaRPr lang="zh-CN" altLang="zh-CN" sz="2400" dirty="0">
              <a:latin typeface="+mn-ea"/>
            </a:endParaRPr>
          </a:p>
        </p:txBody>
      </p:sp>
      <p:pic>
        <p:nvPicPr>
          <p:cNvPr id="11" name="图片 1"/>
          <p:cNvPicPr>
            <a:picLocks noChangeAspect="1" noChangeArrowheads="1"/>
          </p:cNvPicPr>
          <p:nvPr/>
        </p:nvPicPr>
        <p:blipFill>
          <a:blip r:embed="rId3">
            <a:extLst>
              <a:ext uri="{28A0092B-C50C-407E-A947-70E740481C1C}">
                <a14:useLocalDpi xmlns:a14="http://schemas.microsoft.com/office/drawing/2010/main" val="0"/>
              </a:ext>
            </a:extLst>
          </a:blip>
          <a:srcRect b="3059"/>
          <a:stretch>
            <a:fillRect/>
          </a:stretch>
        </p:blipFill>
        <p:spPr bwMode="auto">
          <a:xfrm>
            <a:off x="10228626" y="3470775"/>
            <a:ext cx="1628775"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6239426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368733" y="2660051"/>
            <a:ext cx="4545872" cy="895350"/>
          </a:xfrm>
        </p:spPr>
        <p:txBody>
          <a:bodyPr>
            <a:noAutofit/>
          </a:bodyPr>
          <a:lstStyle/>
          <a:p>
            <a:pPr algn="ctr">
              <a:lnSpc>
                <a:spcPct val="130000"/>
              </a:lnSpc>
            </a:pPr>
            <a:br>
              <a:rPr lang="en-US" altLang="zh-CN" sz="3600" b="0" dirty="0">
                <a:latin typeface="Impact" pitchFamily="34" charset="0"/>
                <a:ea typeface="微软雅黑" pitchFamily="34" charset="-122"/>
              </a:rPr>
            </a:br>
            <a:r>
              <a:rPr lang="zh-CN" altLang="en-US" sz="3600" b="0" dirty="0">
                <a:latin typeface="Impact" pitchFamily="34" charset="0"/>
                <a:ea typeface="微软雅黑" pitchFamily="34" charset="-122"/>
              </a:rPr>
              <a:t>函数参数的传递</a:t>
            </a:r>
            <a:endParaRPr lang="zh-CN" altLang="en-US" sz="3600" b="0" dirty="0">
              <a:solidFill>
                <a:schemeClr val="tx1">
                  <a:lumMod val="75000"/>
                  <a:lumOff val="25000"/>
                </a:schemeClr>
              </a:solidFill>
              <a:cs typeface="Open Sans" panose="020B0606030504020204" pitchFamily="34" charset="0"/>
            </a:endParaRPr>
          </a:p>
        </p:txBody>
      </p:sp>
      <p:sp>
        <p:nvSpPr>
          <p:cNvPr id="9" name="文本框 8">
            <a:extLst>
              <a:ext uri="{FF2B5EF4-FFF2-40B4-BE49-F238E27FC236}">
                <a16:creationId xmlns:a16="http://schemas.microsoft.com/office/drawing/2014/main" id="{04F69230-F3A6-4586-9371-A858F4763E9F}"/>
              </a:ext>
            </a:extLst>
          </p:cNvPr>
          <p:cNvSpPr txBox="1"/>
          <p:nvPr/>
        </p:nvSpPr>
        <p:spPr>
          <a:xfrm>
            <a:off x="7527960" y="2539091"/>
            <a:ext cx="1023516" cy="889909"/>
          </a:xfrm>
          <a:prstGeom prst="rect">
            <a:avLst/>
          </a:prstGeom>
          <a:noFill/>
          <a:ln w="117475">
            <a:noFill/>
          </a:ln>
        </p:spPr>
        <p:txBody>
          <a:bodyPr wrap="none" rtlCol="0">
            <a:prstTxWarp prst="textPlain">
              <a:avLst/>
            </a:prstTxWarp>
            <a:spAutoFit/>
          </a:bodyPr>
          <a:lstStyle/>
          <a:p>
            <a:r>
              <a:rPr lang="en-US" altLang="zh-CN" spc="100" dirty="0">
                <a:solidFill>
                  <a:schemeClr val="bg1"/>
                </a:solidFill>
                <a:latin typeface="Impact" panose="020B0806030902050204" pitchFamily="34" charset="0"/>
                <a:cs typeface="Arial" panose="020B0604020202020204" pitchFamily="34" charset="0"/>
              </a:rPr>
              <a:t>02</a:t>
            </a:r>
            <a:endParaRPr lang="zh-CN" altLang="en-US" spc="100" dirty="0">
              <a:solidFill>
                <a:schemeClr val="bg1"/>
              </a:solidFill>
              <a:latin typeface="Impact" panose="020B080603090205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2230202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886806" y="1305262"/>
            <a:ext cx="10966788" cy="3065455"/>
          </a:xfrm>
          <a:prstGeom prst="rect">
            <a:avLst/>
          </a:prstGeom>
        </p:spPr>
        <p:txBody>
          <a:bodyPr wrap="square">
            <a:spAutoFit/>
          </a:bodyPr>
          <a:lstStyle/>
          <a:p>
            <a:pPr>
              <a:lnSpc>
                <a:spcPct val="150000"/>
              </a:lnSpc>
            </a:pPr>
            <a:r>
              <a:rPr lang="en-US" altLang="zh-CN" sz="2800" dirty="0">
                <a:latin typeface="微软雅黑" pitchFamily="34" charset="-122"/>
                <a:ea typeface="微软雅黑" pitchFamily="34" charset="-122"/>
              </a:rPr>
              <a:t>       </a:t>
            </a:r>
            <a:r>
              <a:rPr lang="zh-CN" altLang="zh-CN" sz="2800" dirty="0">
                <a:latin typeface="微软雅黑" pitchFamily="34" charset="-122"/>
                <a:ea typeface="微软雅黑" pitchFamily="34" charset="-122"/>
              </a:rPr>
              <a:t>函数的</a:t>
            </a:r>
            <a:r>
              <a:rPr lang="zh-CN" altLang="zh-CN" sz="2800" dirty="0">
                <a:solidFill>
                  <a:srgbClr val="FF0000"/>
                </a:solidFill>
                <a:latin typeface="微软雅黑" pitchFamily="34" charset="-122"/>
                <a:ea typeface="微软雅黑" pitchFamily="34" charset="-122"/>
              </a:rPr>
              <a:t>参数传递</a:t>
            </a:r>
            <a:r>
              <a:rPr lang="zh-CN" altLang="zh-CN" sz="2800" dirty="0">
                <a:latin typeface="微软雅黑" pitchFamily="34" charset="-122"/>
                <a:ea typeface="微软雅黑" pitchFamily="34" charset="-122"/>
              </a:rPr>
              <a:t>是指将</a:t>
            </a:r>
            <a:r>
              <a:rPr lang="zh-CN" altLang="zh-CN" sz="2800" dirty="0">
                <a:solidFill>
                  <a:srgbClr val="FF0000"/>
                </a:solidFill>
                <a:latin typeface="微软雅黑" pitchFamily="34" charset="-122"/>
                <a:ea typeface="微软雅黑" pitchFamily="34" charset="-122"/>
              </a:rPr>
              <a:t>实际参数</a:t>
            </a:r>
            <a:r>
              <a:rPr lang="zh-CN" altLang="zh-CN" sz="2800" dirty="0">
                <a:latin typeface="微软雅黑" pitchFamily="34" charset="-122"/>
                <a:ea typeface="微软雅黑" pitchFamily="34" charset="-122"/>
              </a:rPr>
              <a:t>传递给</a:t>
            </a:r>
            <a:r>
              <a:rPr lang="zh-CN" altLang="zh-CN" sz="2800" dirty="0">
                <a:solidFill>
                  <a:srgbClr val="FF0000"/>
                </a:solidFill>
                <a:latin typeface="微软雅黑" pitchFamily="34" charset="-122"/>
                <a:ea typeface="微软雅黑" pitchFamily="34" charset="-122"/>
              </a:rPr>
              <a:t>形式参数</a:t>
            </a:r>
            <a:r>
              <a:rPr lang="zh-CN" altLang="zh-CN" sz="2800" dirty="0">
                <a:latin typeface="微软雅黑" pitchFamily="34" charset="-122"/>
                <a:ea typeface="微软雅黑" pitchFamily="34" charset="-122"/>
              </a:rPr>
              <a:t>的过程</a:t>
            </a:r>
            <a:r>
              <a:rPr lang="zh-CN" altLang="en-US" sz="2800" dirty="0">
                <a:latin typeface="微软雅黑" pitchFamily="34" charset="-122"/>
                <a:ea typeface="微软雅黑" pitchFamily="34" charset="-122"/>
              </a:rPr>
              <a:t>。</a:t>
            </a:r>
            <a:endParaRPr lang="en-US" altLang="zh-CN" sz="2800" dirty="0">
              <a:latin typeface="微软雅黑" pitchFamily="34" charset="-122"/>
              <a:ea typeface="微软雅黑" pitchFamily="34" charset="-122"/>
            </a:endParaRPr>
          </a:p>
          <a:p>
            <a:pPr>
              <a:lnSpc>
                <a:spcPct val="150000"/>
              </a:lnSpc>
            </a:pPr>
            <a:r>
              <a:rPr lang="zh-CN" altLang="en-US" sz="2800" dirty="0">
                <a:latin typeface="微软雅黑" pitchFamily="34" charset="-122"/>
                <a:ea typeface="微软雅黑" pitchFamily="34" charset="-122"/>
              </a:rPr>
              <a:t>       当</a:t>
            </a:r>
            <a:r>
              <a:rPr lang="zh-CN" altLang="zh-CN" sz="2800" dirty="0">
                <a:latin typeface="微软雅黑" pitchFamily="34" charset="-122"/>
                <a:ea typeface="微软雅黑" pitchFamily="34" charset="-122"/>
              </a:rPr>
              <a:t>调用带有参数的函数时需要传入参数，</a:t>
            </a:r>
            <a:r>
              <a:rPr lang="zh-CN" altLang="en-US" sz="2800" dirty="0">
                <a:latin typeface="微软雅黑" pitchFamily="34" charset="-122"/>
                <a:ea typeface="微软雅黑" pitchFamily="34" charset="-122"/>
              </a:rPr>
              <a:t>这个</a:t>
            </a:r>
            <a:r>
              <a:rPr lang="zh-CN" altLang="zh-CN" sz="2800" dirty="0">
                <a:latin typeface="微软雅黑" pitchFamily="34" charset="-122"/>
                <a:ea typeface="微软雅黑" pitchFamily="34" charset="-122"/>
              </a:rPr>
              <a:t>传入的参数称为</a:t>
            </a:r>
            <a:r>
              <a:rPr lang="zh-CN" altLang="zh-CN" sz="2800" dirty="0">
                <a:solidFill>
                  <a:srgbClr val="FF0000"/>
                </a:solidFill>
                <a:latin typeface="微软雅黑" pitchFamily="34" charset="-122"/>
                <a:ea typeface="微软雅黑" pitchFamily="34" charset="-122"/>
              </a:rPr>
              <a:t>实际参数</a:t>
            </a:r>
            <a:r>
              <a:rPr lang="zh-CN" altLang="en-US" sz="2800" dirty="0">
                <a:latin typeface="微软雅黑" pitchFamily="34" charset="-122"/>
                <a:ea typeface="微软雅黑" pitchFamily="34" charset="-122"/>
              </a:rPr>
              <a:t>。而在定义有参函数时，函数名后面的参数则被称为</a:t>
            </a:r>
            <a:r>
              <a:rPr lang="zh-CN" altLang="en-US" sz="2800" dirty="0">
                <a:solidFill>
                  <a:srgbClr val="FF0000"/>
                </a:solidFill>
                <a:latin typeface="微软雅黑" pitchFamily="34" charset="-122"/>
                <a:ea typeface="微软雅黑" pitchFamily="34" charset="-122"/>
              </a:rPr>
              <a:t>形式参数</a:t>
            </a:r>
            <a:r>
              <a:rPr lang="zh-CN" altLang="en-US" sz="2800" dirty="0">
                <a:latin typeface="微软雅黑" pitchFamily="34" charset="-122"/>
                <a:ea typeface="微软雅黑" pitchFamily="34" charset="-122"/>
              </a:rPr>
              <a:t>。</a:t>
            </a:r>
            <a:endParaRPr lang="en-US" altLang="zh-CN" sz="2800" dirty="0">
              <a:latin typeface="微软雅黑" pitchFamily="34" charset="-122"/>
              <a:ea typeface="微软雅黑" pitchFamily="34" charset="-122"/>
            </a:endParaRPr>
          </a:p>
          <a:p>
            <a:pPr>
              <a:lnSpc>
                <a:spcPct val="120000"/>
              </a:lnSpc>
            </a:pPr>
            <a:r>
              <a:rPr lang="en-US" altLang="zh-CN" sz="2800" dirty="0">
                <a:latin typeface="微软雅黑" pitchFamily="34" charset="-122"/>
                <a:ea typeface="微软雅黑" pitchFamily="34" charset="-122"/>
              </a:rPr>
              <a:t>      </a:t>
            </a:r>
            <a:r>
              <a:rPr lang="zh-CN" altLang="zh-CN" sz="2800" dirty="0">
                <a:latin typeface="微软雅黑" pitchFamily="34" charset="-122"/>
                <a:ea typeface="微软雅黑" pitchFamily="34" charset="-122"/>
              </a:rPr>
              <a:t>根据</a:t>
            </a:r>
            <a:r>
              <a:rPr lang="zh-CN" altLang="en-US" sz="2800" dirty="0">
                <a:latin typeface="微软雅黑" pitchFamily="34" charset="-122"/>
                <a:ea typeface="微软雅黑" pitchFamily="34" charset="-122"/>
              </a:rPr>
              <a:t>参数</a:t>
            </a:r>
            <a:r>
              <a:rPr lang="zh-CN" altLang="zh-CN" sz="2800" dirty="0">
                <a:latin typeface="微软雅黑" pitchFamily="34" charset="-122"/>
                <a:ea typeface="微软雅黑" pitchFamily="34" charset="-122"/>
              </a:rPr>
              <a:t>传递形式</a:t>
            </a:r>
            <a:r>
              <a:rPr lang="zh-CN" altLang="en-US" sz="2800" dirty="0">
                <a:latin typeface="微软雅黑" pitchFamily="34" charset="-122"/>
                <a:ea typeface="微软雅黑" pitchFamily="34" charset="-122"/>
              </a:rPr>
              <a:t>的</a:t>
            </a:r>
            <a:r>
              <a:rPr lang="zh-CN" altLang="zh-CN" sz="2800" dirty="0">
                <a:latin typeface="微软雅黑" pitchFamily="34" charset="-122"/>
                <a:ea typeface="微软雅黑" pitchFamily="34" charset="-122"/>
              </a:rPr>
              <a:t>不同，函数的参数可分为</a:t>
            </a:r>
            <a:r>
              <a:rPr lang="zh-CN" altLang="en-US" sz="2800" dirty="0">
                <a:latin typeface="微软雅黑" pitchFamily="34" charset="-122"/>
                <a:ea typeface="微软雅黑" pitchFamily="34" charset="-122"/>
              </a:rPr>
              <a:t>：</a:t>
            </a:r>
          </a:p>
          <a:p>
            <a:pPr>
              <a:lnSpc>
                <a:spcPct val="120000"/>
              </a:lnSpc>
            </a:pPr>
            <a:r>
              <a:rPr lang="en-US" altLang="zh-CN" sz="2800" dirty="0">
                <a:latin typeface="微软雅黑" pitchFamily="34" charset="-122"/>
                <a:ea typeface="微软雅黑" pitchFamily="34" charset="-122"/>
              </a:rPr>
              <a:t>      </a:t>
            </a:r>
            <a:endParaRPr lang="zh-CN" altLang="en-US" sz="2800" dirty="0">
              <a:latin typeface="微软雅黑" pitchFamily="34" charset="-122"/>
              <a:ea typeface="微软雅黑" pitchFamily="34" charset="-122"/>
            </a:endParaRPr>
          </a:p>
        </p:txBody>
      </p:sp>
      <p:sp>
        <p:nvSpPr>
          <p:cNvPr id="13" name="矩形 12">
            <a:extLst>
              <a:ext uri="{FF2B5EF4-FFF2-40B4-BE49-F238E27FC236}">
                <a16:creationId xmlns:a16="http://schemas.microsoft.com/office/drawing/2014/main" id="{190AF76F-E6DB-43C6-B38D-6C81BE8F45FD}"/>
              </a:ext>
            </a:extLst>
          </p:cNvPr>
          <p:cNvSpPr/>
          <p:nvPr/>
        </p:nvSpPr>
        <p:spPr>
          <a:xfrm>
            <a:off x="1616190" y="3971000"/>
            <a:ext cx="2198038" cy="523220"/>
          </a:xfrm>
          <a:prstGeom prst="rect">
            <a:avLst/>
          </a:prstGeom>
        </p:spPr>
        <p:txBody>
          <a:bodyPr wrap="none">
            <a:spAutoFit/>
          </a:bodyPr>
          <a:lstStyle/>
          <a:p>
            <a:pPr marL="571500" indent="-571500">
              <a:buFont typeface="Arial" pitchFamily="34" charset="0"/>
              <a:buChar char="•"/>
            </a:pPr>
            <a:r>
              <a:rPr lang="zh-CN" altLang="zh-CN" sz="2800" dirty="0">
                <a:solidFill>
                  <a:srgbClr val="1353A2"/>
                </a:solidFill>
                <a:latin typeface="微软雅黑" panose="020B0503020204020204" pitchFamily="34" charset="-122"/>
                <a:ea typeface="微软雅黑" panose="020B0503020204020204" pitchFamily="34" charset="-122"/>
              </a:rPr>
              <a:t>位置参数</a:t>
            </a:r>
            <a:endParaRPr lang="zh-CN" altLang="en-US" sz="2800" dirty="0">
              <a:solidFill>
                <a:srgbClr val="1353A2"/>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B91C174F-4644-4E40-84B4-28EC853039AD}"/>
              </a:ext>
            </a:extLst>
          </p:cNvPr>
          <p:cNvSpPr/>
          <p:nvPr/>
        </p:nvSpPr>
        <p:spPr>
          <a:xfrm>
            <a:off x="1600520" y="4517792"/>
            <a:ext cx="2557110" cy="523220"/>
          </a:xfrm>
          <a:prstGeom prst="rect">
            <a:avLst/>
          </a:prstGeom>
        </p:spPr>
        <p:txBody>
          <a:bodyPr wrap="none">
            <a:spAutoFit/>
          </a:bodyPr>
          <a:lstStyle/>
          <a:p>
            <a:pPr marL="571500" indent="-571500">
              <a:buFont typeface="Arial" pitchFamily="34" charset="0"/>
              <a:buChar char="•"/>
            </a:pPr>
            <a:r>
              <a:rPr lang="zh-CN" altLang="en-US" sz="2800" dirty="0">
                <a:solidFill>
                  <a:srgbClr val="1353A2"/>
                </a:solidFill>
                <a:latin typeface="微软雅黑" panose="020B0503020204020204" pitchFamily="34" charset="-122"/>
                <a:ea typeface="微软雅黑" panose="020B0503020204020204" pitchFamily="34" charset="-122"/>
              </a:rPr>
              <a:t>关键字</a:t>
            </a:r>
            <a:r>
              <a:rPr lang="zh-CN" altLang="zh-CN" sz="2800" dirty="0">
                <a:solidFill>
                  <a:srgbClr val="1353A2"/>
                </a:solidFill>
                <a:latin typeface="微软雅黑" panose="020B0503020204020204" pitchFamily="34" charset="-122"/>
                <a:ea typeface="微软雅黑" panose="020B0503020204020204" pitchFamily="34" charset="-122"/>
              </a:rPr>
              <a:t>参数</a:t>
            </a:r>
            <a:endParaRPr lang="zh-CN" altLang="en-US" sz="2800" dirty="0">
              <a:solidFill>
                <a:srgbClr val="1353A2"/>
              </a:soli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975A7123-2D65-4D2F-ABE7-7ADF8453C665}"/>
              </a:ext>
            </a:extLst>
          </p:cNvPr>
          <p:cNvSpPr/>
          <p:nvPr/>
        </p:nvSpPr>
        <p:spPr>
          <a:xfrm>
            <a:off x="1604303" y="5049215"/>
            <a:ext cx="2557110" cy="523220"/>
          </a:xfrm>
          <a:prstGeom prst="rect">
            <a:avLst/>
          </a:prstGeom>
        </p:spPr>
        <p:txBody>
          <a:bodyPr wrap="none">
            <a:spAutoFit/>
          </a:bodyPr>
          <a:lstStyle/>
          <a:p>
            <a:pPr marL="571500" indent="-571500">
              <a:buFont typeface="Arial" pitchFamily="34" charset="0"/>
              <a:buChar char="•"/>
            </a:pPr>
            <a:r>
              <a:rPr lang="zh-CN" altLang="en-US" sz="2800" dirty="0">
                <a:solidFill>
                  <a:srgbClr val="1353A2"/>
                </a:solidFill>
                <a:latin typeface="微软雅黑" panose="020B0503020204020204" pitchFamily="34" charset="-122"/>
                <a:ea typeface="微软雅黑" panose="020B0503020204020204" pitchFamily="34" charset="-122"/>
              </a:rPr>
              <a:t>默认值</a:t>
            </a:r>
            <a:r>
              <a:rPr lang="zh-CN" altLang="zh-CN" sz="2800" dirty="0">
                <a:solidFill>
                  <a:srgbClr val="1353A2"/>
                </a:solidFill>
                <a:latin typeface="微软雅黑" panose="020B0503020204020204" pitchFamily="34" charset="-122"/>
                <a:ea typeface="微软雅黑" panose="020B0503020204020204" pitchFamily="34" charset="-122"/>
              </a:rPr>
              <a:t>参数</a:t>
            </a:r>
            <a:endParaRPr lang="zh-CN" altLang="en-US" sz="2800" dirty="0">
              <a:solidFill>
                <a:srgbClr val="1353A2"/>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id="{89630F23-3210-4ABA-B983-EBD1F99B8F48}"/>
              </a:ext>
            </a:extLst>
          </p:cNvPr>
          <p:cNvSpPr/>
          <p:nvPr/>
        </p:nvSpPr>
        <p:spPr>
          <a:xfrm>
            <a:off x="1593212" y="5542088"/>
            <a:ext cx="2557110" cy="523220"/>
          </a:xfrm>
          <a:prstGeom prst="rect">
            <a:avLst/>
          </a:prstGeom>
        </p:spPr>
        <p:txBody>
          <a:bodyPr wrap="none">
            <a:spAutoFit/>
          </a:bodyPr>
          <a:lstStyle/>
          <a:p>
            <a:pPr marL="571500" indent="-571500">
              <a:buFont typeface="Arial" pitchFamily="34" charset="0"/>
              <a:buChar char="•"/>
            </a:pPr>
            <a:r>
              <a:rPr lang="zh-CN" altLang="en-US" sz="2800" dirty="0">
                <a:solidFill>
                  <a:srgbClr val="1353A2"/>
                </a:solidFill>
                <a:latin typeface="微软雅黑" panose="020B0503020204020204" pitchFamily="34" charset="-122"/>
                <a:ea typeface="微软雅黑" panose="020B0503020204020204" pitchFamily="34" charset="-122"/>
              </a:rPr>
              <a:t>不定长</a:t>
            </a:r>
            <a:r>
              <a:rPr lang="zh-CN" altLang="zh-CN" sz="2800" dirty="0">
                <a:solidFill>
                  <a:srgbClr val="1353A2"/>
                </a:solidFill>
                <a:latin typeface="微软雅黑" panose="020B0503020204020204" pitchFamily="34" charset="-122"/>
                <a:ea typeface="微软雅黑" panose="020B0503020204020204" pitchFamily="34" charset="-122"/>
              </a:rPr>
              <a:t>参数</a:t>
            </a:r>
            <a:endParaRPr lang="zh-CN" altLang="en-US" sz="2800" dirty="0">
              <a:solidFill>
                <a:srgbClr val="1353A2"/>
              </a:solidFill>
              <a:latin typeface="微软雅黑" panose="020B0503020204020204" pitchFamily="34" charset="-122"/>
              <a:ea typeface="微软雅黑" panose="020B0503020204020204" pitchFamily="34" charset="-122"/>
            </a:endParaRPr>
          </a:p>
        </p:txBody>
      </p:sp>
      <p:sp>
        <p:nvSpPr>
          <p:cNvPr id="17" name="矩形 16"/>
          <p:cNvSpPr/>
          <p:nvPr/>
        </p:nvSpPr>
        <p:spPr>
          <a:xfrm>
            <a:off x="538761" y="387923"/>
            <a:ext cx="3057247" cy="584775"/>
          </a:xfrm>
          <a:prstGeom prst="rect">
            <a:avLst/>
          </a:prstGeom>
        </p:spPr>
        <p:txBody>
          <a:bodyPr wrap="none">
            <a:spAutoFit/>
          </a:bodyPr>
          <a:lstStyle/>
          <a:p>
            <a:r>
              <a:rPr lang="zh-CN" altLang="en-US" sz="3200" dirty="0">
                <a:solidFill>
                  <a:srgbClr val="1353A2"/>
                </a:solidFill>
                <a:latin typeface="微软雅黑" panose="020B0503020204020204" charset="-122"/>
                <a:ea typeface="微软雅黑" panose="020B0503020204020204" charset="-122"/>
              </a:rPr>
              <a:t>函数参数的传递</a:t>
            </a:r>
          </a:p>
        </p:txBody>
      </p:sp>
    </p:spTree>
    <p:custDataLst>
      <p:tags r:id="rId1"/>
    </p:custDataLst>
    <p:extLst>
      <p:ext uri="{BB962C8B-B14F-4D97-AF65-F5344CB8AC3E}">
        <p14:creationId xmlns:p14="http://schemas.microsoft.com/office/powerpoint/2010/main" val="42111999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CF49B69-FA23-4E9C-A991-FF794A2ACC80}"/>
              </a:ext>
            </a:extLst>
          </p:cNvPr>
          <p:cNvSpPr>
            <a:spLocks noGrp="1"/>
          </p:cNvSpPr>
          <p:nvPr>
            <p:ph type="title"/>
          </p:nvPr>
        </p:nvSpPr>
        <p:spPr>
          <a:xfrm>
            <a:off x="669924" y="444137"/>
            <a:ext cx="10850563" cy="584563"/>
          </a:xfrm>
        </p:spPr>
        <p:txBody>
          <a:bodyPr>
            <a:noAutofit/>
          </a:bodyPr>
          <a:lstStyle/>
          <a:p>
            <a:pPr marL="457200" indent="-457200" defTabSz="914400">
              <a:lnSpc>
                <a:spcPct val="120000"/>
              </a:lnSpc>
              <a:buFont typeface="Arial" panose="020B0604020202020204" pitchFamily="34" charset="0"/>
              <a:buChar char="•"/>
            </a:pPr>
            <a:r>
              <a:rPr lang="zh-CN" altLang="en-US" sz="3200" b="0" dirty="0">
                <a:solidFill>
                  <a:srgbClr val="1353A2"/>
                </a:solidFill>
                <a:latin typeface="微软雅黑" panose="020B0503020204020204" charset="-122"/>
                <a:ea typeface="微软雅黑" panose="020B0503020204020204" charset="-122"/>
                <a:cs typeface="+mn-cs"/>
              </a:rPr>
              <a:t>位置参数的传递</a:t>
            </a:r>
          </a:p>
        </p:txBody>
      </p:sp>
      <p:sp>
        <p:nvSpPr>
          <p:cNvPr id="15" name="矩形 2">
            <a:extLst>
              <a:ext uri="{FF2B5EF4-FFF2-40B4-BE49-F238E27FC236}">
                <a16:creationId xmlns:a16="http://schemas.microsoft.com/office/drawing/2014/main" id="{919BE753-1DF1-46A9-8642-FD9D265B9B43}"/>
              </a:ext>
            </a:extLst>
          </p:cNvPr>
          <p:cNvSpPr>
            <a:spLocks noChangeArrowheads="1"/>
          </p:cNvSpPr>
          <p:nvPr/>
        </p:nvSpPr>
        <p:spPr bwMode="auto">
          <a:xfrm>
            <a:off x="784883" y="1557122"/>
            <a:ext cx="10653743" cy="1082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zh-CN" sz="2800" dirty="0">
                <a:latin typeface="微软雅黑" pitchFamily="34" charset="-122"/>
                <a:ea typeface="微软雅黑" pitchFamily="34" charset="-122"/>
              </a:rPr>
              <a:t>调用函数时，</a:t>
            </a:r>
            <a:r>
              <a:rPr lang="zh-CN" altLang="en-US" sz="2800" dirty="0">
                <a:latin typeface="微软雅黑" pitchFamily="34" charset="-122"/>
                <a:ea typeface="微软雅黑" pitchFamily="34" charset="-122"/>
              </a:rPr>
              <a:t>解释</a:t>
            </a:r>
            <a:r>
              <a:rPr lang="zh-CN" altLang="zh-CN" sz="2800" dirty="0">
                <a:latin typeface="微软雅黑" pitchFamily="34" charset="-122"/>
                <a:ea typeface="微软雅黑" pitchFamily="34" charset="-122"/>
              </a:rPr>
              <a:t>器会将函数的实际参数</a:t>
            </a:r>
            <a:r>
              <a:rPr lang="zh-CN" altLang="zh-CN" sz="2800" dirty="0">
                <a:solidFill>
                  <a:srgbClr val="FF0000"/>
                </a:solidFill>
                <a:latin typeface="微软雅黑" pitchFamily="34" charset="-122"/>
                <a:ea typeface="微软雅黑" pitchFamily="34" charset="-122"/>
              </a:rPr>
              <a:t>按照位置顺序依次传递给形式参数</a:t>
            </a:r>
            <a:r>
              <a:rPr lang="zh-CN" altLang="zh-CN" sz="2800" dirty="0">
                <a:latin typeface="微软雅黑" pitchFamily="34" charset="-122"/>
                <a:ea typeface="微软雅黑" pitchFamily="34" charset="-122"/>
              </a:rPr>
              <a:t>。</a:t>
            </a:r>
            <a:endParaRPr lang="zh-CN" altLang="en-US" sz="2800" dirty="0">
              <a:latin typeface="微软雅黑" pitchFamily="34" charset="-122"/>
              <a:ea typeface="微软雅黑" pitchFamily="34" charset="-122"/>
            </a:endParaRPr>
          </a:p>
        </p:txBody>
      </p:sp>
      <p:sp>
        <p:nvSpPr>
          <p:cNvPr id="16" name="文本框 2">
            <a:extLst>
              <a:ext uri="{FF2B5EF4-FFF2-40B4-BE49-F238E27FC236}">
                <a16:creationId xmlns:a16="http://schemas.microsoft.com/office/drawing/2014/main" id="{5A780FF6-2B70-42D3-94EE-2ECB4AE2E886}"/>
              </a:ext>
            </a:extLst>
          </p:cNvPr>
          <p:cNvSpPr txBox="1">
            <a:spLocks noChangeArrowheads="1"/>
          </p:cNvSpPr>
          <p:nvPr/>
        </p:nvSpPr>
        <p:spPr bwMode="auto">
          <a:xfrm>
            <a:off x="1399083" y="3360379"/>
            <a:ext cx="5099473"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r>
              <a:rPr lang="en-US" altLang="zh-CN" sz="2800" dirty="0">
                <a:latin typeface="Times New Roman" pitchFamily="18" charset="0"/>
              </a:rPr>
              <a:t>def division(num_one, num_two):</a:t>
            </a:r>
            <a:endParaRPr lang="zh-CN" altLang="zh-CN" sz="2800" dirty="0">
              <a:latin typeface="Times New Roman" pitchFamily="18" charset="0"/>
            </a:endParaRPr>
          </a:p>
          <a:p>
            <a:r>
              <a:rPr lang="en-US" altLang="zh-CN" sz="2800" dirty="0">
                <a:latin typeface="Times New Roman" pitchFamily="18" charset="0"/>
              </a:rPr>
              <a:t>    print(num_one / num_two)</a:t>
            </a:r>
            <a:endParaRPr lang="zh-CN" altLang="zh-CN" sz="2800" dirty="0">
              <a:latin typeface="Times New Roman" pitchFamily="18" charset="0"/>
            </a:endParaRPr>
          </a:p>
        </p:txBody>
      </p:sp>
      <p:sp>
        <p:nvSpPr>
          <p:cNvPr id="17" name="文本框 2">
            <a:extLst>
              <a:ext uri="{FF2B5EF4-FFF2-40B4-BE49-F238E27FC236}">
                <a16:creationId xmlns:a16="http://schemas.microsoft.com/office/drawing/2014/main" id="{8E28B692-83F2-493C-AFFA-6496BD9BB9DF}"/>
              </a:ext>
            </a:extLst>
          </p:cNvPr>
          <p:cNvSpPr txBox="1">
            <a:spLocks noChangeArrowheads="1"/>
          </p:cNvSpPr>
          <p:nvPr/>
        </p:nvSpPr>
        <p:spPr bwMode="auto">
          <a:xfrm>
            <a:off x="2461394" y="4632015"/>
            <a:ext cx="21439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r>
              <a:rPr lang="en-US" altLang="zh-CN" sz="2800" dirty="0">
                <a:latin typeface="Times New Roman" pitchFamily="18" charset="0"/>
              </a:rPr>
              <a:t>division(6, 2)</a:t>
            </a:r>
            <a:endParaRPr lang="zh-CN" altLang="zh-CN" sz="2800" dirty="0">
              <a:latin typeface="Times New Roman" pitchFamily="18" charset="0"/>
            </a:endParaRPr>
          </a:p>
        </p:txBody>
      </p:sp>
      <p:cxnSp>
        <p:nvCxnSpPr>
          <p:cNvPr id="18" name="直接箭头连接符 17">
            <a:extLst>
              <a:ext uri="{FF2B5EF4-FFF2-40B4-BE49-F238E27FC236}">
                <a16:creationId xmlns:a16="http://schemas.microsoft.com/office/drawing/2014/main" id="{4482B3AC-D277-41EF-885C-5D0B6017BF1B}"/>
              </a:ext>
            </a:extLst>
          </p:cNvPr>
          <p:cNvCxnSpPr/>
          <p:nvPr/>
        </p:nvCxnSpPr>
        <p:spPr>
          <a:xfrm flipV="1">
            <a:off x="3948819" y="3837432"/>
            <a:ext cx="0" cy="94160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a:extLst>
              <a:ext uri="{FF2B5EF4-FFF2-40B4-BE49-F238E27FC236}">
                <a16:creationId xmlns:a16="http://schemas.microsoft.com/office/drawing/2014/main" id="{04B64F61-CF27-4A06-B662-A1F111A6AF75}"/>
              </a:ext>
            </a:extLst>
          </p:cNvPr>
          <p:cNvCxnSpPr/>
          <p:nvPr/>
        </p:nvCxnSpPr>
        <p:spPr>
          <a:xfrm flipV="1">
            <a:off x="4287328" y="3837432"/>
            <a:ext cx="828136" cy="94160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9284397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86714" y="361797"/>
            <a:ext cx="3929281" cy="633187"/>
          </a:xfrm>
          <a:prstGeom prst="rect">
            <a:avLst/>
          </a:prstGeom>
        </p:spPr>
        <p:txBody>
          <a:bodyPr wrap="none">
            <a:spAutoFit/>
          </a:bodyPr>
          <a:lstStyle/>
          <a:p>
            <a:pPr marL="457200" indent="-457200">
              <a:lnSpc>
                <a:spcPct val="120000"/>
              </a:lnSpc>
              <a:spcBef>
                <a:spcPct val="0"/>
              </a:spcBef>
              <a:buFont typeface="Arial" panose="020B0604020202020204" pitchFamily="34" charset="0"/>
              <a:buChar char="•"/>
            </a:pPr>
            <a:r>
              <a:rPr lang="zh-CN" altLang="en-US" sz="3200" dirty="0">
                <a:solidFill>
                  <a:srgbClr val="1353A2"/>
                </a:solidFill>
                <a:latin typeface="微软雅黑" panose="020B0503020204020204" charset="-122"/>
                <a:ea typeface="微软雅黑" panose="020B0503020204020204" charset="-122"/>
              </a:rPr>
              <a:t>关键字参数的传递</a:t>
            </a:r>
          </a:p>
        </p:txBody>
      </p:sp>
      <p:sp>
        <p:nvSpPr>
          <p:cNvPr id="19" name="矩形 2">
            <a:extLst>
              <a:ext uri="{FF2B5EF4-FFF2-40B4-BE49-F238E27FC236}">
                <a16:creationId xmlns:a16="http://schemas.microsoft.com/office/drawing/2014/main" id="{1B94E5AC-53A2-4C93-93A3-CD6127B4C41E}"/>
              </a:ext>
            </a:extLst>
          </p:cNvPr>
          <p:cNvSpPr>
            <a:spLocks noChangeArrowheads="1"/>
          </p:cNvSpPr>
          <p:nvPr/>
        </p:nvSpPr>
        <p:spPr bwMode="auto">
          <a:xfrm>
            <a:off x="1019645" y="1504868"/>
            <a:ext cx="10539751" cy="112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zh-CN" sz="2800" dirty="0">
                <a:latin typeface="微软雅黑" pitchFamily="34" charset="-122"/>
                <a:ea typeface="微软雅黑" pitchFamily="34" charset="-122"/>
              </a:rPr>
              <a:t>关键字参数</a:t>
            </a:r>
            <a:r>
              <a:rPr lang="zh-CN" altLang="en-US" sz="2800" dirty="0">
                <a:latin typeface="微软雅黑" pitchFamily="34" charset="-122"/>
                <a:ea typeface="微软雅黑" pitchFamily="34" charset="-122"/>
              </a:rPr>
              <a:t>是</a:t>
            </a:r>
            <a:r>
              <a:rPr lang="zh-CN" altLang="zh-CN" sz="2800" dirty="0">
                <a:latin typeface="微软雅黑" pitchFamily="34" charset="-122"/>
                <a:ea typeface="微软雅黑" pitchFamily="34" charset="-122"/>
              </a:rPr>
              <a:t>通过“</a:t>
            </a:r>
            <a:r>
              <a:rPr lang="zh-CN" altLang="zh-CN" sz="2800" dirty="0">
                <a:solidFill>
                  <a:srgbClr val="0070C0"/>
                </a:solidFill>
                <a:latin typeface="微软雅黑" pitchFamily="34" charset="-122"/>
                <a:ea typeface="微软雅黑" pitchFamily="34" charset="-122"/>
              </a:rPr>
              <a:t>形式参数</a:t>
            </a:r>
            <a:r>
              <a:rPr lang="en-US" altLang="zh-CN" sz="2800" dirty="0">
                <a:solidFill>
                  <a:srgbClr val="0070C0"/>
                </a:solidFill>
                <a:latin typeface="微软雅黑" pitchFamily="34" charset="-122"/>
                <a:ea typeface="微软雅黑" pitchFamily="34" charset="-122"/>
              </a:rPr>
              <a:t>=</a:t>
            </a:r>
            <a:r>
              <a:rPr lang="zh-CN" altLang="zh-CN" sz="2800" dirty="0">
                <a:solidFill>
                  <a:srgbClr val="0070C0"/>
                </a:solidFill>
                <a:latin typeface="微软雅黑" pitchFamily="34" charset="-122"/>
                <a:ea typeface="微软雅黑" pitchFamily="34" charset="-122"/>
              </a:rPr>
              <a:t>实际参数</a:t>
            </a:r>
            <a:r>
              <a:rPr lang="zh-CN" altLang="zh-CN" sz="2800" dirty="0">
                <a:latin typeface="微软雅黑" pitchFamily="34" charset="-122"/>
                <a:ea typeface="微软雅黑" pitchFamily="34" charset="-122"/>
              </a:rPr>
              <a:t>”的格式将实际参数与形式参数相关联，根据形参的</a:t>
            </a:r>
            <a:r>
              <a:rPr lang="zh-CN" altLang="zh-CN" sz="2800" dirty="0">
                <a:solidFill>
                  <a:srgbClr val="FF0000"/>
                </a:solidFill>
                <a:latin typeface="微软雅黑" pitchFamily="34" charset="-122"/>
                <a:ea typeface="微软雅黑" pitchFamily="34" charset="-122"/>
              </a:rPr>
              <a:t>名称</a:t>
            </a:r>
            <a:r>
              <a:rPr lang="zh-CN" altLang="zh-CN" sz="2800" dirty="0">
                <a:latin typeface="微软雅黑" pitchFamily="34" charset="-122"/>
                <a:ea typeface="微软雅黑" pitchFamily="34" charset="-122"/>
              </a:rPr>
              <a:t>进行参数传递。</a:t>
            </a:r>
            <a:endParaRPr lang="zh-CN" altLang="en-US" sz="2800" dirty="0">
              <a:latin typeface="微软雅黑" pitchFamily="34" charset="-122"/>
              <a:ea typeface="微软雅黑" pitchFamily="34" charset="-122"/>
            </a:endParaRPr>
          </a:p>
        </p:txBody>
      </p:sp>
      <p:sp>
        <p:nvSpPr>
          <p:cNvPr id="20" name="矩形 19">
            <a:extLst>
              <a:ext uri="{FF2B5EF4-FFF2-40B4-BE49-F238E27FC236}">
                <a16:creationId xmlns:a16="http://schemas.microsoft.com/office/drawing/2014/main" id="{E8502FDD-4F8F-4573-9D7C-85EA6624876E}"/>
              </a:ext>
            </a:extLst>
          </p:cNvPr>
          <p:cNvSpPr/>
          <p:nvPr/>
        </p:nvSpPr>
        <p:spPr>
          <a:xfrm>
            <a:off x="917136" y="4188192"/>
            <a:ext cx="6037840" cy="2145562"/>
          </a:xfrm>
          <a:prstGeom prst="rect">
            <a:avLst/>
          </a:prstGeom>
          <a:solidFill>
            <a:schemeClr val="accent1">
              <a:lumMod val="20000"/>
              <a:lumOff val="80000"/>
            </a:schemeClr>
          </a:solidFill>
          <a:ln w="19050">
            <a:noFill/>
            <a:prstDash val="sysDash"/>
          </a:ln>
        </p:spPr>
        <p:style>
          <a:lnRef idx="1">
            <a:schemeClr val="accent1"/>
          </a:lnRef>
          <a:fillRef idx="3">
            <a:schemeClr val="accent1"/>
          </a:fillRef>
          <a:effectRef idx="2">
            <a:schemeClr val="accent1"/>
          </a:effectRef>
          <a:fontRef idx="minor">
            <a:schemeClr val="lt1"/>
          </a:fontRef>
        </p:style>
        <p:txBody>
          <a:bodyPr anchor="ctr"/>
          <a:lstStyle/>
          <a:p>
            <a:pPr algn="ctr">
              <a:lnSpc>
                <a:spcPct val="120000"/>
              </a:lnSpc>
              <a:buFontTx/>
              <a:buNone/>
              <a:defRPr/>
            </a:pPr>
            <a:endParaRPr kumimoji="1" lang="zh-CN" altLang="zh-CN" dirty="0">
              <a:latin typeface="Times New Roman" panose="02020603050405020304" charset="0"/>
              <a:ea typeface="微软雅黑" panose="020B0503020204020204" charset="-122"/>
            </a:endParaRPr>
          </a:p>
        </p:txBody>
      </p:sp>
      <p:sp>
        <p:nvSpPr>
          <p:cNvPr id="21" name="文本框 2">
            <a:extLst>
              <a:ext uri="{FF2B5EF4-FFF2-40B4-BE49-F238E27FC236}">
                <a16:creationId xmlns:a16="http://schemas.microsoft.com/office/drawing/2014/main" id="{26D749C7-EA22-4E03-B8E5-3F6F2DF37417}"/>
              </a:ext>
            </a:extLst>
          </p:cNvPr>
          <p:cNvSpPr txBox="1">
            <a:spLocks noChangeArrowheads="1"/>
          </p:cNvSpPr>
          <p:nvPr/>
        </p:nvSpPr>
        <p:spPr bwMode="auto">
          <a:xfrm>
            <a:off x="1756613" y="4353032"/>
            <a:ext cx="4358886"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r>
              <a:rPr lang="en-US" altLang="zh-CN" sz="2800" dirty="0">
                <a:latin typeface="Times New Roman" pitchFamily="18" charset="0"/>
              </a:rPr>
              <a:t>def info(name, age, address):</a:t>
            </a:r>
            <a:endParaRPr lang="zh-CN" altLang="zh-CN" sz="2800" dirty="0">
              <a:latin typeface="Times New Roman" pitchFamily="18" charset="0"/>
            </a:endParaRPr>
          </a:p>
          <a:p>
            <a:r>
              <a:rPr lang="en-US" altLang="zh-CN" sz="2800" dirty="0">
                <a:latin typeface="Times New Roman" pitchFamily="18" charset="0"/>
              </a:rPr>
              <a:t>     print(f'</a:t>
            </a:r>
            <a:r>
              <a:rPr lang="zh-CN" altLang="zh-CN" sz="2800" dirty="0">
                <a:latin typeface="Times New Roman" pitchFamily="18" charset="0"/>
              </a:rPr>
              <a:t>姓名</a:t>
            </a:r>
            <a:r>
              <a:rPr lang="en-US" altLang="zh-CN" sz="2800" dirty="0">
                <a:latin typeface="Times New Roman" pitchFamily="18" charset="0"/>
              </a:rPr>
              <a:t>:{name}')</a:t>
            </a:r>
            <a:endParaRPr lang="zh-CN" altLang="zh-CN" sz="2800" dirty="0">
              <a:latin typeface="Times New Roman" pitchFamily="18" charset="0"/>
            </a:endParaRPr>
          </a:p>
          <a:p>
            <a:r>
              <a:rPr lang="en-US" altLang="zh-CN" sz="2800" dirty="0">
                <a:latin typeface="Times New Roman" pitchFamily="18" charset="0"/>
              </a:rPr>
              <a:t>     print(f'</a:t>
            </a:r>
            <a:r>
              <a:rPr lang="zh-CN" altLang="zh-CN" sz="2800" dirty="0">
                <a:latin typeface="Times New Roman" pitchFamily="18" charset="0"/>
              </a:rPr>
              <a:t>年龄</a:t>
            </a:r>
            <a:r>
              <a:rPr lang="en-US" altLang="zh-CN" sz="2800" dirty="0">
                <a:latin typeface="Times New Roman" pitchFamily="18" charset="0"/>
              </a:rPr>
              <a:t>:{age}')</a:t>
            </a:r>
            <a:endParaRPr lang="zh-CN" altLang="zh-CN" sz="2800" dirty="0">
              <a:latin typeface="Times New Roman" pitchFamily="18" charset="0"/>
            </a:endParaRPr>
          </a:p>
          <a:p>
            <a:r>
              <a:rPr lang="en-US" altLang="zh-CN" sz="2800" dirty="0">
                <a:latin typeface="Times New Roman" pitchFamily="18" charset="0"/>
              </a:rPr>
              <a:t>     print(f'</a:t>
            </a:r>
            <a:r>
              <a:rPr lang="zh-CN" altLang="zh-CN" sz="2800" dirty="0">
                <a:latin typeface="Times New Roman" pitchFamily="18" charset="0"/>
              </a:rPr>
              <a:t>地址</a:t>
            </a:r>
            <a:r>
              <a:rPr lang="en-US" altLang="zh-CN" sz="2800" dirty="0">
                <a:latin typeface="Times New Roman" pitchFamily="18" charset="0"/>
              </a:rPr>
              <a:t>:{address}')</a:t>
            </a:r>
            <a:endParaRPr lang="zh-CN" altLang="zh-CN" sz="2800" dirty="0">
              <a:latin typeface="Times New Roman" pitchFamily="18" charset="0"/>
            </a:endParaRPr>
          </a:p>
        </p:txBody>
      </p:sp>
      <p:sp>
        <p:nvSpPr>
          <p:cNvPr id="22" name="矩形 21">
            <a:extLst>
              <a:ext uri="{FF2B5EF4-FFF2-40B4-BE49-F238E27FC236}">
                <a16:creationId xmlns:a16="http://schemas.microsoft.com/office/drawing/2014/main" id="{7BDA2932-BC92-4B98-BDE3-6628C3B03CE3}"/>
              </a:ext>
            </a:extLst>
          </p:cNvPr>
          <p:cNvSpPr/>
          <p:nvPr/>
        </p:nvSpPr>
        <p:spPr>
          <a:xfrm>
            <a:off x="7245921" y="3680708"/>
            <a:ext cx="4170218" cy="1126231"/>
          </a:xfrm>
          <a:prstGeom prst="rect">
            <a:avLst/>
          </a:prstGeom>
          <a:solidFill>
            <a:schemeClr val="bg1">
              <a:lumMod val="85000"/>
            </a:schemeClr>
          </a:solidFill>
          <a:ln w="19050">
            <a:noFill/>
            <a:prstDash val="sysDash"/>
          </a:ln>
        </p:spPr>
        <p:style>
          <a:lnRef idx="1">
            <a:schemeClr val="accent1"/>
          </a:lnRef>
          <a:fillRef idx="3">
            <a:schemeClr val="accent1"/>
          </a:fillRef>
          <a:effectRef idx="2">
            <a:schemeClr val="accent1"/>
          </a:effectRef>
          <a:fontRef idx="minor">
            <a:schemeClr val="lt1"/>
          </a:fontRef>
        </p:style>
        <p:txBody>
          <a:bodyPr anchor="ctr"/>
          <a:lstStyle/>
          <a:p>
            <a:pPr algn="ctr">
              <a:lnSpc>
                <a:spcPct val="120000"/>
              </a:lnSpc>
              <a:buFontTx/>
              <a:buNone/>
              <a:defRPr/>
            </a:pPr>
            <a:endParaRPr kumimoji="1" lang="zh-CN" altLang="zh-CN" dirty="0">
              <a:latin typeface="Times New Roman" panose="02020603050405020304" charset="0"/>
              <a:ea typeface="微软雅黑" panose="020B0503020204020204" charset="-122"/>
            </a:endParaRPr>
          </a:p>
        </p:txBody>
      </p:sp>
      <p:sp>
        <p:nvSpPr>
          <p:cNvPr id="23" name="文本框 2">
            <a:extLst>
              <a:ext uri="{FF2B5EF4-FFF2-40B4-BE49-F238E27FC236}">
                <a16:creationId xmlns:a16="http://schemas.microsoft.com/office/drawing/2014/main" id="{549C1B25-CEA2-46BF-BD05-B15B0643F86B}"/>
              </a:ext>
            </a:extLst>
          </p:cNvPr>
          <p:cNvSpPr txBox="1">
            <a:spLocks noChangeArrowheads="1"/>
          </p:cNvSpPr>
          <p:nvPr/>
        </p:nvSpPr>
        <p:spPr bwMode="auto">
          <a:xfrm>
            <a:off x="7412176" y="3774368"/>
            <a:ext cx="383770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r>
              <a:rPr lang="en-US" altLang="zh-CN" sz="2800" dirty="0">
                <a:latin typeface="Times New Roman" pitchFamily="18" charset="0"/>
              </a:rPr>
              <a:t>info(name=“</a:t>
            </a:r>
            <a:r>
              <a:rPr lang="zh-CN" altLang="zh-CN" sz="2800" dirty="0">
                <a:latin typeface="Times New Roman" pitchFamily="18" charset="0"/>
              </a:rPr>
              <a:t>李婷婷</a:t>
            </a:r>
            <a:r>
              <a:rPr lang="en-US" altLang="zh-CN" sz="2800" dirty="0">
                <a:latin typeface="Times New Roman" pitchFamily="18" charset="0"/>
              </a:rPr>
              <a:t>”, age=21, address=“</a:t>
            </a:r>
            <a:r>
              <a:rPr lang="zh-CN" altLang="en-US" sz="2800" dirty="0">
                <a:latin typeface="Times New Roman" pitchFamily="18" charset="0"/>
              </a:rPr>
              <a:t>北京</a:t>
            </a:r>
            <a:r>
              <a:rPr lang="en-US" altLang="zh-CN" sz="2800" dirty="0">
                <a:latin typeface="Times New Roman" pitchFamily="18" charset="0"/>
              </a:rPr>
              <a:t>") </a:t>
            </a:r>
            <a:endParaRPr lang="zh-CN" altLang="zh-CN" sz="2800" dirty="0">
              <a:latin typeface="Times New Roman" pitchFamily="18" charset="0"/>
            </a:endParaRPr>
          </a:p>
        </p:txBody>
      </p:sp>
      <p:cxnSp>
        <p:nvCxnSpPr>
          <p:cNvPr id="24" name="肘形连接符 8">
            <a:extLst>
              <a:ext uri="{FF2B5EF4-FFF2-40B4-BE49-F238E27FC236}">
                <a16:creationId xmlns:a16="http://schemas.microsoft.com/office/drawing/2014/main" id="{4E4BDB88-CE05-43B8-BFD5-0DD52396FA9F}"/>
              </a:ext>
            </a:extLst>
          </p:cNvPr>
          <p:cNvCxnSpPr/>
          <p:nvPr/>
        </p:nvCxnSpPr>
        <p:spPr>
          <a:xfrm rot="16200000" flipH="1" flipV="1">
            <a:off x="6280370" y="1017666"/>
            <a:ext cx="643317" cy="6332216"/>
          </a:xfrm>
          <a:prstGeom prst="bentConnector3">
            <a:avLst>
              <a:gd name="adj1" fmla="val -52764"/>
            </a:avLst>
          </a:prstGeom>
          <a:ln>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5" name="肘形连接符 25">
            <a:extLst>
              <a:ext uri="{FF2B5EF4-FFF2-40B4-BE49-F238E27FC236}">
                <a16:creationId xmlns:a16="http://schemas.microsoft.com/office/drawing/2014/main" id="{078D8F10-2B10-4099-AA6A-9CEE78A618D2}"/>
              </a:ext>
            </a:extLst>
          </p:cNvPr>
          <p:cNvCxnSpPr/>
          <p:nvPr/>
        </p:nvCxnSpPr>
        <p:spPr>
          <a:xfrm rot="5400000" flipH="1">
            <a:off x="6243462" y="2543025"/>
            <a:ext cx="148413" cy="4073230"/>
          </a:xfrm>
          <a:prstGeom prst="bentConnector5">
            <a:avLst>
              <a:gd name="adj1" fmla="val -219376"/>
              <a:gd name="adj2" fmla="val 48980"/>
              <a:gd name="adj3" fmla="val 384722"/>
            </a:avLst>
          </a:prstGeom>
          <a:ln>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6" name="肘形连接符 21">
            <a:extLst>
              <a:ext uri="{FF2B5EF4-FFF2-40B4-BE49-F238E27FC236}">
                <a16:creationId xmlns:a16="http://schemas.microsoft.com/office/drawing/2014/main" id="{B24E60B9-5F16-4CBE-A9B6-88AC6B25D74A}"/>
              </a:ext>
            </a:extLst>
          </p:cNvPr>
          <p:cNvCxnSpPr/>
          <p:nvPr/>
        </p:nvCxnSpPr>
        <p:spPr>
          <a:xfrm rot="5400000">
            <a:off x="7784620" y="2100679"/>
            <a:ext cx="153093" cy="5259426"/>
          </a:xfrm>
          <a:prstGeom prst="bentConnector3">
            <a:avLst>
              <a:gd name="adj1" fmla="val 366968"/>
            </a:avLst>
          </a:prstGeom>
          <a:ln>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9993955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95627" y="396631"/>
            <a:ext cx="3108543" cy="584775"/>
          </a:xfrm>
          <a:prstGeom prst="rect">
            <a:avLst/>
          </a:prstGeom>
        </p:spPr>
        <p:txBody>
          <a:bodyPr wrap="none">
            <a:spAutoFit/>
          </a:bodyPr>
          <a:lstStyle/>
          <a:p>
            <a:pPr marL="457200" indent="-457200">
              <a:buFont typeface="Arial" panose="020B0604020202020204" pitchFamily="34" charset="0"/>
              <a:buChar char="•"/>
            </a:pPr>
            <a:r>
              <a:rPr lang="zh-CN" altLang="en-US" sz="3200" dirty="0">
                <a:solidFill>
                  <a:srgbClr val="1353A2"/>
                </a:solidFill>
                <a:latin typeface="微软雅黑" panose="020B0503020204020204" charset="-122"/>
                <a:ea typeface="微软雅黑" panose="020B0503020204020204" charset="-122"/>
              </a:rPr>
              <a:t>默认参数传递</a:t>
            </a:r>
          </a:p>
        </p:txBody>
      </p:sp>
      <p:sp>
        <p:nvSpPr>
          <p:cNvPr id="19" name="矩形 2">
            <a:extLst>
              <a:ext uri="{FF2B5EF4-FFF2-40B4-BE49-F238E27FC236}">
                <a16:creationId xmlns:a16="http://schemas.microsoft.com/office/drawing/2014/main" id="{8BA00211-28F7-49D4-8018-328FE5E602D8}"/>
              </a:ext>
            </a:extLst>
          </p:cNvPr>
          <p:cNvSpPr>
            <a:spLocks noChangeArrowheads="1"/>
          </p:cNvSpPr>
          <p:nvPr/>
        </p:nvSpPr>
        <p:spPr bwMode="auto">
          <a:xfrm>
            <a:off x="669390" y="1634311"/>
            <a:ext cx="11010220" cy="112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zh-CN" sz="2800" dirty="0">
                <a:latin typeface="微软雅黑" pitchFamily="34" charset="-122"/>
                <a:ea typeface="微软雅黑" pitchFamily="34" charset="-122"/>
              </a:rPr>
              <a:t>定义函数时</a:t>
            </a:r>
            <a:r>
              <a:rPr lang="zh-CN" altLang="en-US" sz="2800" dirty="0">
                <a:latin typeface="微软雅黑" pitchFamily="34" charset="-122"/>
                <a:ea typeface="微软雅黑" pitchFamily="34" charset="-122"/>
              </a:rPr>
              <a:t>若</a:t>
            </a:r>
            <a:r>
              <a:rPr lang="zh-CN" altLang="zh-CN" sz="2800" dirty="0">
                <a:latin typeface="微软雅黑" pitchFamily="34" charset="-122"/>
                <a:ea typeface="微软雅黑" pitchFamily="34" charset="-122"/>
              </a:rPr>
              <a:t>指定形式参数的默认值</a:t>
            </a:r>
            <a:r>
              <a:rPr lang="zh-CN" altLang="en-US" sz="2800" dirty="0">
                <a:latin typeface="微软雅黑" pitchFamily="34" charset="-122"/>
                <a:ea typeface="微软雅黑" pitchFamily="34" charset="-122"/>
              </a:rPr>
              <a:t>。调用函数时，若未给默认参数传值：使用参数的默认值；若给默认参数传值：使用实际参数的值；</a:t>
            </a:r>
            <a:endParaRPr lang="zh-CN" altLang="zh-CN" sz="2800" dirty="0">
              <a:latin typeface="微软雅黑" pitchFamily="34" charset="-122"/>
              <a:ea typeface="微软雅黑" pitchFamily="34" charset="-122"/>
            </a:endParaRPr>
          </a:p>
        </p:txBody>
      </p:sp>
      <p:sp>
        <p:nvSpPr>
          <p:cNvPr id="20" name="文本框 2">
            <a:extLst>
              <a:ext uri="{FF2B5EF4-FFF2-40B4-BE49-F238E27FC236}">
                <a16:creationId xmlns:a16="http://schemas.microsoft.com/office/drawing/2014/main" id="{2A572EC9-E8D5-4C64-9030-6FCBB6334D69}"/>
              </a:ext>
            </a:extLst>
          </p:cNvPr>
          <p:cNvSpPr txBox="1">
            <a:spLocks noChangeArrowheads="1"/>
          </p:cNvSpPr>
          <p:nvPr/>
        </p:nvSpPr>
        <p:spPr bwMode="auto">
          <a:xfrm>
            <a:off x="1264758" y="3786416"/>
            <a:ext cx="5737468" cy="1569660"/>
          </a:xfrm>
          <a:prstGeom prst="rect">
            <a:avLst/>
          </a:prstGeom>
          <a:solidFill>
            <a:schemeClr val="accent6">
              <a:lumMod val="20000"/>
              <a:lumOff val="80000"/>
            </a:schemeClr>
          </a:solidFill>
          <a:ln>
            <a:noFill/>
          </a:ln>
        </p:spPr>
        <p:txBody>
          <a:bodyPr wrap="non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r>
              <a:rPr lang="en-US" altLang="zh-CN" dirty="0">
                <a:latin typeface="Consolas" panose="020B0609020204030204" pitchFamily="49" charset="0"/>
              </a:rPr>
              <a:t>def connect(ip, port=3306):</a:t>
            </a:r>
            <a:endParaRPr lang="zh-CN" altLang="zh-CN" dirty="0">
              <a:latin typeface="Consolas" panose="020B0609020204030204" pitchFamily="49" charset="0"/>
            </a:endParaRPr>
          </a:p>
          <a:p>
            <a:r>
              <a:rPr lang="en-US" altLang="zh-CN" dirty="0">
                <a:latin typeface="Consolas" panose="020B0609020204030204" pitchFamily="49" charset="0"/>
              </a:rPr>
              <a:t>    print(f"</a:t>
            </a:r>
            <a:r>
              <a:rPr lang="zh-CN" altLang="zh-CN" dirty="0">
                <a:latin typeface="Consolas" panose="020B0609020204030204" pitchFamily="49" charset="0"/>
              </a:rPr>
              <a:t>连接地址为：</a:t>
            </a:r>
            <a:r>
              <a:rPr lang="en-US" altLang="zh-CN" dirty="0">
                <a:latin typeface="Consolas" panose="020B0609020204030204" pitchFamily="49" charset="0"/>
              </a:rPr>
              <a:t>{ip}")</a:t>
            </a:r>
            <a:endParaRPr lang="zh-CN" altLang="zh-CN" dirty="0">
              <a:latin typeface="Consolas" panose="020B0609020204030204" pitchFamily="49" charset="0"/>
            </a:endParaRPr>
          </a:p>
          <a:p>
            <a:r>
              <a:rPr lang="en-US" altLang="zh-CN" dirty="0">
                <a:latin typeface="Consolas" panose="020B0609020204030204" pitchFamily="49" charset="0"/>
              </a:rPr>
              <a:t>    print(f"</a:t>
            </a:r>
            <a:r>
              <a:rPr lang="zh-CN" altLang="zh-CN" dirty="0">
                <a:latin typeface="Consolas" panose="020B0609020204030204" pitchFamily="49" charset="0"/>
              </a:rPr>
              <a:t>连接端口号为：</a:t>
            </a:r>
            <a:r>
              <a:rPr lang="en-US" altLang="zh-CN" dirty="0">
                <a:latin typeface="Consolas" panose="020B0609020204030204" pitchFamily="49" charset="0"/>
              </a:rPr>
              <a:t>{port}")</a:t>
            </a:r>
            <a:endParaRPr lang="zh-CN" altLang="zh-CN" dirty="0">
              <a:latin typeface="Consolas" panose="020B0609020204030204" pitchFamily="49" charset="0"/>
            </a:endParaRPr>
          </a:p>
          <a:p>
            <a:r>
              <a:rPr lang="en-US" altLang="zh-CN" dirty="0">
                <a:latin typeface="Consolas" panose="020B0609020204030204" pitchFamily="49" charset="0"/>
              </a:rPr>
              <a:t>    print("</a:t>
            </a:r>
            <a:r>
              <a:rPr lang="zh-CN" altLang="zh-CN" dirty="0">
                <a:latin typeface="Consolas" panose="020B0609020204030204" pitchFamily="49" charset="0"/>
              </a:rPr>
              <a:t>连接成功</a:t>
            </a:r>
            <a:r>
              <a:rPr lang="en-US" altLang="zh-CN" dirty="0">
                <a:latin typeface="Consolas" panose="020B0609020204030204" pitchFamily="49" charset="0"/>
              </a:rPr>
              <a:t>")</a:t>
            </a:r>
            <a:endParaRPr lang="zh-CN" altLang="zh-CN" dirty="0">
              <a:latin typeface="Consolas" panose="020B0609020204030204" pitchFamily="49" charset="0"/>
            </a:endParaRPr>
          </a:p>
        </p:txBody>
      </p:sp>
      <p:sp>
        <p:nvSpPr>
          <p:cNvPr id="21" name="文本框 2">
            <a:extLst>
              <a:ext uri="{FF2B5EF4-FFF2-40B4-BE49-F238E27FC236}">
                <a16:creationId xmlns:a16="http://schemas.microsoft.com/office/drawing/2014/main" id="{B01FF563-2DFB-4739-92EE-5002308CCCEC}"/>
              </a:ext>
            </a:extLst>
          </p:cNvPr>
          <p:cNvSpPr txBox="1">
            <a:spLocks noChangeArrowheads="1"/>
          </p:cNvSpPr>
          <p:nvPr/>
        </p:nvSpPr>
        <p:spPr bwMode="auto">
          <a:xfrm>
            <a:off x="7174755" y="3779863"/>
            <a:ext cx="32835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pPr algn="ctr"/>
            <a:r>
              <a:rPr lang="en-US" altLang="zh-CN" dirty="0">
                <a:latin typeface="Times New Roman" pitchFamily="18" charset="0"/>
              </a:rPr>
              <a:t>connect('127.0.0.1')</a:t>
            </a:r>
            <a:endParaRPr lang="zh-CN" altLang="zh-CN" dirty="0">
              <a:latin typeface="Times New Roman" pitchFamily="18" charset="0"/>
            </a:endParaRPr>
          </a:p>
        </p:txBody>
      </p:sp>
      <p:sp>
        <p:nvSpPr>
          <p:cNvPr id="22" name="文本框 2">
            <a:extLst>
              <a:ext uri="{FF2B5EF4-FFF2-40B4-BE49-F238E27FC236}">
                <a16:creationId xmlns:a16="http://schemas.microsoft.com/office/drawing/2014/main" id="{E7668CE4-46C2-49F9-A3B2-11C62D776F58}"/>
              </a:ext>
            </a:extLst>
          </p:cNvPr>
          <p:cNvSpPr txBox="1">
            <a:spLocks noChangeArrowheads="1"/>
          </p:cNvSpPr>
          <p:nvPr/>
        </p:nvSpPr>
        <p:spPr bwMode="auto">
          <a:xfrm>
            <a:off x="7039476" y="4707743"/>
            <a:ext cx="43822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pPr algn="ctr"/>
            <a:r>
              <a:rPr lang="en-US" altLang="zh-CN" dirty="0">
                <a:latin typeface="Times New Roman" pitchFamily="18" charset="0"/>
              </a:rPr>
              <a:t>connect(ip='127.0.0.1', port=8080)</a:t>
            </a:r>
            <a:endParaRPr lang="zh-CN" altLang="zh-CN" dirty="0">
              <a:latin typeface="Times New Roman" pitchFamily="18" charset="0"/>
            </a:endParaRPr>
          </a:p>
        </p:txBody>
      </p:sp>
      <p:cxnSp>
        <p:nvCxnSpPr>
          <p:cNvPr id="23" name="连接符: 肘形 26">
            <a:extLst>
              <a:ext uri="{FF2B5EF4-FFF2-40B4-BE49-F238E27FC236}">
                <a16:creationId xmlns:a16="http://schemas.microsoft.com/office/drawing/2014/main" id="{ECB95F07-1A6E-4DAC-AFA6-650B4A744D32}"/>
              </a:ext>
            </a:extLst>
          </p:cNvPr>
          <p:cNvCxnSpPr>
            <a:cxnSpLocks/>
          </p:cNvCxnSpPr>
          <p:nvPr/>
        </p:nvCxnSpPr>
        <p:spPr>
          <a:xfrm rot="10800000" flipV="1">
            <a:off x="3588920" y="3546753"/>
            <a:ext cx="5598541" cy="233111"/>
          </a:xfrm>
          <a:prstGeom prst="bentConnector3">
            <a:avLst>
              <a:gd name="adj1" fmla="val 10023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连接符: 肘形 35">
            <a:extLst>
              <a:ext uri="{FF2B5EF4-FFF2-40B4-BE49-F238E27FC236}">
                <a16:creationId xmlns:a16="http://schemas.microsoft.com/office/drawing/2014/main" id="{4812FC59-F207-433E-8D98-523508B2FFEF}"/>
              </a:ext>
            </a:extLst>
          </p:cNvPr>
          <p:cNvCxnSpPr>
            <a:cxnSpLocks/>
          </p:cNvCxnSpPr>
          <p:nvPr/>
        </p:nvCxnSpPr>
        <p:spPr>
          <a:xfrm rot="10800000">
            <a:off x="5084033" y="4096398"/>
            <a:ext cx="5374255" cy="1222690"/>
          </a:xfrm>
          <a:prstGeom prst="bentConnector3">
            <a:avLst>
              <a:gd name="adj1" fmla="val 65409"/>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8270715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https://timgsa.baidu.com/timg?image&amp;quality=80&amp;size=b9999_10000&amp;sec=1564467241655&amp;di=7ac2c647613067b4660829045168b4a3&amp;imgtype=0&amp;src=http%3A%2F%2Fku.90sjimg.com%2Felement_origin_min_pic%2F00%2F93%2F00%2F1456f24b6fb9ebc.jpg">
            <a:extLst>
              <a:ext uri="{FF2B5EF4-FFF2-40B4-BE49-F238E27FC236}">
                <a16:creationId xmlns:a16="http://schemas.microsoft.com/office/drawing/2014/main" id="{452C26E0-A5E7-4E21-A405-CC2B4C2F3487}"/>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1027" t="9142" r="20624" b="10401"/>
          <a:stretch/>
        </p:blipFill>
        <p:spPr bwMode="auto">
          <a:xfrm>
            <a:off x="1152771" y="1226119"/>
            <a:ext cx="321477" cy="443282"/>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1012694" y="1317157"/>
            <a:ext cx="10613249" cy="492443"/>
          </a:xfrm>
          <a:prstGeom prst="rect">
            <a:avLst/>
          </a:prstGeom>
        </p:spPr>
        <p:txBody>
          <a:bodyPr wrap="square">
            <a:spAutoFit/>
          </a:bodyPr>
          <a:lstStyle/>
          <a:p>
            <a:r>
              <a:rPr lang="zh-CN" altLang="en-US" sz="2400" dirty="0">
                <a:latin typeface="微软雅黑" pitchFamily="34" charset="-122"/>
                <a:ea typeface="微软雅黑" pitchFamily="34" charset="-122"/>
              </a:rPr>
              <a:t>     </a:t>
            </a:r>
            <a:r>
              <a:rPr lang="zh-CN" altLang="en-US" sz="2600" dirty="0">
                <a:latin typeface="微软雅黑" pitchFamily="34" charset="-122"/>
                <a:ea typeface="微软雅黑" pitchFamily="34" charset="-122"/>
              </a:rPr>
              <a:t>实例</a:t>
            </a:r>
            <a:r>
              <a:rPr lang="en-US" altLang="zh-CN" sz="2600" dirty="0">
                <a:latin typeface="微软雅黑" pitchFamily="34" charset="-122"/>
                <a:ea typeface="微软雅黑" pitchFamily="34" charset="-122"/>
              </a:rPr>
              <a:t>2</a:t>
            </a:r>
            <a:r>
              <a:rPr lang="zh-CN" altLang="en-US" sz="2600" dirty="0">
                <a:latin typeface="微软雅黑" pitchFamily="34" charset="-122"/>
                <a:ea typeface="微软雅黑" pitchFamily="34" charset="-122"/>
              </a:rPr>
              <a:t>：</a:t>
            </a:r>
            <a:r>
              <a:rPr lang="zh-CN" altLang="en-US" sz="2400" dirty="0">
                <a:latin typeface="微软雅黑" pitchFamily="34" charset="-122"/>
                <a:ea typeface="微软雅黑" pitchFamily="34" charset="-122"/>
              </a:rPr>
              <a:t>编写函数，计算</a:t>
            </a:r>
            <a:r>
              <a:rPr lang="en-US" altLang="zh-CN" sz="2400" dirty="0">
                <a:latin typeface="微软雅黑" pitchFamily="34" charset="-122"/>
                <a:ea typeface="微软雅黑" pitchFamily="34" charset="-122"/>
              </a:rPr>
              <a:t>20×19×18×……×3</a:t>
            </a:r>
            <a:r>
              <a:rPr lang="zh-CN" altLang="en-US" sz="2400" dirty="0">
                <a:latin typeface="微软雅黑" pitchFamily="34" charset="-122"/>
                <a:ea typeface="微软雅黑" pitchFamily="34" charset="-122"/>
              </a:rPr>
              <a:t>的结果。</a:t>
            </a:r>
            <a:endParaRPr lang="zh-CN" altLang="zh-CN" sz="2400" dirty="0">
              <a:latin typeface="微软雅黑" pitchFamily="34" charset="-122"/>
              <a:ea typeface="微软雅黑" pitchFamily="34" charset="-122"/>
            </a:endParaRPr>
          </a:p>
        </p:txBody>
      </p:sp>
      <p:sp>
        <p:nvSpPr>
          <p:cNvPr id="10" name="文本框 9">
            <a:extLst>
              <a:ext uri="{FF2B5EF4-FFF2-40B4-BE49-F238E27FC236}">
                <a16:creationId xmlns:a16="http://schemas.microsoft.com/office/drawing/2014/main" id="{60802181-B450-408C-86CF-0E8A7B90EAAF}"/>
              </a:ext>
            </a:extLst>
          </p:cNvPr>
          <p:cNvSpPr txBox="1"/>
          <p:nvPr/>
        </p:nvSpPr>
        <p:spPr>
          <a:xfrm>
            <a:off x="2241689" y="2411356"/>
            <a:ext cx="5820313" cy="2428357"/>
          </a:xfrm>
          <a:prstGeom prst="rect">
            <a:avLst/>
          </a:prstGeom>
          <a:solidFill>
            <a:schemeClr val="bg1">
              <a:lumMod val="85000"/>
            </a:schemeClr>
          </a:solidFill>
        </p:spPr>
        <p:txBody>
          <a:bodyPr wrap="square">
            <a:spAutoFit/>
          </a:bodyPr>
          <a:lstStyle/>
          <a:p>
            <a:pPr indent="269875">
              <a:lnSpc>
                <a:spcPct val="115000"/>
              </a:lnSpc>
            </a:pPr>
            <a:r>
              <a:rPr lang="en-US" altLang="zh-CN" sz="2200" dirty="0" err="1">
                <a:latin typeface="Consolas" panose="020B0609020204030204" pitchFamily="49" charset="0"/>
                <a:ea typeface="宋体" panose="02010600030101010101" pitchFamily="2" charset="-122"/>
                <a:cs typeface="宋体" panose="02010600030101010101" pitchFamily="2" charset="-122"/>
              </a:rPr>
              <a:t>def</a:t>
            </a:r>
            <a:r>
              <a:rPr lang="en-US" altLang="zh-CN" sz="2200" dirty="0">
                <a:latin typeface="Consolas" panose="020B0609020204030204" pitchFamily="49" charset="0"/>
                <a:ea typeface="宋体" panose="02010600030101010101" pitchFamily="2" charset="-122"/>
                <a:cs typeface="宋体" panose="02010600030101010101" pitchFamily="2" charset="-122"/>
              </a:rPr>
              <a:t> </a:t>
            </a:r>
            <a:r>
              <a:rPr lang="en-US" altLang="zh-CN" sz="2200" dirty="0" err="1">
                <a:latin typeface="Consolas" panose="020B0609020204030204" pitchFamily="49" charset="0"/>
                <a:ea typeface="宋体" panose="02010600030101010101" pitchFamily="2" charset="-122"/>
                <a:cs typeface="宋体" panose="02010600030101010101" pitchFamily="2" charset="-122"/>
              </a:rPr>
              <a:t>prot</a:t>
            </a:r>
            <a:r>
              <a:rPr lang="en-US" altLang="zh-CN" sz="2200" dirty="0">
                <a:latin typeface="Consolas" panose="020B0609020204030204" pitchFamily="49" charset="0"/>
                <a:ea typeface="宋体" panose="02010600030101010101" pitchFamily="2" charset="-122"/>
                <a:cs typeface="宋体" panose="02010600030101010101" pitchFamily="2" charset="-122"/>
              </a:rPr>
              <a:t>(</a:t>
            </a:r>
            <a:r>
              <a:rPr lang="en-US" altLang="zh-CN" sz="2200" dirty="0" err="1">
                <a:latin typeface="Consolas" panose="020B0609020204030204" pitchFamily="49" charset="0"/>
                <a:ea typeface="宋体" panose="02010600030101010101" pitchFamily="2" charset="-122"/>
                <a:cs typeface="宋体" panose="02010600030101010101" pitchFamily="2" charset="-122"/>
              </a:rPr>
              <a:t>m,n</a:t>
            </a:r>
            <a:r>
              <a:rPr lang="en-US" altLang="zh-CN" sz="2200" dirty="0">
                <a:latin typeface="Consolas" panose="020B0609020204030204" pitchFamily="49" charset="0"/>
                <a:ea typeface="宋体" panose="02010600030101010101" pitchFamily="2" charset="-122"/>
                <a:cs typeface="宋体" panose="02010600030101010101" pitchFamily="2" charset="-122"/>
              </a:rPr>
              <a:t>=3):</a:t>
            </a:r>
          </a:p>
          <a:p>
            <a:pPr indent="269875">
              <a:lnSpc>
                <a:spcPct val="115000"/>
              </a:lnSpc>
            </a:pPr>
            <a:r>
              <a:rPr lang="en-US" altLang="zh-CN" sz="2200" dirty="0">
                <a:latin typeface="Consolas" panose="020B0609020204030204" pitchFamily="49" charset="0"/>
                <a:ea typeface="宋体" panose="02010600030101010101" pitchFamily="2" charset="-122"/>
                <a:cs typeface="宋体" panose="02010600030101010101" pitchFamily="2" charset="-122"/>
              </a:rPr>
              <a:t>    pro = 1</a:t>
            </a:r>
          </a:p>
          <a:p>
            <a:pPr indent="269875">
              <a:lnSpc>
                <a:spcPct val="115000"/>
              </a:lnSpc>
            </a:pPr>
            <a:r>
              <a:rPr lang="en-US" altLang="zh-CN" sz="2200" dirty="0">
                <a:latin typeface="Consolas" panose="020B0609020204030204" pitchFamily="49" charset="0"/>
                <a:ea typeface="宋体" panose="02010600030101010101" pitchFamily="2" charset="-122"/>
                <a:cs typeface="宋体" panose="02010600030101010101" pitchFamily="2" charset="-122"/>
              </a:rPr>
              <a:t>    for </a:t>
            </a:r>
            <a:r>
              <a:rPr lang="en-US" altLang="zh-CN" sz="2200" dirty="0" err="1">
                <a:latin typeface="Consolas" panose="020B0609020204030204" pitchFamily="49" charset="0"/>
                <a:ea typeface="宋体" panose="02010600030101010101" pitchFamily="2" charset="-122"/>
                <a:cs typeface="宋体" panose="02010600030101010101" pitchFamily="2" charset="-122"/>
              </a:rPr>
              <a:t>i</a:t>
            </a:r>
            <a:r>
              <a:rPr lang="en-US" altLang="zh-CN" sz="2200" dirty="0">
                <a:latin typeface="Consolas" panose="020B0609020204030204" pitchFamily="49" charset="0"/>
                <a:ea typeface="宋体" panose="02010600030101010101" pitchFamily="2" charset="-122"/>
                <a:cs typeface="宋体" panose="02010600030101010101" pitchFamily="2" charset="-122"/>
              </a:rPr>
              <a:t> in range(m,n-1,-1):</a:t>
            </a:r>
          </a:p>
          <a:p>
            <a:pPr indent="269875">
              <a:lnSpc>
                <a:spcPct val="115000"/>
              </a:lnSpc>
            </a:pPr>
            <a:r>
              <a:rPr lang="en-US" altLang="zh-CN" sz="2200" dirty="0">
                <a:latin typeface="Consolas" panose="020B0609020204030204" pitchFamily="49" charset="0"/>
                <a:ea typeface="宋体" panose="02010600030101010101" pitchFamily="2" charset="-122"/>
                <a:cs typeface="宋体" panose="02010600030101010101" pitchFamily="2" charset="-122"/>
              </a:rPr>
              <a:t>        pro *= </a:t>
            </a:r>
            <a:r>
              <a:rPr lang="en-US" altLang="zh-CN" sz="2200" dirty="0" err="1">
                <a:latin typeface="Consolas" panose="020B0609020204030204" pitchFamily="49" charset="0"/>
                <a:ea typeface="宋体" panose="02010600030101010101" pitchFamily="2" charset="-122"/>
                <a:cs typeface="宋体" panose="02010600030101010101" pitchFamily="2" charset="-122"/>
              </a:rPr>
              <a:t>i</a:t>
            </a:r>
            <a:endParaRPr lang="en-US" altLang="zh-CN" sz="2200" dirty="0">
              <a:latin typeface="Consolas" panose="020B0609020204030204" pitchFamily="49" charset="0"/>
              <a:ea typeface="宋体" panose="02010600030101010101" pitchFamily="2" charset="-122"/>
              <a:cs typeface="宋体" panose="02010600030101010101" pitchFamily="2" charset="-122"/>
            </a:endParaRPr>
          </a:p>
          <a:p>
            <a:pPr indent="269875">
              <a:lnSpc>
                <a:spcPct val="115000"/>
              </a:lnSpc>
            </a:pPr>
            <a:r>
              <a:rPr lang="en-US" altLang="zh-CN" sz="2200" dirty="0">
                <a:latin typeface="Consolas" panose="020B0609020204030204" pitchFamily="49" charset="0"/>
                <a:ea typeface="宋体" panose="02010600030101010101" pitchFamily="2" charset="-122"/>
                <a:cs typeface="宋体" panose="02010600030101010101" pitchFamily="2" charset="-122"/>
              </a:rPr>
              <a:t>    return pro</a:t>
            </a:r>
          </a:p>
          <a:p>
            <a:pPr indent="269875">
              <a:lnSpc>
                <a:spcPct val="115000"/>
              </a:lnSpc>
            </a:pPr>
            <a:r>
              <a:rPr lang="en-US" altLang="zh-CN" sz="2200" dirty="0">
                <a:latin typeface="Consolas" panose="020B0609020204030204" pitchFamily="49" charset="0"/>
                <a:ea typeface="宋体" panose="02010600030101010101" pitchFamily="2" charset="-122"/>
                <a:cs typeface="宋体" panose="02010600030101010101" pitchFamily="2" charset="-122"/>
              </a:rPr>
              <a:t>print(</a:t>
            </a:r>
            <a:r>
              <a:rPr lang="en-US" altLang="zh-CN" sz="2200" dirty="0" err="1">
                <a:latin typeface="Consolas" panose="020B0609020204030204" pitchFamily="49" charset="0"/>
                <a:ea typeface="宋体" panose="02010600030101010101" pitchFamily="2" charset="-122"/>
                <a:cs typeface="宋体" panose="02010600030101010101" pitchFamily="2" charset="-122"/>
              </a:rPr>
              <a:t>prot</a:t>
            </a:r>
            <a:r>
              <a:rPr lang="en-US" altLang="zh-CN" sz="2200" dirty="0">
                <a:latin typeface="Consolas" panose="020B0609020204030204" pitchFamily="49" charset="0"/>
                <a:ea typeface="宋体" panose="02010600030101010101" pitchFamily="2" charset="-122"/>
                <a:cs typeface="宋体" panose="02010600030101010101" pitchFamily="2" charset="-122"/>
              </a:rPr>
              <a:t>(m=20))</a:t>
            </a:r>
            <a:endParaRPr lang="zh-CN" altLang="zh-CN" sz="2200" dirty="0">
              <a:effectLst/>
              <a:latin typeface="Consolas" panose="020B0609020204030204" pitchFamily="49" charset="0"/>
              <a:ea typeface="宋体" panose="02010600030101010101" pitchFamily="2" charset="-122"/>
              <a:cs typeface="宋体" panose="02010600030101010101" pitchFamily="2" charset="-122"/>
            </a:endParaRPr>
          </a:p>
        </p:txBody>
      </p:sp>
    </p:spTree>
    <p:custDataLst>
      <p:tags r:id="rId1"/>
    </p:custDataLst>
    <p:extLst>
      <p:ext uri="{BB962C8B-B14F-4D97-AF65-F5344CB8AC3E}">
        <p14:creationId xmlns:p14="http://schemas.microsoft.com/office/powerpoint/2010/main" val="693276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95627" y="396631"/>
            <a:ext cx="3929281" cy="584775"/>
          </a:xfrm>
          <a:prstGeom prst="rect">
            <a:avLst/>
          </a:prstGeom>
        </p:spPr>
        <p:txBody>
          <a:bodyPr wrap="none">
            <a:spAutoFit/>
          </a:bodyPr>
          <a:lstStyle/>
          <a:p>
            <a:pPr marL="457200" indent="-457200">
              <a:buFont typeface="Arial" panose="020B0604020202020204" pitchFamily="34" charset="0"/>
              <a:buChar char="•"/>
            </a:pPr>
            <a:r>
              <a:rPr lang="zh-CN" altLang="en-US" sz="3200" dirty="0">
                <a:solidFill>
                  <a:srgbClr val="1353A2"/>
                </a:solidFill>
                <a:latin typeface="微软雅黑" panose="020B0503020204020204" charset="-122"/>
                <a:ea typeface="微软雅黑" panose="020B0503020204020204" charset="-122"/>
              </a:rPr>
              <a:t>不定长参数的传递</a:t>
            </a:r>
          </a:p>
        </p:txBody>
      </p:sp>
      <p:sp>
        <p:nvSpPr>
          <p:cNvPr id="9" name="矩形 2">
            <a:extLst>
              <a:ext uri="{FF2B5EF4-FFF2-40B4-BE49-F238E27FC236}">
                <a16:creationId xmlns:a16="http://schemas.microsoft.com/office/drawing/2014/main" id="{DE4BFD69-7F7D-4716-A0DB-22C22E7224E9}"/>
              </a:ext>
            </a:extLst>
          </p:cNvPr>
          <p:cNvSpPr>
            <a:spLocks noChangeArrowheads="1"/>
          </p:cNvSpPr>
          <p:nvPr/>
        </p:nvSpPr>
        <p:spPr bwMode="auto">
          <a:xfrm>
            <a:off x="863013" y="1639075"/>
            <a:ext cx="10748634" cy="2160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latin typeface="微软雅黑" pitchFamily="34" charset="-122"/>
                <a:ea typeface="微软雅黑" pitchFamily="34" charset="-122"/>
              </a:rPr>
              <a:t>如果</a:t>
            </a:r>
            <a:r>
              <a:rPr lang="zh-CN" altLang="zh-CN" sz="2800" dirty="0">
                <a:latin typeface="微软雅黑" pitchFamily="34" charset="-122"/>
                <a:ea typeface="微软雅黑" pitchFamily="34" charset="-122"/>
              </a:rPr>
              <a:t>传入函数中的参数的个数不确定，可以使用不定长参数。</a:t>
            </a:r>
            <a:endParaRPr lang="en-US" altLang="zh-CN" sz="2800" dirty="0">
              <a:latin typeface="微软雅黑" pitchFamily="34" charset="-122"/>
              <a:ea typeface="微软雅黑" pitchFamily="34" charset="-122"/>
            </a:endParaRPr>
          </a:p>
          <a:p>
            <a:pPr>
              <a:lnSpc>
                <a:spcPct val="120000"/>
              </a:lnSpc>
            </a:pPr>
            <a:r>
              <a:rPr lang="zh-CN" altLang="zh-CN" sz="2800" dirty="0">
                <a:latin typeface="微软雅黑" pitchFamily="34" charset="-122"/>
                <a:ea typeface="微软雅黑" pitchFamily="34" charset="-122"/>
              </a:rPr>
              <a:t>不定长参数也称</a:t>
            </a:r>
            <a:r>
              <a:rPr lang="zh-CN" altLang="zh-CN" sz="2800" dirty="0">
                <a:solidFill>
                  <a:srgbClr val="FF0000"/>
                </a:solidFill>
                <a:latin typeface="微软雅黑" pitchFamily="34" charset="-122"/>
                <a:ea typeface="微软雅黑" pitchFamily="34" charset="-122"/>
              </a:rPr>
              <a:t>可变</a:t>
            </a:r>
            <a:r>
              <a:rPr lang="zh-CN" altLang="zh-CN" sz="2800" dirty="0">
                <a:latin typeface="微软雅黑" pitchFamily="34" charset="-122"/>
                <a:ea typeface="微软雅黑" pitchFamily="34" charset="-122"/>
              </a:rPr>
              <a:t>参数，此种参数接收参数的数量可以任意改变。</a:t>
            </a:r>
            <a:endParaRPr lang="en-US" altLang="zh-CN" sz="2800" dirty="0">
              <a:latin typeface="微软雅黑" pitchFamily="34" charset="-122"/>
              <a:ea typeface="微软雅黑" pitchFamily="34" charset="-122"/>
            </a:endParaRPr>
          </a:p>
          <a:p>
            <a:pPr>
              <a:lnSpc>
                <a:spcPct val="120000"/>
              </a:lnSpc>
            </a:pPr>
            <a:endParaRPr lang="en-US" altLang="zh-CN" sz="2800" dirty="0">
              <a:latin typeface="微软雅黑" pitchFamily="34" charset="-122"/>
              <a:ea typeface="微软雅黑" pitchFamily="34" charset="-122"/>
            </a:endParaRPr>
          </a:p>
          <a:p>
            <a:pPr>
              <a:lnSpc>
                <a:spcPct val="120000"/>
              </a:lnSpc>
            </a:pPr>
            <a:r>
              <a:rPr lang="zh-CN" altLang="en-US" sz="2800" dirty="0">
                <a:latin typeface="微软雅黑" pitchFamily="34" charset="-122"/>
                <a:ea typeface="微软雅黑" pitchFamily="34" charset="-122"/>
              </a:rPr>
              <a:t>定义格式：</a:t>
            </a:r>
            <a:endParaRPr lang="zh-CN" altLang="zh-CN" sz="2800" dirty="0">
              <a:latin typeface="微软雅黑" pitchFamily="34" charset="-122"/>
              <a:ea typeface="微软雅黑" pitchFamily="34" charset="-122"/>
            </a:endParaRPr>
          </a:p>
        </p:txBody>
      </p:sp>
      <p:sp>
        <p:nvSpPr>
          <p:cNvPr id="10" name="文本框 2">
            <a:extLst>
              <a:ext uri="{FF2B5EF4-FFF2-40B4-BE49-F238E27FC236}">
                <a16:creationId xmlns:a16="http://schemas.microsoft.com/office/drawing/2014/main" id="{CFEDAEDA-CA99-430E-8555-B98D7F4613B8}"/>
              </a:ext>
            </a:extLst>
          </p:cNvPr>
          <p:cNvSpPr txBox="1">
            <a:spLocks noChangeArrowheads="1"/>
          </p:cNvSpPr>
          <p:nvPr/>
        </p:nvSpPr>
        <p:spPr bwMode="auto">
          <a:xfrm>
            <a:off x="964335" y="3799666"/>
            <a:ext cx="6727932" cy="1384995"/>
          </a:xfrm>
          <a:prstGeom prst="rect">
            <a:avLst/>
          </a:prstGeom>
          <a:solidFill>
            <a:schemeClr val="accent4">
              <a:lumMod val="20000"/>
              <a:lumOff val="80000"/>
            </a:schemeClr>
          </a:solidFill>
          <a:ln>
            <a:noFill/>
          </a:ln>
        </p:spPr>
        <p:txBody>
          <a:bodyPr wrap="non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r>
              <a:rPr lang="en-US" altLang="zh-CN" sz="2800" dirty="0">
                <a:latin typeface="Times New Roman" pitchFamily="18" charset="0"/>
              </a:rPr>
              <a:t> def </a:t>
            </a:r>
            <a:r>
              <a:rPr lang="zh-CN" altLang="zh-CN" sz="2800" dirty="0">
                <a:latin typeface="Times New Roman" pitchFamily="18" charset="0"/>
              </a:rPr>
              <a:t>函数名</a:t>
            </a:r>
            <a:r>
              <a:rPr lang="en-US" altLang="zh-CN" sz="2800" dirty="0">
                <a:latin typeface="Times New Roman" pitchFamily="18" charset="0"/>
              </a:rPr>
              <a:t>([formal_args,] </a:t>
            </a:r>
            <a:r>
              <a:rPr lang="en-US" altLang="zh-CN" sz="2800" dirty="0">
                <a:solidFill>
                  <a:srgbClr val="FF0000"/>
                </a:solidFill>
                <a:latin typeface="Times New Roman" pitchFamily="18" charset="0"/>
              </a:rPr>
              <a:t>*args</a:t>
            </a:r>
            <a:r>
              <a:rPr lang="en-US" altLang="zh-CN" sz="2800" dirty="0">
                <a:latin typeface="Times New Roman" pitchFamily="18" charset="0"/>
              </a:rPr>
              <a:t>, </a:t>
            </a:r>
            <a:r>
              <a:rPr lang="en-US" altLang="zh-CN" sz="2800" dirty="0">
                <a:solidFill>
                  <a:srgbClr val="FF0000"/>
                </a:solidFill>
                <a:latin typeface="Times New Roman" pitchFamily="18" charset="0"/>
              </a:rPr>
              <a:t>**kwargs</a:t>
            </a:r>
            <a:r>
              <a:rPr lang="en-US" altLang="zh-CN" sz="2800" dirty="0">
                <a:latin typeface="Times New Roman" pitchFamily="18" charset="0"/>
              </a:rPr>
              <a:t>):</a:t>
            </a:r>
            <a:endParaRPr lang="zh-CN" altLang="zh-CN" sz="2800" dirty="0">
              <a:latin typeface="Times New Roman" pitchFamily="18" charset="0"/>
            </a:endParaRPr>
          </a:p>
          <a:p>
            <a:r>
              <a:rPr lang="en-US" altLang="zh-CN" sz="2800" dirty="0">
                <a:latin typeface="Times New Roman" pitchFamily="18" charset="0"/>
              </a:rPr>
              <a:t>       </a:t>
            </a:r>
            <a:r>
              <a:rPr lang="zh-CN" altLang="zh-CN" sz="2800" dirty="0">
                <a:latin typeface="Times New Roman" pitchFamily="18" charset="0"/>
              </a:rPr>
              <a:t>函数体</a:t>
            </a:r>
          </a:p>
          <a:p>
            <a:r>
              <a:rPr lang="en-US" altLang="zh-CN" sz="2800" dirty="0">
                <a:latin typeface="Times New Roman" pitchFamily="18" charset="0"/>
              </a:rPr>
              <a:t>       [return</a:t>
            </a:r>
            <a:r>
              <a:rPr lang="zh-CN" altLang="zh-CN" sz="2800" dirty="0">
                <a:latin typeface="Times New Roman" pitchFamily="18" charset="0"/>
              </a:rPr>
              <a:t>语句</a:t>
            </a:r>
            <a:r>
              <a:rPr lang="en-US" altLang="zh-CN" sz="2800" dirty="0">
                <a:latin typeface="Times New Roman" pitchFamily="18" charset="0"/>
              </a:rPr>
              <a:t>]</a:t>
            </a:r>
            <a:endParaRPr lang="zh-CN" altLang="zh-CN" sz="2800" dirty="0">
              <a:latin typeface="Times New Roman" pitchFamily="18" charset="0"/>
            </a:endParaRPr>
          </a:p>
        </p:txBody>
      </p:sp>
      <p:sp>
        <p:nvSpPr>
          <p:cNvPr id="11" name="矩形 2">
            <a:extLst>
              <a:ext uri="{FF2B5EF4-FFF2-40B4-BE49-F238E27FC236}">
                <a16:creationId xmlns:a16="http://schemas.microsoft.com/office/drawing/2014/main" id="{1A46FCDE-6DEF-4225-AF12-6C3F0B945A2E}"/>
              </a:ext>
            </a:extLst>
          </p:cNvPr>
          <p:cNvSpPr>
            <a:spLocks noChangeArrowheads="1"/>
          </p:cNvSpPr>
          <p:nvPr/>
        </p:nvSpPr>
        <p:spPr bwMode="auto">
          <a:xfrm>
            <a:off x="8157100" y="3650417"/>
            <a:ext cx="3061855" cy="2160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2800" dirty="0">
                <a:latin typeface="微软雅黑" panose="020B0503020204020204" pitchFamily="34" charset="-122"/>
                <a:ea typeface="微软雅黑" panose="020B0503020204020204" pitchFamily="34" charset="-122"/>
              </a:rPr>
              <a:t>*args</a:t>
            </a:r>
            <a:r>
              <a:rPr lang="zh-CN" altLang="zh-CN" sz="2800" dirty="0">
                <a:latin typeface="微软雅黑" panose="020B0503020204020204" pitchFamily="34" charset="-122"/>
                <a:ea typeface="微软雅黑" panose="020B0503020204020204" pitchFamily="34" charset="-122"/>
              </a:rPr>
              <a:t>和</a:t>
            </a:r>
            <a:r>
              <a:rPr lang="en-US" altLang="zh-CN" sz="2800" dirty="0">
                <a:latin typeface="微软雅黑" panose="020B0503020204020204" pitchFamily="34" charset="-122"/>
                <a:ea typeface="微软雅黑" panose="020B0503020204020204" pitchFamily="34" charset="-122"/>
              </a:rPr>
              <a:t>**kwargs</a:t>
            </a:r>
            <a:r>
              <a:rPr lang="zh-CN" altLang="zh-CN" sz="2800" dirty="0">
                <a:latin typeface="微软雅黑" panose="020B0503020204020204" pitchFamily="34" charset="-122"/>
                <a:ea typeface="微软雅黑" panose="020B0503020204020204" pitchFamily="34" charset="-122"/>
              </a:rPr>
              <a:t>都是不定长参数，</a:t>
            </a:r>
            <a:r>
              <a:rPr lang="zh-CN" altLang="en-US" sz="2800" dirty="0">
                <a:latin typeface="微软雅黑" panose="020B0503020204020204" pitchFamily="34" charset="-122"/>
                <a:ea typeface="微软雅黑" panose="020B0503020204020204" pitchFamily="34" charset="-122"/>
              </a:rPr>
              <a:t>它们</a:t>
            </a:r>
            <a:r>
              <a:rPr lang="zh-CN" altLang="zh-CN" sz="2800" dirty="0">
                <a:latin typeface="微软雅黑" panose="020B0503020204020204" pitchFamily="34" charset="-122"/>
                <a:ea typeface="微软雅黑" panose="020B0503020204020204" pitchFamily="34" charset="-122"/>
              </a:rPr>
              <a:t>可搭配使用，亦可单独使用。</a:t>
            </a:r>
          </a:p>
        </p:txBody>
      </p:sp>
    </p:spTree>
    <p:custDataLst>
      <p:tags r:id="rId1"/>
    </p:custDataLst>
    <p:extLst>
      <p:ext uri="{BB962C8B-B14F-4D97-AF65-F5344CB8AC3E}">
        <p14:creationId xmlns:p14="http://schemas.microsoft.com/office/powerpoint/2010/main" val="7128789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2">
            <a:extLst>
              <a:ext uri="{FF2B5EF4-FFF2-40B4-BE49-F238E27FC236}">
                <a16:creationId xmlns:a16="http://schemas.microsoft.com/office/drawing/2014/main" id="{6667819D-A4B0-415E-B2CF-D0407B5E1F93}"/>
              </a:ext>
            </a:extLst>
          </p:cNvPr>
          <p:cNvSpPr>
            <a:spLocks noChangeArrowheads="1"/>
          </p:cNvSpPr>
          <p:nvPr/>
        </p:nvSpPr>
        <p:spPr bwMode="auto">
          <a:xfrm>
            <a:off x="1026240" y="1421081"/>
            <a:ext cx="10057389" cy="1082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zh-CN" sz="2800" dirty="0">
                <a:latin typeface="微软雅黑" panose="020B0503020204020204" pitchFamily="34" charset="-122"/>
                <a:ea typeface="微软雅黑" panose="020B0503020204020204" pitchFamily="34" charset="-122"/>
              </a:rPr>
              <a:t>不定长参数</a:t>
            </a:r>
            <a:r>
              <a:rPr lang="en-US" altLang="zh-CN" sz="2800" dirty="0">
                <a:latin typeface="微软雅黑" panose="020B0503020204020204" pitchFamily="34" charset="-122"/>
                <a:ea typeface="微软雅黑" panose="020B0503020204020204" pitchFamily="34" charset="-122"/>
              </a:rPr>
              <a:t>*args</a:t>
            </a:r>
            <a:r>
              <a:rPr lang="zh-CN" altLang="zh-CN" sz="2800" dirty="0">
                <a:latin typeface="微软雅黑" panose="020B0503020204020204" pitchFamily="34" charset="-122"/>
                <a:ea typeface="微软雅黑" panose="020B0503020204020204" pitchFamily="34" charset="-122"/>
              </a:rPr>
              <a:t>用于接收</a:t>
            </a:r>
            <a:r>
              <a:rPr lang="zh-CN" altLang="zh-CN" sz="2800" dirty="0">
                <a:solidFill>
                  <a:srgbClr val="FF0000"/>
                </a:solidFill>
                <a:latin typeface="微软雅黑" panose="020B0503020204020204" pitchFamily="34" charset="-122"/>
                <a:ea typeface="微软雅黑" panose="020B0503020204020204" pitchFamily="34" charset="-122"/>
              </a:rPr>
              <a:t>不定数量的位置参数</a:t>
            </a:r>
            <a:r>
              <a:rPr lang="zh-CN" altLang="zh-CN" sz="2800" dirty="0">
                <a:latin typeface="微软雅黑" panose="020B0503020204020204" pitchFamily="34" charset="-122"/>
                <a:ea typeface="微软雅黑" panose="020B0503020204020204" pitchFamily="34" charset="-122"/>
              </a:rPr>
              <a:t>，调用函数时传入的所有参数被</a:t>
            </a:r>
            <a:r>
              <a:rPr lang="en-US" altLang="zh-CN" sz="2800" dirty="0">
                <a:latin typeface="微软雅黑" panose="020B0503020204020204" pitchFamily="34" charset="-122"/>
                <a:ea typeface="微软雅黑" panose="020B0503020204020204" pitchFamily="34" charset="-122"/>
              </a:rPr>
              <a:t>*args</a:t>
            </a:r>
            <a:r>
              <a:rPr lang="zh-CN" altLang="zh-CN" sz="2800" dirty="0">
                <a:latin typeface="微软雅黑" panose="020B0503020204020204" pitchFamily="34" charset="-122"/>
                <a:ea typeface="微软雅黑" panose="020B0503020204020204" pitchFamily="34" charset="-122"/>
              </a:rPr>
              <a:t>接收后以元组形式保存。</a:t>
            </a:r>
          </a:p>
        </p:txBody>
      </p:sp>
      <p:sp>
        <p:nvSpPr>
          <p:cNvPr id="7" name="矩形 6">
            <a:extLst>
              <a:ext uri="{FF2B5EF4-FFF2-40B4-BE49-F238E27FC236}">
                <a16:creationId xmlns:a16="http://schemas.microsoft.com/office/drawing/2014/main" id="{FA849628-FDAC-411C-975E-92A32DDB02E4}"/>
              </a:ext>
            </a:extLst>
          </p:cNvPr>
          <p:cNvSpPr/>
          <p:nvPr/>
        </p:nvSpPr>
        <p:spPr>
          <a:xfrm>
            <a:off x="1357746" y="3944621"/>
            <a:ext cx="3934690" cy="2381296"/>
          </a:xfrm>
          <a:prstGeom prst="rect">
            <a:avLst/>
          </a:prstGeom>
          <a:noFill/>
          <a:ln w="19050">
            <a:solidFill>
              <a:schemeClr val="tx1"/>
            </a:solidFill>
            <a:prstDash val="sysDash"/>
          </a:ln>
        </p:spPr>
        <p:style>
          <a:lnRef idx="1">
            <a:schemeClr val="accent1"/>
          </a:lnRef>
          <a:fillRef idx="3">
            <a:schemeClr val="accent1"/>
          </a:fillRef>
          <a:effectRef idx="2">
            <a:schemeClr val="accent1"/>
          </a:effectRef>
          <a:fontRef idx="minor">
            <a:schemeClr val="lt1"/>
          </a:fontRef>
        </p:style>
        <p:txBody>
          <a:bodyPr anchor="ctr"/>
          <a:lstStyle/>
          <a:p>
            <a:pPr algn="ctr">
              <a:lnSpc>
                <a:spcPct val="120000"/>
              </a:lnSpc>
              <a:buFontTx/>
              <a:buNone/>
              <a:defRPr/>
            </a:pPr>
            <a:endParaRPr kumimoji="1" lang="zh-CN" altLang="zh-CN" dirty="0">
              <a:latin typeface="Times New Roman" panose="02020603050405020304" charset="0"/>
              <a:ea typeface="微软雅黑" panose="020B0503020204020204" charset="-122"/>
            </a:endParaRPr>
          </a:p>
        </p:txBody>
      </p:sp>
      <p:sp>
        <p:nvSpPr>
          <p:cNvPr id="8" name="文本框 2">
            <a:extLst>
              <a:ext uri="{FF2B5EF4-FFF2-40B4-BE49-F238E27FC236}">
                <a16:creationId xmlns:a16="http://schemas.microsoft.com/office/drawing/2014/main" id="{1F44E8CF-42E9-4F33-92E4-8DF442E89C3E}"/>
              </a:ext>
            </a:extLst>
          </p:cNvPr>
          <p:cNvSpPr txBox="1">
            <a:spLocks noChangeArrowheads="1"/>
          </p:cNvSpPr>
          <p:nvPr/>
        </p:nvSpPr>
        <p:spPr bwMode="auto">
          <a:xfrm>
            <a:off x="1991710" y="4596660"/>
            <a:ext cx="2666761"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r>
              <a:rPr lang="en-US" altLang="zh-CN" sz="3200" dirty="0">
                <a:latin typeface="Times New Roman" pitchFamily="18" charset="0"/>
              </a:rPr>
              <a:t>def test(*args):</a:t>
            </a:r>
            <a:endParaRPr lang="zh-CN" altLang="zh-CN" sz="3200" dirty="0">
              <a:latin typeface="Times New Roman" pitchFamily="18" charset="0"/>
            </a:endParaRPr>
          </a:p>
          <a:p>
            <a:r>
              <a:rPr lang="en-US" altLang="zh-CN" sz="3200" dirty="0">
                <a:latin typeface="Times New Roman" pitchFamily="18" charset="0"/>
              </a:rPr>
              <a:t>    </a:t>
            </a:r>
            <a:r>
              <a:rPr lang="zh-CN" altLang="en-US" sz="3200" dirty="0">
                <a:latin typeface="Times New Roman" pitchFamily="18" charset="0"/>
              </a:rPr>
              <a:t>  </a:t>
            </a:r>
            <a:r>
              <a:rPr lang="en-US" altLang="zh-CN" sz="3200" dirty="0">
                <a:latin typeface="Times New Roman" pitchFamily="18" charset="0"/>
              </a:rPr>
              <a:t>print(args)</a:t>
            </a:r>
            <a:endParaRPr lang="zh-CN" altLang="zh-CN" sz="3200" dirty="0">
              <a:latin typeface="Times New Roman" pitchFamily="18" charset="0"/>
            </a:endParaRPr>
          </a:p>
        </p:txBody>
      </p:sp>
      <p:sp>
        <p:nvSpPr>
          <p:cNvPr id="12" name="矩形 11">
            <a:extLst>
              <a:ext uri="{FF2B5EF4-FFF2-40B4-BE49-F238E27FC236}">
                <a16:creationId xmlns:a16="http://schemas.microsoft.com/office/drawing/2014/main" id="{28430EEB-A10D-4688-B1DA-C4C8FDC8CC38}"/>
              </a:ext>
            </a:extLst>
          </p:cNvPr>
          <p:cNvSpPr/>
          <p:nvPr/>
        </p:nvSpPr>
        <p:spPr>
          <a:xfrm>
            <a:off x="7079666" y="3944622"/>
            <a:ext cx="4170218" cy="912714"/>
          </a:xfrm>
          <a:prstGeom prst="rect">
            <a:avLst/>
          </a:prstGeom>
          <a:solidFill>
            <a:schemeClr val="bg1">
              <a:lumMod val="85000"/>
            </a:schemeClr>
          </a:solidFill>
          <a:ln w="19050">
            <a:solidFill>
              <a:schemeClr val="tx1"/>
            </a:solidFill>
            <a:prstDash val="sysDash"/>
          </a:ln>
        </p:spPr>
        <p:style>
          <a:lnRef idx="1">
            <a:schemeClr val="accent1"/>
          </a:lnRef>
          <a:fillRef idx="3">
            <a:schemeClr val="accent1"/>
          </a:fillRef>
          <a:effectRef idx="2">
            <a:schemeClr val="accent1"/>
          </a:effectRef>
          <a:fontRef idx="minor">
            <a:schemeClr val="lt1"/>
          </a:fontRef>
        </p:style>
        <p:txBody>
          <a:bodyPr anchor="ctr"/>
          <a:lstStyle/>
          <a:p>
            <a:pPr algn="ctr">
              <a:lnSpc>
                <a:spcPct val="120000"/>
              </a:lnSpc>
              <a:buFontTx/>
              <a:buNone/>
              <a:defRPr/>
            </a:pPr>
            <a:endParaRPr kumimoji="1" lang="zh-CN" altLang="zh-CN" dirty="0">
              <a:latin typeface="Times New Roman" panose="02020603050405020304" charset="0"/>
              <a:ea typeface="微软雅黑" panose="020B0503020204020204" charset="-122"/>
            </a:endParaRPr>
          </a:p>
        </p:txBody>
      </p:sp>
      <p:sp>
        <p:nvSpPr>
          <p:cNvPr id="13" name="文本框 2">
            <a:extLst>
              <a:ext uri="{FF2B5EF4-FFF2-40B4-BE49-F238E27FC236}">
                <a16:creationId xmlns:a16="http://schemas.microsoft.com/office/drawing/2014/main" id="{00F3B3A5-C491-4224-B18C-491224BA2AAB}"/>
              </a:ext>
            </a:extLst>
          </p:cNvPr>
          <p:cNvSpPr txBox="1">
            <a:spLocks noChangeArrowheads="1"/>
          </p:cNvSpPr>
          <p:nvPr/>
        </p:nvSpPr>
        <p:spPr bwMode="auto">
          <a:xfrm>
            <a:off x="7245921" y="4139369"/>
            <a:ext cx="383770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pPr algn="ctr"/>
            <a:r>
              <a:rPr lang="en-US" altLang="zh-CN" sz="2800" dirty="0">
                <a:latin typeface="Times New Roman" pitchFamily="18" charset="0"/>
              </a:rPr>
              <a:t>test(</a:t>
            </a:r>
            <a:r>
              <a:rPr lang="en-US" altLang="zh-CN" sz="2800" dirty="0">
                <a:solidFill>
                  <a:srgbClr val="FF0000"/>
                </a:solidFill>
                <a:latin typeface="Times New Roman" pitchFamily="18" charset="0"/>
              </a:rPr>
              <a:t>1, 2, 3, 'a', 'b', 'c'</a:t>
            </a:r>
            <a:r>
              <a:rPr lang="en-US" altLang="zh-CN" sz="2800" dirty="0">
                <a:latin typeface="Times New Roman" pitchFamily="18" charset="0"/>
              </a:rPr>
              <a:t>)</a:t>
            </a:r>
            <a:endParaRPr lang="zh-CN" altLang="zh-CN" sz="2800" dirty="0">
              <a:latin typeface="Times New Roman" pitchFamily="18" charset="0"/>
            </a:endParaRPr>
          </a:p>
        </p:txBody>
      </p:sp>
      <p:sp>
        <p:nvSpPr>
          <p:cNvPr id="14" name="圆角矩形标注 18">
            <a:extLst>
              <a:ext uri="{FF2B5EF4-FFF2-40B4-BE49-F238E27FC236}">
                <a16:creationId xmlns:a16="http://schemas.microsoft.com/office/drawing/2014/main" id="{22D8A649-4D4A-49F6-BAE5-65C4F04619B9}"/>
              </a:ext>
            </a:extLst>
          </p:cNvPr>
          <p:cNvSpPr/>
          <p:nvPr/>
        </p:nvSpPr>
        <p:spPr>
          <a:xfrm>
            <a:off x="7079667" y="5500255"/>
            <a:ext cx="3643752" cy="825662"/>
          </a:xfrm>
          <a:prstGeom prst="wedgeRoundRectCallout">
            <a:avLst>
              <a:gd name="adj1" fmla="val -123594"/>
              <a:gd name="adj2" fmla="val -53428"/>
              <a:gd name="adj3" fmla="val 16667"/>
            </a:avLst>
          </a:prstGeom>
          <a:solidFill>
            <a:schemeClr val="accent1">
              <a:lumMod val="20000"/>
              <a:lumOff val="80000"/>
            </a:schemeClr>
          </a:solid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dirty="0">
                <a:solidFill>
                  <a:srgbClr val="FF0000"/>
                </a:solidFill>
                <a:latin typeface="Times New Roman" panose="02020603050405020304" charset="0"/>
                <a:ea typeface="宋体" panose="02010600030101010101" pitchFamily="2" charset="-122"/>
              </a:rPr>
              <a:t>(1, 2, 3, 'a', 'b', 'c')</a:t>
            </a:r>
            <a:endParaRPr lang="zh-CN" altLang="zh-CN" sz="2800" b="1" dirty="0">
              <a:solidFill>
                <a:srgbClr val="FF0000"/>
              </a:solidFill>
              <a:latin typeface="Times New Roman" panose="02020603050405020304" charset="0"/>
              <a:ea typeface="宋体" panose="02010600030101010101" pitchFamily="2" charset="-122"/>
            </a:endParaRPr>
          </a:p>
        </p:txBody>
      </p:sp>
      <p:sp>
        <p:nvSpPr>
          <p:cNvPr id="15" name="矩形 14">
            <a:extLst>
              <a:ext uri="{FF2B5EF4-FFF2-40B4-BE49-F238E27FC236}">
                <a16:creationId xmlns:a16="http://schemas.microsoft.com/office/drawing/2014/main" id="{D33B1790-E0D8-4E3D-9DB3-412F1B9E626B}"/>
              </a:ext>
            </a:extLst>
          </p:cNvPr>
          <p:cNvSpPr/>
          <p:nvPr/>
        </p:nvSpPr>
        <p:spPr>
          <a:xfrm>
            <a:off x="8272522" y="4139369"/>
            <a:ext cx="2326205" cy="5188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肘形连接符 20">
            <a:extLst>
              <a:ext uri="{FF2B5EF4-FFF2-40B4-BE49-F238E27FC236}">
                <a16:creationId xmlns:a16="http://schemas.microsoft.com/office/drawing/2014/main" id="{4E1223E7-09A9-4664-847D-981A67D08759}"/>
              </a:ext>
            </a:extLst>
          </p:cNvPr>
          <p:cNvCxnSpPr/>
          <p:nvPr/>
        </p:nvCxnSpPr>
        <p:spPr>
          <a:xfrm rot="16200000" flipH="1" flipV="1">
            <a:off x="6261653" y="1516326"/>
            <a:ext cx="550930" cy="5797015"/>
          </a:xfrm>
          <a:prstGeom prst="bentConnector3">
            <a:avLst>
              <a:gd name="adj1" fmla="val -76701"/>
            </a:avLst>
          </a:prstGeom>
          <a:ln>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1145218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223833"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14323" y="998092"/>
            <a:ext cx="12177677" cy="5926131"/>
            <a:chOff x="0" y="967196"/>
            <a:chExt cx="12177676" cy="5926131"/>
          </a:xfrm>
        </p:grpSpPr>
        <p:grpSp>
          <p:nvGrpSpPr>
            <p:cNvPr id="15" name="íṡļíḋé">
              <a:extLst>
                <a:ext uri="{FF2B5EF4-FFF2-40B4-BE49-F238E27FC236}">
                  <a16:creationId xmlns:a16="http://schemas.microsoft.com/office/drawing/2014/main" id="{99044E65-71C2-4B92-8DDC-1AD787D09245}"/>
                </a:ext>
              </a:extLst>
            </p:cNvPr>
            <p:cNvGrpSpPr/>
            <p:nvPr/>
          </p:nvGrpSpPr>
          <p:grpSpPr>
            <a:xfrm>
              <a:off x="0" y="4452499"/>
              <a:ext cx="12177676" cy="2440828"/>
              <a:chOff x="0" y="4466341"/>
              <a:chExt cx="9144000" cy="1832773"/>
            </a:xfrm>
          </p:grpSpPr>
          <p:sp>
            <p:nvSpPr>
              <p:cNvPr id="34" name="iṣḷiḑè">
                <a:extLst>
                  <a:ext uri="{FF2B5EF4-FFF2-40B4-BE49-F238E27FC236}">
                    <a16:creationId xmlns:a16="http://schemas.microsoft.com/office/drawing/2014/main" id="{C96AB7A6-6F11-47F9-A08C-BEE0B06BA360}"/>
                  </a:ext>
                </a:extLst>
              </p:cNvPr>
              <p:cNvSpPr/>
              <p:nvPr/>
            </p:nvSpPr>
            <p:spPr bwMode="auto">
              <a:xfrm>
                <a:off x="772875" y="4678733"/>
                <a:ext cx="4359944" cy="1392352"/>
              </a:xfrm>
              <a:custGeom>
                <a:avLst/>
                <a:gdLst>
                  <a:gd name="T0" fmla="*/ 1027 w 1478"/>
                  <a:gd name="T1" fmla="*/ 471 h 473"/>
                  <a:gd name="T2" fmla="*/ 972 w 1478"/>
                  <a:gd name="T3" fmla="*/ 473 h 473"/>
                  <a:gd name="T4" fmla="*/ 970 w 1478"/>
                  <a:gd name="T5" fmla="*/ 473 h 473"/>
                  <a:gd name="T6" fmla="*/ 995 w 1478"/>
                  <a:gd name="T7" fmla="*/ 117 h 473"/>
                  <a:gd name="T8" fmla="*/ 996 w 1478"/>
                  <a:gd name="T9" fmla="*/ 105 h 473"/>
                  <a:gd name="T10" fmla="*/ 1006 w 1478"/>
                  <a:gd name="T11" fmla="*/ 117 h 473"/>
                  <a:gd name="T12" fmla="*/ 1010 w 1478"/>
                  <a:gd name="T13" fmla="*/ 471 h 473"/>
                  <a:gd name="T14" fmla="*/ 1461 w 1478"/>
                  <a:gd name="T15" fmla="*/ 105 h 473"/>
                  <a:gd name="T16" fmla="*/ 1465 w 1478"/>
                  <a:gd name="T17" fmla="*/ 105 h 473"/>
                  <a:gd name="T18" fmla="*/ 1475 w 1478"/>
                  <a:gd name="T19" fmla="*/ 155 h 473"/>
                  <a:gd name="T20" fmla="*/ 1478 w 1478"/>
                  <a:gd name="T21" fmla="*/ 473 h 473"/>
                  <a:gd name="T22" fmla="*/ 1465 w 1478"/>
                  <a:gd name="T23" fmla="*/ 473 h 473"/>
                  <a:gd name="T24" fmla="*/ 1423 w 1478"/>
                  <a:gd name="T25" fmla="*/ 473 h 473"/>
                  <a:gd name="T26" fmla="*/ 1415 w 1478"/>
                  <a:gd name="T27" fmla="*/ 207 h 473"/>
                  <a:gd name="T28" fmla="*/ 1423 w 1478"/>
                  <a:gd name="T29" fmla="*/ 155 h 473"/>
                  <a:gd name="T30" fmla="*/ 1427 w 1478"/>
                  <a:gd name="T31" fmla="*/ 105 h 473"/>
                  <a:gd name="T32" fmla="*/ 1442 w 1478"/>
                  <a:gd name="T33" fmla="*/ 23 h 473"/>
                  <a:gd name="T34" fmla="*/ 1461 w 1478"/>
                  <a:gd name="T35" fmla="*/ 105 h 473"/>
                  <a:gd name="T36" fmla="*/ 1285 w 1478"/>
                  <a:gd name="T37" fmla="*/ 190 h 473"/>
                  <a:gd name="T38" fmla="*/ 1335 w 1478"/>
                  <a:gd name="T39" fmla="*/ 473 h 473"/>
                  <a:gd name="T40" fmla="*/ 1285 w 1478"/>
                  <a:gd name="T41" fmla="*/ 190 h 473"/>
                  <a:gd name="T42" fmla="*/ 1176 w 1478"/>
                  <a:gd name="T43" fmla="*/ 243 h 473"/>
                  <a:gd name="T44" fmla="*/ 1216 w 1478"/>
                  <a:gd name="T45" fmla="*/ 473 h 473"/>
                  <a:gd name="T46" fmla="*/ 1176 w 1478"/>
                  <a:gd name="T47" fmla="*/ 243 h 473"/>
                  <a:gd name="T48" fmla="*/ 1083 w 1478"/>
                  <a:gd name="T49" fmla="*/ 167 h 473"/>
                  <a:gd name="T50" fmla="*/ 1125 w 1478"/>
                  <a:gd name="T51" fmla="*/ 473 h 473"/>
                  <a:gd name="T52" fmla="*/ 1083 w 1478"/>
                  <a:gd name="T53" fmla="*/ 167 h 473"/>
                  <a:gd name="T54" fmla="*/ 849 w 1478"/>
                  <a:gd name="T55" fmla="*/ 295 h 473"/>
                  <a:gd name="T56" fmla="*/ 884 w 1478"/>
                  <a:gd name="T57" fmla="*/ 473 h 473"/>
                  <a:gd name="T58" fmla="*/ 849 w 1478"/>
                  <a:gd name="T59" fmla="*/ 295 h 473"/>
                  <a:gd name="T60" fmla="*/ 631 w 1478"/>
                  <a:gd name="T61" fmla="*/ 373 h 473"/>
                  <a:gd name="T62" fmla="*/ 643 w 1478"/>
                  <a:gd name="T63" fmla="*/ 318 h 473"/>
                  <a:gd name="T64" fmla="*/ 667 w 1478"/>
                  <a:gd name="T65" fmla="*/ 306 h 473"/>
                  <a:gd name="T66" fmla="*/ 702 w 1478"/>
                  <a:gd name="T67" fmla="*/ 234 h 473"/>
                  <a:gd name="T68" fmla="*/ 723 w 1478"/>
                  <a:gd name="T69" fmla="*/ 306 h 473"/>
                  <a:gd name="T70" fmla="*/ 702 w 1478"/>
                  <a:gd name="T71" fmla="*/ 473 h 473"/>
                  <a:gd name="T72" fmla="*/ 687 w 1478"/>
                  <a:gd name="T73" fmla="*/ 473 h 473"/>
                  <a:gd name="T74" fmla="*/ 643 w 1478"/>
                  <a:gd name="T75" fmla="*/ 473 h 473"/>
                  <a:gd name="T76" fmla="*/ 631 w 1478"/>
                  <a:gd name="T77" fmla="*/ 373 h 473"/>
                  <a:gd name="T78" fmla="*/ 581 w 1478"/>
                  <a:gd name="T79" fmla="*/ 255 h 473"/>
                  <a:gd name="T80" fmla="*/ 623 w 1478"/>
                  <a:gd name="T81" fmla="*/ 473 h 473"/>
                  <a:gd name="T82" fmla="*/ 581 w 1478"/>
                  <a:gd name="T83" fmla="*/ 255 h 473"/>
                  <a:gd name="T84" fmla="*/ 532 w 1478"/>
                  <a:gd name="T85" fmla="*/ 314 h 473"/>
                  <a:gd name="T86" fmla="*/ 557 w 1478"/>
                  <a:gd name="T87" fmla="*/ 356 h 473"/>
                  <a:gd name="T88" fmla="*/ 532 w 1478"/>
                  <a:gd name="T89" fmla="*/ 473 h 473"/>
                  <a:gd name="T90" fmla="*/ 455 w 1478"/>
                  <a:gd name="T91" fmla="*/ 473 h 473"/>
                  <a:gd name="T92" fmla="*/ 455 w 1478"/>
                  <a:gd name="T93" fmla="*/ 302 h 473"/>
                  <a:gd name="T94" fmla="*/ 488 w 1478"/>
                  <a:gd name="T95" fmla="*/ 356 h 473"/>
                  <a:gd name="T96" fmla="*/ 532 w 1478"/>
                  <a:gd name="T97" fmla="*/ 314 h 473"/>
                  <a:gd name="T98" fmla="*/ 360 w 1478"/>
                  <a:gd name="T99" fmla="*/ 293 h 473"/>
                  <a:gd name="T100" fmla="*/ 426 w 1478"/>
                  <a:gd name="T101" fmla="*/ 473 h 473"/>
                  <a:gd name="T102" fmla="*/ 360 w 1478"/>
                  <a:gd name="T103" fmla="*/ 293 h 473"/>
                  <a:gd name="T104" fmla="*/ 287 w 1478"/>
                  <a:gd name="T105" fmla="*/ 209 h 473"/>
                  <a:gd name="T106" fmla="*/ 350 w 1478"/>
                  <a:gd name="T107" fmla="*/ 473 h 473"/>
                  <a:gd name="T108" fmla="*/ 287 w 1478"/>
                  <a:gd name="T109" fmla="*/ 209 h 473"/>
                  <a:gd name="T110" fmla="*/ 195 w 1478"/>
                  <a:gd name="T111" fmla="*/ 184 h 473"/>
                  <a:gd name="T112" fmla="*/ 241 w 1478"/>
                  <a:gd name="T113" fmla="*/ 473 h 473"/>
                  <a:gd name="T114" fmla="*/ 195 w 1478"/>
                  <a:gd name="T115" fmla="*/ 184 h 473"/>
                  <a:gd name="T116" fmla="*/ 31 w 1478"/>
                  <a:gd name="T117" fmla="*/ 264 h 473"/>
                  <a:gd name="T118" fmla="*/ 92 w 1478"/>
                  <a:gd name="T119" fmla="*/ 473 h 473"/>
                  <a:gd name="T120" fmla="*/ 31 w 1478"/>
                  <a:gd name="T121" fmla="*/ 473 h 473"/>
                  <a:gd name="T122" fmla="*/ 0 w 1478"/>
                  <a:gd name="T123" fmla="*/ 331 h 473"/>
                  <a:gd name="T124" fmla="*/ 31 w 1478"/>
                  <a:gd name="T125" fmla="*/ 26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8" h="473">
                    <a:moveTo>
                      <a:pt x="1010" y="471"/>
                    </a:moveTo>
                    <a:lnTo>
                      <a:pt x="1027" y="471"/>
                    </a:lnTo>
                    <a:lnTo>
                      <a:pt x="1027" y="473"/>
                    </a:lnTo>
                    <a:lnTo>
                      <a:pt x="972" y="473"/>
                    </a:lnTo>
                    <a:lnTo>
                      <a:pt x="972" y="473"/>
                    </a:lnTo>
                    <a:lnTo>
                      <a:pt x="970" y="473"/>
                    </a:lnTo>
                    <a:lnTo>
                      <a:pt x="970" y="117"/>
                    </a:lnTo>
                    <a:lnTo>
                      <a:pt x="995" y="117"/>
                    </a:lnTo>
                    <a:lnTo>
                      <a:pt x="996" y="75"/>
                    </a:lnTo>
                    <a:lnTo>
                      <a:pt x="996" y="105"/>
                    </a:lnTo>
                    <a:lnTo>
                      <a:pt x="1002" y="105"/>
                    </a:lnTo>
                    <a:lnTo>
                      <a:pt x="1006" y="117"/>
                    </a:lnTo>
                    <a:lnTo>
                      <a:pt x="1010" y="117"/>
                    </a:lnTo>
                    <a:lnTo>
                      <a:pt x="1010" y="471"/>
                    </a:lnTo>
                    <a:lnTo>
                      <a:pt x="1010" y="471"/>
                    </a:lnTo>
                    <a:close/>
                    <a:moveTo>
                      <a:pt x="1461" y="105"/>
                    </a:moveTo>
                    <a:lnTo>
                      <a:pt x="1463" y="0"/>
                    </a:lnTo>
                    <a:lnTo>
                      <a:pt x="1465" y="105"/>
                    </a:lnTo>
                    <a:lnTo>
                      <a:pt x="1475" y="105"/>
                    </a:lnTo>
                    <a:lnTo>
                      <a:pt x="1475" y="155"/>
                    </a:lnTo>
                    <a:lnTo>
                      <a:pt x="1478" y="155"/>
                    </a:lnTo>
                    <a:lnTo>
                      <a:pt x="1478" y="473"/>
                    </a:lnTo>
                    <a:lnTo>
                      <a:pt x="1475" y="473"/>
                    </a:lnTo>
                    <a:lnTo>
                      <a:pt x="1465" y="473"/>
                    </a:lnTo>
                    <a:lnTo>
                      <a:pt x="1427" y="473"/>
                    </a:lnTo>
                    <a:lnTo>
                      <a:pt x="1423" y="473"/>
                    </a:lnTo>
                    <a:lnTo>
                      <a:pt x="1415" y="473"/>
                    </a:lnTo>
                    <a:lnTo>
                      <a:pt x="1415" y="207"/>
                    </a:lnTo>
                    <a:lnTo>
                      <a:pt x="1423" y="207"/>
                    </a:lnTo>
                    <a:lnTo>
                      <a:pt x="1423" y="155"/>
                    </a:lnTo>
                    <a:lnTo>
                      <a:pt x="1427" y="155"/>
                    </a:lnTo>
                    <a:lnTo>
                      <a:pt x="1427" y="105"/>
                    </a:lnTo>
                    <a:lnTo>
                      <a:pt x="1440" y="105"/>
                    </a:lnTo>
                    <a:lnTo>
                      <a:pt x="1442" y="23"/>
                    </a:lnTo>
                    <a:lnTo>
                      <a:pt x="1444" y="105"/>
                    </a:lnTo>
                    <a:lnTo>
                      <a:pt x="1461" y="105"/>
                    </a:lnTo>
                    <a:lnTo>
                      <a:pt x="1461" y="105"/>
                    </a:lnTo>
                    <a:close/>
                    <a:moveTo>
                      <a:pt x="1285" y="190"/>
                    </a:moveTo>
                    <a:lnTo>
                      <a:pt x="1335" y="190"/>
                    </a:lnTo>
                    <a:lnTo>
                      <a:pt x="1335" y="473"/>
                    </a:lnTo>
                    <a:lnTo>
                      <a:pt x="1285" y="473"/>
                    </a:lnTo>
                    <a:lnTo>
                      <a:pt x="1285" y="190"/>
                    </a:lnTo>
                    <a:lnTo>
                      <a:pt x="1285" y="190"/>
                    </a:lnTo>
                    <a:close/>
                    <a:moveTo>
                      <a:pt x="1176" y="243"/>
                    </a:moveTo>
                    <a:lnTo>
                      <a:pt x="1216" y="243"/>
                    </a:lnTo>
                    <a:lnTo>
                      <a:pt x="1216" y="473"/>
                    </a:lnTo>
                    <a:lnTo>
                      <a:pt x="1176" y="473"/>
                    </a:lnTo>
                    <a:lnTo>
                      <a:pt x="1176" y="243"/>
                    </a:lnTo>
                    <a:lnTo>
                      <a:pt x="1176" y="243"/>
                    </a:lnTo>
                    <a:close/>
                    <a:moveTo>
                      <a:pt x="1083" y="167"/>
                    </a:moveTo>
                    <a:lnTo>
                      <a:pt x="1125" y="167"/>
                    </a:lnTo>
                    <a:lnTo>
                      <a:pt x="1125" y="473"/>
                    </a:lnTo>
                    <a:lnTo>
                      <a:pt x="1083" y="473"/>
                    </a:lnTo>
                    <a:lnTo>
                      <a:pt x="1083" y="167"/>
                    </a:lnTo>
                    <a:lnTo>
                      <a:pt x="1083" y="167"/>
                    </a:lnTo>
                    <a:close/>
                    <a:moveTo>
                      <a:pt x="849" y="295"/>
                    </a:moveTo>
                    <a:lnTo>
                      <a:pt x="884" y="295"/>
                    </a:lnTo>
                    <a:lnTo>
                      <a:pt x="884" y="473"/>
                    </a:lnTo>
                    <a:lnTo>
                      <a:pt x="849" y="473"/>
                    </a:lnTo>
                    <a:lnTo>
                      <a:pt x="849" y="295"/>
                    </a:lnTo>
                    <a:lnTo>
                      <a:pt x="849" y="295"/>
                    </a:lnTo>
                    <a:close/>
                    <a:moveTo>
                      <a:pt x="631" y="373"/>
                    </a:moveTo>
                    <a:lnTo>
                      <a:pt x="643" y="373"/>
                    </a:lnTo>
                    <a:lnTo>
                      <a:pt x="643" y="318"/>
                    </a:lnTo>
                    <a:lnTo>
                      <a:pt x="667" y="318"/>
                    </a:lnTo>
                    <a:lnTo>
                      <a:pt x="667" y="306"/>
                    </a:lnTo>
                    <a:lnTo>
                      <a:pt x="667" y="234"/>
                    </a:lnTo>
                    <a:lnTo>
                      <a:pt x="702" y="234"/>
                    </a:lnTo>
                    <a:lnTo>
                      <a:pt x="702" y="306"/>
                    </a:lnTo>
                    <a:lnTo>
                      <a:pt x="723" y="306"/>
                    </a:lnTo>
                    <a:lnTo>
                      <a:pt x="723" y="473"/>
                    </a:lnTo>
                    <a:lnTo>
                      <a:pt x="702" y="473"/>
                    </a:lnTo>
                    <a:lnTo>
                      <a:pt x="698" y="473"/>
                    </a:lnTo>
                    <a:lnTo>
                      <a:pt x="687" y="473"/>
                    </a:lnTo>
                    <a:lnTo>
                      <a:pt x="667" y="473"/>
                    </a:lnTo>
                    <a:lnTo>
                      <a:pt x="643" y="473"/>
                    </a:lnTo>
                    <a:lnTo>
                      <a:pt x="631" y="473"/>
                    </a:lnTo>
                    <a:lnTo>
                      <a:pt x="631" y="373"/>
                    </a:lnTo>
                    <a:lnTo>
                      <a:pt x="631" y="373"/>
                    </a:lnTo>
                    <a:close/>
                    <a:moveTo>
                      <a:pt x="581" y="255"/>
                    </a:moveTo>
                    <a:lnTo>
                      <a:pt x="623" y="255"/>
                    </a:lnTo>
                    <a:lnTo>
                      <a:pt x="623" y="473"/>
                    </a:lnTo>
                    <a:lnTo>
                      <a:pt x="581" y="473"/>
                    </a:lnTo>
                    <a:lnTo>
                      <a:pt x="581" y="255"/>
                    </a:lnTo>
                    <a:lnTo>
                      <a:pt x="581" y="255"/>
                    </a:lnTo>
                    <a:close/>
                    <a:moveTo>
                      <a:pt x="532" y="314"/>
                    </a:moveTo>
                    <a:lnTo>
                      <a:pt x="557" y="314"/>
                    </a:lnTo>
                    <a:lnTo>
                      <a:pt x="557" y="356"/>
                    </a:lnTo>
                    <a:lnTo>
                      <a:pt x="557" y="473"/>
                    </a:lnTo>
                    <a:lnTo>
                      <a:pt x="532" y="473"/>
                    </a:lnTo>
                    <a:lnTo>
                      <a:pt x="488" y="473"/>
                    </a:lnTo>
                    <a:lnTo>
                      <a:pt x="455" y="473"/>
                    </a:lnTo>
                    <a:lnTo>
                      <a:pt x="455" y="356"/>
                    </a:lnTo>
                    <a:lnTo>
                      <a:pt x="455" y="302"/>
                    </a:lnTo>
                    <a:lnTo>
                      <a:pt x="488" y="302"/>
                    </a:lnTo>
                    <a:lnTo>
                      <a:pt x="488" y="356"/>
                    </a:lnTo>
                    <a:lnTo>
                      <a:pt x="532" y="356"/>
                    </a:lnTo>
                    <a:lnTo>
                      <a:pt x="532" y="314"/>
                    </a:lnTo>
                    <a:lnTo>
                      <a:pt x="532" y="314"/>
                    </a:lnTo>
                    <a:close/>
                    <a:moveTo>
                      <a:pt x="360" y="293"/>
                    </a:moveTo>
                    <a:lnTo>
                      <a:pt x="426" y="293"/>
                    </a:lnTo>
                    <a:lnTo>
                      <a:pt x="426" y="473"/>
                    </a:lnTo>
                    <a:lnTo>
                      <a:pt x="360" y="473"/>
                    </a:lnTo>
                    <a:lnTo>
                      <a:pt x="360" y="293"/>
                    </a:lnTo>
                    <a:lnTo>
                      <a:pt x="360" y="293"/>
                    </a:lnTo>
                    <a:close/>
                    <a:moveTo>
                      <a:pt x="287" y="209"/>
                    </a:moveTo>
                    <a:lnTo>
                      <a:pt x="350" y="209"/>
                    </a:lnTo>
                    <a:lnTo>
                      <a:pt x="350" y="473"/>
                    </a:lnTo>
                    <a:lnTo>
                      <a:pt x="287" y="473"/>
                    </a:lnTo>
                    <a:lnTo>
                      <a:pt x="287" y="209"/>
                    </a:lnTo>
                    <a:lnTo>
                      <a:pt x="287" y="209"/>
                    </a:lnTo>
                    <a:close/>
                    <a:moveTo>
                      <a:pt x="195" y="184"/>
                    </a:moveTo>
                    <a:lnTo>
                      <a:pt x="241" y="184"/>
                    </a:lnTo>
                    <a:lnTo>
                      <a:pt x="241" y="473"/>
                    </a:lnTo>
                    <a:lnTo>
                      <a:pt x="195" y="473"/>
                    </a:lnTo>
                    <a:lnTo>
                      <a:pt x="195" y="184"/>
                    </a:lnTo>
                    <a:lnTo>
                      <a:pt x="195" y="184"/>
                    </a:lnTo>
                    <a:close/>
                    <a:moveTo>
                      <a:pt x="31" y="264"/>
                    </a:moveTo>
                    <a:lnTo>
                      <a:pt x="92" y="264"/>
                    </a:lnTo>
                    <a:lnTo>
                      <a:pt x="92" y="473"/>
                    </a:lnTo>
                    <a:lnTo>
                      <a:pt x="61" y="473"/>
                    </a:lnTo>
                    <a:lnTo>
                      <a:pt x="31" y="473"/>
                    </a:lnTo>
                    <a:lnTo>
                      <a:pt x="0" y="473"/>
                    </a:lnTo>
                    <a:lnTo>
                      <a:pt x="0" y="331"/>
                    </a:lnTo>
                    <a:lnTo>
                      <a:pt x="31" y="331"/>
                    </a:lnTo>
                    <a:lnTo>
                      <a:pt x="31" y="264"/>
                    </a:lnTo>
                    <a:lnTo>
                      <a:pt x="31" y="264"/>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5" name="ïṡ1ïdè">
                <a:extLst>
                  <a:ext uri="{FF2B5EF4-FFF2-40B4-BE49-F238E27FC236}">
                    <a16:creationId xmlns:a16="http://schemas.microsoft.com/office/drawing/2014/main" id="{0235A7A7-B055-43F4-808D-987A934AB16E}"/>
                  </a:ext>
                </a:extLst>
              </p:cNvPr>
              <p:cNvSpPr/>
              <p:nvPr/>
            </p:nvSpPr>
            <p:spPr bwMode="auto">
              <a:xfrm>
                <a:off x="117996" y="5321000"/>
                <a:ext cx="5994189" cy="750090"/>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6" name="iṣļïḓê">
                <a:extLst>
                  <a:ext uri="{FF2B5EF4-FFF2-40B4-BE49-F238E27FC236}">
                    <a16:creationId xmlns:a16="http://schemas.microsoft.com/office/drawing/2014/main" id="{2BFFCD75-73D8-4335-B57B-3F31CF8EA2AA}"/>
                  </a:ext>
                </a:extLst>
              </p:cNvPr>
              <p:cNvSpPr/>
              <p:nvPr/>
            </p:nvSpPr>
            <p:spPr bwMode="auto">
              <a:xfrm>
                <a:off x="430686"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7" name="iSlïḑe">
                <a:extLst>
                  <a:ext uri="{FF2B5EF4-FFF2-40B4-BE49-F238E27FC236}">
                    <a16:creationId xmlns:a16="http://schemas.microsoft.com/office/drawing/2014/main" id="{A20A5A27-E3A3-48AB-92CF-1E6178DF0008}"/>
                  </a:ext>
                </a:extLst>
              </p:cNvPr>
              <p:cNvSpPr/>
              <p:nvPr/>
            </p:nvSpPr>
            <p:spPr bwMode="auto">
              <a:xfrm>
                <a:off x="908568"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8" name="i$ḷiďè">
                <a:extLst>
                  <a:ext uri="{FF2B5EF4-FFF2-40B4-BE49-F238E27FC236}">
                    <a16:creationId xmlns:a16="http://schemas.microsoft.com/office/drawing/2014/main" id="{AFCBC4F1-1055-4876-9F57-6E2A4FE12B01}"/>
                  </a:ext>
                </a:extLst>
              </p:cNvPr>
              <p:cNvSpPr/>
              <p:nvPr/>
            </p:nvSpPr>
            <p:spPr bwMode="auto">
              <a:xfrm>
                <a:off x="2041328"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39" name="išḷíḑê">
                <a:extLst>
                  <a:ext uri="{FF2B5EF4-FFF2-40B4-BE49-F238E27FC236}">
                    <a16:creationId xmlns:a16="http://schemas.microsoft.com/office/drawing/2014/main" id="{7B67B1F2-C009-483C-AF02-AF7CD9CC0600}"/>
                  </a:ext>
                </a:extLst>
              </p:cNvPr>
              <p:cNvSpPr/>
              <p:nvPr/>
            </p:nvSpPr>
            <p:spPr bwMode="auto">
              <a:xfrm>
                <a:off x="2118028"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40" name="íš1iďe">
                <a:extLst>
                  <a:ext uri="{FF2B5EF4-FFF2-40B4-BE49-F238E27FC236}">
                    <a16:creationId xmlns:a16="http://schemas.microsoft.com/office/drawing/2014/main" id="{BC971B8A-D9C2-4DD4-9715-E1BF4770DCFD}"/>
                  </a:ext>
                </a:extLst>
              </p:cNvPr>
              <p:cNvSpPr/>
              <p:nvPr/>
            </p:nvSpPr>
            <p:spPr bwMode="auto">
              <a:xfrm>
                <a:off x="2348117"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1" name="íšľiḑê">
                <a:extLst>
                  <a:ext uri="{FF2B5EF4-FFF2-40B4-BE49-F238E27FC236}">
                    <a16:creationId xmlns:a16="http://schemas.microsoft.com/office/drawing/2014/main" id="{A0E8778B-4382-4CAE-954E-7697FD0E38F4}"/>
                  </a:ext>
                </a:extLst>
              </p:cNvPr>
              <p:cNvSpPr/>
              <p:nvPr/>
            </p:nvSpPr>
            <p:spPr bwMode="auto">
              <a:xfrm>
                <a:off x="2660808"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42" name="iśľîďè">
                <a:extLst>
                  <a:ext uri="{FF2B5EF4-FFF2-40B4-BE49-F238E27FC236}">
                    <a16:creationId xmlns:a16="http://schemas.microsoft.com/office/drawing/2014/main" id="{4EAA081C-D4C3-49C3-8999-3ADC5B68EAA7}"/>
                  </a:ext>
                </a:extLst>
              </p:cNvPr>
              <p:cNvSpPr/>
              <p:nvPr/>
            </p:nvSpPr>
            <p:spPr bwMode="auto">
              <a:xfrm>
                <a:off x="2796502"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43" name="i$1îdè">
                <a:extLst>
                  <a:ext uri="{FF2B5EF4-FFF2-40B4-BE49-F238E27FC236}">
                    <a16:creationId xmlns:a16="http://schemas.microsoft.com/office/drawing/2014/main" id="{13431743-9C0F-4F93-B715-A6A7A5293D14}"/>
                  </a:ext>
                </a:extLst>
              </p:cNvPr>
              <p:cNvSpPr/>
              <p:nvPr/>
            </p:nvSpPr>
            <p:spPr bwMode="auto">
              <a:xfrm>
                <a:off x="3421880" y="5610901"/>
                <a:ext cx="147494" cy="442486"/>
              </a:xfrm>
              <a:custGeom>
                <a:avLst/>
                <a:gdLst>
                  <a:gd name="T0" fmla="*/ 9 w 50"/>
                  <a:gd name="T1" fmla="*/ 23 h 149"/>
                  <a:gd name="T2" fmla="*/ 13 w 50"/>
                  <a:gd name="T3" fmla="*/ 23 h 149"/>
                  <a:gd name="T4" fmla="*/ 23 w 50"/>
                  <a:gd name="T5" fmla="*/ 0 h 149"/>
                  <a:gd name="T6" fmla="*/ 29 w 50"/>
                  <a:gd name="T7" fmla="*/ 0 h 149"/>
                  <a:gd name="T8" fmla="*/ 36 w 50"/>
                  <a:gd name="T9" fmla="*/ 23 h 149"/>
                  <a:gd name="T10" fmla="*/ 42 w 50"/>
                  <a:gd name="T11" fmla="*/ 23 h 149"/>
                  <a:gd name="T12" fmla="*/ 42 w 50"/>
                  <a:gd name="T13" fmla="*/ 36 h 149"/>
                  <a:gd name="T14" fmla="*/ 44 w 50"/>
                  <a:gd name="T15" fmla="*/ 42 h 149"/>
                  <a:gd name="T16" fmla="*/ 50 w 50"/>
                  <a:gd name="T17" fmla="*/ 42 h 149"/>
                  <a:gd name="T18" fmla="*/ 50 w 50"/>
                  <a:gd name="T19" fmla="*/ 149 h 149"/>
                  <a:gd name="T20" fmla="*/ 0 w 50"/>
                  <a:gd name="T21" fmla="*/ 149 h 149"/>
                  <a:gd name="T22" fmla="*/ 0 w 50"/>
                  <a:gd name="T23" fmla="*/ 42 h 149"/>
                  <a:gd name="T24" fmla="*/ 8 w 50"/>
                  <a:gd name="T25" fmla="*/ 42 h 149"/>
                  <a:gd name="T26" fmla="*/ 9 w 50"/>
                  <a:gd name="T27" fmla="*/ 36 h 149"/>
                  <a:gd name="T28" fmla="*/ 9 w 50"/>
                  <a:gd name="T29" fmla="*/ 23 h 149"/>
                  <a:gd name="T30" fmla="*/ 9 w 50"/>
                  <a:gd name="T31" fmla="*/ 2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49">
                    <a:moveTo>
                      <a:pt x="9" y="23"/>
                    </a:moveTo>
                    <a:lnTo>
                      <a:pt x="13" y="23"/>
                    </a:lnTo>
                    <a:lnTo>
                      <a:pt x="23" y="0"/>
                    </a:lnTo>
                    <a:lnTo>
                      <a:pt x="29" y="0"/>
                    </a:lnTo>
                    <a:lnTo>
                      <a:pt x="36" y="23"/>
                    </a:lnTo>
                    <a:lnTo>
                      <a:pt x="42" y="23"/>
                    </a:lnTo>
                    <a:lnTo>
                      <a:pt x="42" y="36"/>
                    </a:lnTo>
                    <a:lnTo>
                      <a:pt x="44" y="42"/>
                    </a:lnTo>
                    <a:lnTo>
                      <a:pt x="50" y="42"/>
                    </a:lnTo>
                    <a:lnTo>
                      <a:pt x="50" y="149"/>
                    </a:lnTo>
                    <a:lnTo>
                      <a:pt x="0" y="149"/>
                    </a:lnTo>
                    <a:lnTo>
                      <a:pt x="0" y="42"/>
                    </a:lnTo>
                    <a:lnTo>
                      <a:pt x="8" y="42"/>
                    </a:lnTo>
                    <a:lnTo>
                      <a:pt x="9" y="36"/>
                    </a:lnTo>
                    <a:lnTo>
                      <a:pt x="9" y="23"/>
                    </a:lnTo>
                    <a:lnTo>
                      <a:pt x="9" y="2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4" name="îŝľïḓè">
                <a:extLst>
                  <a:ext uri="{FF2B5EF4-FFF2-40B4-BE49-F238E27FC236}">
                    <a16:creationId xmlns:a16="http://schemas.microsoft.com/office/drawing/2014/main" id="{DE94EF8D-D402-4448-8F36-C78900E43B27}"/>
                  </a:ext>
                </a:extLst>
              </p:cNvPr>
              <p:cNvSpPr/>
              <p:nvPr/>
            </p:nvSpPr>
            <p:spPr bwMode="auto">
              <a:xfrm>
                <a:off x="3646071" y="5964889"/>
                <a:ext cx="82597" cy="88498"/>
              </a:xfrm>
              <a:custGeom>
                <a:avLst/>
                <a:gdLst>
                  <a:gd name="T0" fmla="*/ 0 w 28"/>
                  <a:gd name="T1" fmla="*/ 0 h 31"/>
                  <a:gd name="T2" fmla="*/ 28 w 28"/>
                  <a:gd name="T3" fmla="*/ 0 h 31"/>
                  <a:gd name="T4" fmla="*/ 28 w 28"/>
                  <a:gd name="T5" fmla="*/ 31 h 31"/>
                  <a:gd name="T6" fmla="*/ 0 w 28"/>
                  <a:gd name="T7" fmla="*/ 31 h 31"/>
                  <a:gd name="T8" fmla="*/ 0 w 28"/>
                  <a:gd name="T9" fmla="*/ 0 h 31"/>
                  <a:gd name="T10" fmla="*/ 0 w 28"/>
                  <a:gd name="T11" fmla="*/ 0 h 31"/>
                </a:gdLst>
                <a:ahLst/>
                <a:cxnLst>
                  <a:cxn ang="0">
                    <a:pos x="T0" y="T1"/>
                  </a:cxn>
                  <a:cxn ang="0">
                    <a:pos x="T2" y="T3"/>
                  </a:cxn>
                  <a:cxn ang="0">
                    <a:pos x="T4" y="T5"/>
                  </a:cxn>
                  <a:cxn ang="0">
                    <a:pos x="T6" y="T7"/>
                  </a:cxn>
                  <a:cxn ang="0">
                    <a:pos x="T8" y="T9"/>
                  </a:cxn>
                  <a:cxn ang="0">
                    <a:pos x="T10" y="T11"/>
                  </a:cxn>
                </a:cxnLst>
                <a:rect l="0" t="0" r="r" b="b"/>
                <a:pathLst>
                  <a:path w="28" h="31">
                    <a:moveTo>
                      <a:pt x="0" y="0"/>
                    </a:moveTo>
                    <a:lnTo>
                      <a:pt x="28" y="0"/>
                    </a:lnTo>
                    <a:lnTo>
                      <a:pt x="28" y="31"/>
                    </a:lnTo>
                    <a:lnTo>
                      <a:pt x="0" y="31"/>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45" name="ïŝ1îḑê">
                <a:extLst>
                  <a:ext uri="{FF2B5EF4-FFF2-40B4-BE49-F238E27FC236}">
                    <a16:creationId xmlns:a16="http://schemas.microsoft.com/office/drawing/2014/main" id="{A7914C39-7FFF-4625-8F62-A3561D395C37}"/>
                  </a:ext>
                </a:extLst>
              </p:cNvPr>
              <p:cNvSpPr/>
              <p:nvPr/>
            </p:nvSpPr>
            <p:spPr bwMode="auto">
              <a:xfrm>
                <a:off x="3675572" y="5021474"/>
                <a:ext cx="778773" cy="1031913"/>
              </a:xfrm>
              <a:custGeom>
                <a:avLst/>
                <a:gdLst>
                  <a:gd name="T0" fmla="*/ 124 w 266"/>
                  <a:gd name="T1" fmla="*/ 0 h 476"/>
                  <a:gd name="T2" fmla="*/ 203 w 266"/>
                  <a:gd name="T3" fmla="*/ 0 h 476"/>
                  <a:gd name="T4" fmla="*/ 203 w 266"/>
                  <a:gd name="T5" fmla="*/ 5 h 476"/>
                  <a:gd name="T6" fmla="*/ 209 w 266"/>
                  <a:gd name="T7" fmla="*/ 5 h 476"/>
                  <a:gd name="T8" fmla="*/ 209 w 266"/>
                  <a:gd name="T9" fmla="*/ 9 h 476"/>
                  <a:gd name="T10" fmla="*/ 214 w 266"/>
                  <a:gd name="T11" fmla="*/ 9 h 476"/>
                  <a:gd name="T12" fmla="*/ 214 w 266"/>
                  <a:gd name="T13" fmla="*/ 17 h 476"/>
                  <a:gd name="T14" fmla="*/ 222 w 266"/>
                  <a:gd name="T15" fmla="*/ 17 h 476"/>
                  <a:gd name="T16" fmla="*/ 222 w 266"/>
                  <a:gd name="T17" fmla="*/ 430 h 476"/>
                  <a:gd name="T18" fmla="*/ 230 w 266"/>
                  <a:gd name="T19" fmla="*/ 430 h 476"/>
                  <a:gd name="T20" fmla="*/ 230 w 266"/>
                  <a:gd name="T21" fmla="*/ 453 h 476"/>
                  <a:gd name="T22" fmla="*/ 230 w 266"/>
                  <a:gd name="T23" fmla="*/ 462 h 476"/>
                  <a:gd name="T24" fmla="*/ 266 w 266"/>
                  <a:gd name="T25" fmla="*/ 462 h 476"/>
                  <a:gd name="T26" fmla="*/ 266 w 266"/>
                  <a:gd name="T27" fmla="*/ 476 h 476"/>
                  <a:gd name="T28" fmla="*/ 230 w 266"/>
                  <a:gd name="T29" fmla="*/ 476 h 476"/>
                  <a:gd name="T30" fmla="*/ 222 w 266"/>
                  <a:gd name="T31" fmla="*/ 476 h 476"/>
                  <a:gd name="T32" fmla="*/ 199 w 266"/>
                  <a:gd name="T33" fmla="*/ 476 h 476"/>
                  <a:gd name="T34" fmla="*/ 124 w 266"/>
                  <a:gd name="T35" fmla="*/ 476 h 476"/>
                  <a:gd name="T36" fmla="*/ 48 w 266"/>
                  <a:gd name="T37" fmla="*/ 476 h 476"/>
                  <a:gd name="T38" fmla="*/ 0 w 266"/>
                  <a:gd name="T39" fmla="*/ 476 h 476"/>
                  <a:gd name="T40" fmla="*/ 0 w 266"/>
                  <a:gd name="T41" fmla="*/ 453 h 476"/>
                  <a:gd name="T42" fmla="*/ 0 w 266"/>
                  <a:gd name="T43" fmla="*/ 411 h 476"/>
                  <a:gd name="T44" fmla="*/ 10 w 266"/>
                  <a:gd name="T45" fmla="*/ 411 h 476"/>
                  <a:gd name="T46" fmla="*/ 10 w 266"/>
                  <a:gd name="T47" fmla="*/ 166 h 476"/>
                  <a:gd name="T48" fmla="*/ 17 w 266"/>
                  <a:gd name="T49" fmla="*/ 166 h 476"/>
                  <a:gd name="T50" fmla="*/ 17 w 266"/>
                  <a:gd name="T51" fmla="*/ 155 h 476"/>
                  <a:gd name="T52" fmla="*/ 23 w 266"/>
                  <a:gd name="T53" fmla="*/ 155 h 476"/>
                  <a:gd name="T54" fmla="*/ 23 w 266"/>
                  <a:gd name="T55" fmla="*/ 143 h 476"/>
                  <a:gd name="T56" fmla="*/ 25 w 266"/>
                  <a:gd name="T57" fmla="*/ 143 h 476"/>
                  <a:gd name="T58" fmla="*/ 44 w 266"/>
                  <a:gd name="T59" fmla="*/ 111 h 476"/>
                  <a:gd name="T60" fmla="*/ 46 w 266"/>
                  <a:gd name="T61" fmla="*/ 111 h 476"/>
                  <a:gd name="T62" fmla="*/ 48 w 266"/>
                  <a:gd name="T63" fmla="*/ 111 h 476"/>
                  <a:gd name="T64" fmla="*/ 48 w 266"/>
                  <a:gd name="T65" fmla="*/ 76 h 476"/>
                  <a:gd name="T66" fmla="*/ 50 w 266"/>
                  <a:gd name="T67" fmla="*/ 76 h 476"/>
                  <a:gd name="T68" fmla="*/ 50 w 266"/>
                  <a:gd name="T69" fmla="*/ 113 h 476"/>
                  <a:gd name="T70" fmla="*/ 69 w 266"/>
                  <a:gd name="T71" fmla="*/ 143 h 476"/>
                  <a:gd name="T72" fmla="*/ 71 w 266"/>
                  <a:gd name="T73" fmla="*/ 143 h 476"/>
                  <a:gd name="T74" fmla="*/ 71 w 266"/>
                  <a:gd name="T75" fmla="*/ 155 h 476"/>
                  <a:gd name="T76" fmla="*/ 75 w 266"/>
                  <a:gd name="T77" fmla="*/ 155 h 476"/>
                  <a:gd name="T78" fmla="*/ 75 w 266"/>
                  <a:gd name="T79" fmla="*/ 166 h 476"/>
                  <a:gd name="T80" fmla="*/ 82 w 266"/>
                  <a:gd name="T81" fmla="*/ 166 h 476"/>
                  <a:gd name="T82" fmla="*/ 82 w 266"/>
                  <a:gd name="T83" fmla="*/ 453 h 476"/>
                  <a:gd name="T84" fmla="*/ 124 w 266"/>
                  <a:gd name="T85" fmla="*/ 453 h 476"/>
                  <a:gd name="T86" fmla="*/ 124 w 266"/>
                  <a:gd name="T87" fmla="*/ 23 h 476"/>
                  <a:gd name="T88" fmla="*/ 124 w 266"/>
                  <a:gd name="T89" fmla="*/ 17 h 476"/>
                  <a:gd name="T90" fmla="*/ 124 w 266"/>
                  <a:gd name="T91" fmla="*/ 17 h 476"/>
                  <a:gd name="T92" fmla="*/ 124 w 266"/>
                  <a:gd name="T93" fmla="*/ 11 h 476"/>
                  <a:gd name="T94" fmla="*/ 124 w 266"/>
                  <a:gd name="T95" fmla="*/ 9 h 476"/>
                  <a:gd name="T96" fmla="*/ 124 w 266"/>
                  <a:gd name="T97" fmla="*/ 5 h 476"/>
                  <a:gd name="T98" fmla="*/ 124 w 266"/>
                  <a:gd name="T99" fmla="*/ 0 h 476"/>
                  <a:gd name="T100" fmla="*/ 124 w 266"/>
                  <a:gd name="T101"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476">
                    <a:moveTo>
                      <a:pt x="124" y="0"/>
                    </a:moveTo>
                    <a:lnTo>
                      <a:pt x="203" y="0"/>
                    </a:lnTo>
                    <a:lnTo>
                      <a:pt x="203" y="5"/>
                    </a:lnTo>
                    <a:lnTo>
                      <a:pt x="209" y="5"/>
                    </a:lnTo>
                    <a:lnTo>
                      <a:pt x="209" y="9"/>
                    </a:lnTo>
                    <a:lnTo>
                      <a:pt x="214" y="9"/>
                    </a:lnTo>
                    <a:lnTo>
                      <a:pt x="214" y="17"/>
                    </a:lnTo>
                    <a:lnTo>
                      <a:pt x="222" y="17"/>
                    </a:lnTo>
                    <a:lnTo>
                      <a:pt x="222" y="430"/>
                    </a:lnTo>
                    <a:lnTo>
                      <a:pt x="230" y="430"/>
                    </a:lnTo>
                    <a:lnTo>
                      <a:pt x="230" y="453"/>
                    </a:lnTo>
                    <a:lnTo>
                      <a:pt x="230" y="462"/>
                    </a:lnTo>
                    <a:lnTo>
                      <a:pt x="266" y="462"/>
                    </a:lnTo>
                    <a:lnTo>
                      <a:pt x="266" y="476"/>
                    </a:lnTo>
                    <a:lnTo>
                      <a:pt x="230" y="476"/>
                    </a:lnTo>
                    <a:lnTo>
                      <a:pt x="222" y="476"/>
                    </a:lnTo>
                    <a:lnTo>
                      <a:pt x="199" y="476"/>
                    </a:lnTo>
                    <a:lnTo>
                      <a:pt x="124" y="476"/>
                    </a:lnTo>
                    <a:lnTo>
                      <a:pt x="48" y="476"/>
                    </a:lnTo>
                    <a:lnTo>
                      <a:pt x="0" y="476"/>
                    </a:lnTo>
                    <a:lnTo>
                      <a:pt x="0" y="453"/>
                    </a:lnTo>
                    <a:lnTo>
                      <a:pt x="0" y="411"/>
                    </a:lnTo>
                    <a:lnTo>
                      <a:pt x="10" y="411"/>
                    </a:lnTo>
                    <a:lnTo>
                      <a:pt x="10" y="166"/>
                    </a:lnTo>
                    <a:lnTo>
                      <a:pt x="17" y="166"/>
                    </a:lnTo>
                    <a:lnTo>
                      <a:pt x="17" y="155"/>
                    </a:lnTo>
                    <a:lnTo>
                      <a:pt x="23" y="155"/>
                    </a:lnTo>
                    <a:lnTo>
                      <a:pt x="23" y="143"/>
                    </a:lnTo>
                    <a:lnTo>
                      <a:pt x="25" y="143"/>
                    </a:lnTo>
                    <a:lnTo>
                      <a:pt x="44" y="111"/>
                    </a:lnTo>
                    <a:lnTo>
                      <a:pt x="46" y="111"/>
                    </a:lnTo>
                    <a:lnTo>
                      <a:pt x="48" y="111"/>
                    </a:lnTo>
                    <a:lnTo>
                      <a:pt x="48" y="76"/>
                    </a:lnTo>
                    <a:lnTo>
                      <a:pt x="50" y="76"/>
                    </a:lnTo>
                    <a:lnTo>
                      <a:pt x="50" y="113"/>
                    </a:lnTo>
                    <a:lnTo>
                      <a:pt x="69" y="143"/>
                    </a:lnTo>
                    <a:lnTo>
                      <a:pt x="71" y="143"/>
                    </a:lnTo>
                    <a:lnTo>
                      <a:pt x="71" y="155"/>
                    </a:lnTo>
                    <a:lnTo>
                      <a:pt x="75" y="155"/>
                    </a:lnTo>
                    <a:lnTo>
                      <a:pt x="75" y="166"/>
                    </a:lnTo>
                    <a:lnTo>
                      <a:pt x="82" y="166"/>
                    </a:lnTo>
                    <a:lnTo>
                      <a:pt x="82" y="453"/>
                    </a:lnTo>
                    <a:lnTo>
                      <a:pt x="124" y="453"/>
                    </a:lnTo>
                    <a:lnTo>
                      <a:pt x="124" y="23"/>
                    </a:lnTo>
                    <a:lnTo>
                      <a:pt x="124" y="17"/>
                    </a:lnTo>
                    <a:lnTo>
                      <a:pt x="124" y="17"/>
                    </a:lnTo>
                    <a:lnTo>
                      <a:pt x="124" y="11"/>
                    </a:lnTo>
                    <a:lnTo>
                      <a:pt x="124" y="9"/>
                    </a:lnTo>
                    <a:lnTo>
                      <a:pt x="124" y="5"/>
                    </a:lnTo>
                    <a:lnTo>
                      <a:pt x="124" y="0"/>
                    </a:lnTo>
                    <a:lnTo>
                      <a:pt x="124"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6" name="ïs1iḍê">
                <a:extLst>
                  <a:ext uri="{FF2B5EF4-FFF2-40B4-BE49-F238E27FC236}">
                    <a16:creationId xmlns:a16="http://schemas.microsoft.com/office/drawing/2014/main" id="{376A8BEC-9D7C-4711-820C-E7882ADBEFDA}"/>
                  </a:ext>
                </a:extLst>
              </p:cNvPr>
              <p:cNvSpPr/>
              <p:nvPr/>
            </p:nvSpPr>
            <p:spPr bwMode="auto">
              <a:xfrm>
                <a:off x="4383548" y="5622700"/>
                <a:ext cx="306789" cy="430687"/>
              </a:xfrm>
              <a:custGeom>
                <a:avLst/>
                <a:gdLst>
                  <a:gd name="T0" fmla="*/ 48 w 103"/>
                  <a:gd name="T1" fmla="*/ 112 h 145"/>
                  <a:gd name="T2" fmla="*/ 103 w 103"/>
                  <a:gd name="T3" fmla="*/ 112 h 145"/>
                  <a:gd name="T4" fmla="*/ 103 w 103"/>
                  <a:gd name="T5" fmla="*/ 145 h 145"/>
                  <a:gd name="T6" fmla="*/ 48 w 103"/>
                  <a:gd name="T7" fmla="*/ 145 h 145"/>
                  <a:gd name="T8" fmla="*/ 23 w 103"/>
                  <a:gd name="T9" fmla="*/ 145 h 145"/>
                  <a:gd name="T10" fmla="*/ 0 w 103"/>
                  <a:gd name="T11" fmla="*/ 145 h 145"/>
                  <a:gd name="T12" fmla="*/ 0 w 103"/>
                  <a:gd name="T13" fmla="*/ 11 h 145"/>
                  <a:gd name="T14" fmla="*/ 6 w 103"/>
                  <a:gd name="T15" fmla="*/ 11 h 145"/>
                  <a:gd name="T16" fmla="*/ 6 w 103"/>
                  <a:gd name="T17" fmla="*/ 0 h 145"/>
                  <a:gd name="T18" fmla="*/ 34 w 103"/>
                  <a:gd name="T19" fmla="*/ 0 h 145"/>
                  <a:gd name="T20" fmla="*/ 34 w 103"/>
                  <a:gd name="T21" fmla="*/ 11 h 145"/>
                  <a:gd name="T22" fmla="*/ 48 w 103"/>
                  <a:gd name="T23" fmla="*/ 11 h 145"/>
                  <a:gd name="T24" fmla="*/ 48 w 103"/>
                  <a:gd name="T25" fmla="*/ 112 h 145"/>
                  <a:gd name="T26" fmla="*/ 48 w 103"/>
                  <a:gd name="T27" fmla="*/ 1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145">
                    <a:moveTo>
                      <a:pt x="48" y="112"/>
                    </a:moveTo>
                    <a:lnTo>
                      <a:pt x="103" y="112"/>
                    </a:lnTo>
                    <a:lnTo>
                      <a:pt x="103" y="145"/>
                    </a:lnTo>
                    <a:lnTo>
                      <a:pt x="48" y="145"/>
                    </a:lnTo>
                    <a:lnTo>
                      <a:pt x="23" y="145"/>
                    </a:lnTo>
                    <a:lnTo>
                      <a:pt x="0" y="145"/>
                    </a:lnTo>
                    <a:lnTo>
                      <a:pt x="0" y="11"/>
                    </a:lnTo>
                    <a:lnTo>
                      <a:pt x="6" y="11"/>
                    </a:lnTo>
                    <a:lnTo>
                      <a:pt x="6" y="0"/>
                    </a:lnTo>
                    <a:lnTo>
                      <a:pt x="34" y="0"/>
                    </a:lnTo>
                    <a:lnTo>
                      <a:pt x="34" y="11"/>
                    </a:lnTo>
                    <a:lnTo>
                      <a:pt x="48" y="11"/>
                    </a:lnTo>
                    <a:lnTo>
                      <a:pt x="48" y="112"/>
                    </a:lnTo>
                    <a:lnTo>
                      <a:pt x="48" y="112"/>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7" name="îsļïdé">
                <a:extLst>
                  <a:ext uri="{FF2B5EF4-FFF2-40B4-BE49-F238E27FC236}">
                    <a16:creationId xmlns:a16="http://schemas.microsoft.com/office/drawing/2014/main" id="{83CE5A90-E7A3-40C4-AF9A-B2CCE17A1389}"/>
                  </a:ext>
                </a:extLst>
              </p:cNvPr>
              <p:cNvSpPr/>
              <p:nvPr/>
            </p:nvSpPr>
            <p:spPr bwMode="auto">
              <a:xfrm>
                <a:off x="4908627" y="5634500"/>
                <a:ext cx="365788" cy="418888"/>
              </a:xfrm>
              <a:custGeom>
                <a:avLst/>
                <a:gdLst>
                  <a:gd name="T0" fmla="*/ 0 w 124"/>
                  <a:gd name="T1" fmla="*/ 0 h 142"/>
                  <a:gd name="T2" fmla="*/ 124 w 124"/>
                  <a:gd name="T3" fmla="*/ 0 h 142"/>
                  <a:gd name="T4" fmla="*/ 124 w 124"/>
                  <a:gd name="T5" fmla="*/ 142 h 142"/>
                  <a:gd name="T6" fmla="*/ 0 w 124"/>
                  <a:gd name="T7" fmla="*/ 142 h 142"/>
                  <a:gd name="T8" fmla="*/ 0 w 124"/>
                  <a:gd name="T9" fmla="*/ 0 h 142"/>
                  <a:gd name="T10" fmla="*/ 0 w 124"/>
                  <a:gd name="T11" fmla="*/ 0 h 142"/>
                </a:gdLst>
                <a:ahLst/>
                <a:cxnLst>
                  <a:cxn ang="0">
                    <a:pos x="T0" y="T1"/>
                  </a:cxn>
                  <a:cxn ang="0">
                    <a:pos x="T2" y="T3"/>
                  </a:cxn>
                  <a:cxn ang="0">
                    <a:pos x="T4" y="T5"/>
                  </a:cxn>
                  <a:cxn ang="0">
                    <a:pos x="T6" y="T7"/>
                  </a:cxn>
                  <a:cxn ang="0">
                    <a:pos x="T8" y="T9"/>
                  </a:cxn>
                  <a:cxn ang="0">
                    <a:pos x="T10" y="T11"/>
                  </a:cxn>
                </a:cxnLst>
                <a:rect l="0" t="0" r="r" b="b"/>
                <a:pathLst>
                  <a:path w="124" h="142">
                    <a:moveTo>
                      <a:pt x="0" y="0"/>
                    </a:moveTo>
                    <a:lnTo>
                      <a:pt x="124" y="0"/>
                    </a:lnTo>
                    <a:lnTo>
                      <a:pt x="124" y="142"/>
                    </a:lnTo>
                    <a:lnTo>
                      <a:pt x="0" y="142"/>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8" name="ïṩḻíḋè">
                <a:extLst>
                  <a:ext uri="{FF2B5EF4-FFF2-40B4-BE49-F238E27FC236}">
                    <a16:creationId xmlns:a16="http://schemas.microsoft.com/office/drawing/2014/main" id="{5ECFB45B-C0BE-4D47-8927-C2688F9BC984}"/>
                  </a:ext>
                </a:extLst>
              </p:cNvPr>
              <p:cNvSpPr/>
              <p:nvPr/>
            </p:nvSpPr>
            <p:spPr bwMode="auto">
              <a:xfrm>
                <a:off x="5303915" y="5410309"/>
                <a:ext cx="873170" cy="643080"/>
              </a:xfrm>
              <a:custGeom>
                <a:avLst/>
                <a:gdLst>
                  <a:gd name="T0" fmla="*/ 84 w 296"/>
                  <a:gd name="T1" fmla="*/ 193 h 218"/>
                  <a:gd name="T2" fmla="*/ 94 w 296"/>
                  <a:gd name="T3" fmla="*/ 193 h 218"/>
                  <a:gd name="T4" fmla="*/ 94 w 296"/>
                  <a:gd name="T5" fmla="*/ 199 h 218"/>
                  <a:gd name="T6" fmla="*/ 113 w 296"/>
                  <a:gd name="T7" fmla="*/ 199 h 218"/>
                  <a:gd name="T8" fmla="*/ 113 w 296"/>
                  <a:gd name="T9" fmla="*/ 206 h 218"/>
                  <a:gd name="T10" fmla="*/ 160 w 296"/>
                  <a:gd name="T11" fmla="*/ 206 h 218"/>
                  <a:gd name="T12" fmla="*/ 160 w 296"/>
                  <a:gd name="T13" fmla="*/ 9 h 218"/>
                  <a:gd name="T14" fmla="*/ 178 w 296"/>
                  <a:gd name="T15" fmla="*/ 9 h 218"/>
                  <a:gd name="T16" fmla="*/ 178 w 296"/>
                  <a:gd name="T17" fmla="*/ 0 h 218"/>
                  <a:gd name="T18" fmla="*/ 218 w 296"/>
                  <a:gd name="T19" fmla="*/ 0 h 218"/>
                  <a:gd name="T20" fmla="*/ 218 w 296"/>
                  <a:gd name="T21" fmla="*/ 9 h 218"/>
                  <a:gd name="T22" fmla="*/ 231 w 296"/>
                  <a:gd name="T23" fmla="*/ 9 h 218"/>
                  <a:gd name="T24" fmla="*/ 231 w 296"/>
                  <a:gd name="T25" fmla="*/ 206 h 218"/>
                  <a:gd name="T26" fmla="*/ 245 w 296"/>
                  <a:gd name="T27" fmla="*/ 206 h 218"/>
                  <a:gd name="T28" fmla="*/ 245 w 296"/>
                  <a:gd name="T29" fmla="*/ 214 h 218"/>
                  <a:gd name="T30" fmla="*/ 296 w 296"/>
                  <a:gd name="T31" fmla="*/ 214 h 218"/>
                  <a:gd name="T32" fmla="*/ 296 w 296"/>
                  <a:gd name="T33" fmla="*/ 218 h 218"/>
                  <a:gd name="T34" fmla="*/ 245 w 296"/>
                  <a:gd name="T35" fmla="*/ 218 h 218"/>
                  <a:gd name="T36" fmla="*/ 231 w 296"/>
                  <a:gd name="T37" fmla="*/ 218 h 218"/>
                  <a:gd name="T38" fmla="*/ 160 w 296"/>
                  <a:gd name="T39" fmla="*/ 218 h 218"/>
                  <a:gd name="T40" fmla="*/ 130 w 296"/>
                  <a:gd name="T41" fmla="*/ 218 h 218"/>
                  <a:gd name="T42" fmla="*/ 84 w 296"/>
                  <a:gd name="T43" fmla="*/ 218 h 218"/>
                  <a:gd name="T44" fmla="*/ 80 w 296"/>
                  <a:gd name="T45" fmla="*/ 218 h 218"/>
                  <a:gd name="T46" fmla="*/ 50 w 296"/>
                  <a:gd name="T47" fmla="*/ 218 h 218"/>
                  <a:gd name="T48" fmla="*/ 0 w 296"/>
                  <a:gd name="T49" fmla="*/ 218 h 218"/>
                  <a:gd name="T50" fmla="*/ 0 w 296"/>
                  <a:gd name="T51" fmla="*/ 4 h 218"/>
                  <a:gd name="T52" fmla="*/ 50 w 296"/>
                  <a:gd name="T53" fmla="*/ 4 h 218"/>
                  <a:gd name="T54" fmla="*/ 50 w 296"/>
                  <a:gd name="T55" fmla="*/ 25 h 218"/>
                  <a:gd name="T56" fmla="*/ 84 w 296"/>
                  <a:gd name="T57" fmla="*/ 25 h 218"/>
                  <a:gd name="T58" fmla="*/ 84 w 296"/>
                  <a:gd name="T59" fmla="*/ 193 h 218"/>
                  <a:gd name="T60" fmla="*/ 84 w 296"/>
                  <a:gd name="T61" fmla="*/ 19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6" h="218">
                    <a:moveTo>
                      <a:pt x="84" y="193"/>
                    </a:moveTo>
                    <a:lnTo>
                      <a:pt x="94" y="193"/>
                    </a:lnTo>
                    <a:lnTo>
                      <a:pt x="94" y="199"/>
                    </a:lnTo>
                    <a:lnTo>
                      <a:pt x="113" y="199"/>
                    </a:lnTo>
                    <a:lnTo>
                      <a:pt x="113" y="206"/>
                    </a:lnTo>
                    <a:lnTo>
                      <a:pt x="160" y="206"/>
                    </a:lnTo>
                    <a:lnTo>
                      <a:pt x="160" y="9"/>
                    </a:lnTo>
                    <a:lnTo>
                      <a:pt x="178" y="9"/>
                    </a:lnTo>
                    <a:lnTo>
                      <a:pt x="178" y="0"/>
                    </a:lnTo>
                    <a:lnTo>
                      <a:pt x="218" y="0"/>
                    </a:lnTo>
                    <a:lnTo>
                      <a:pt x="218" y="9"/>
                    </a:lnTo>
                    <a:lnTo>
                      <a:pt x="231" y="9"/>
                    </a:lnTo>
                    <a:lnTo>
                      <a:pt x="231" y="206"/>
                    </a:lnTo>
                    <a:lnTo>
                      <a:pt x="245" y="206"/>
                    </a:lnTo>
                    <a:lnTo>
                      <a:pt x="245" y="214"/>
                    </a:lnTo>
                    <a:lnTo>
                      <a:pt x="296" y="214"/>
                    </a:lnTo>
                    <a:lnTo>
                      <a:pt x="296" y="218"/>
                    </a:lnTo>
                    <a:lnTo>
                      <a:pt x="245" y="218"/>
                    </a:lnTo>
                    <a:lnTo>
                      <a:pt x="231" y="218"/>
                    </a:lnTo>
                    <a:lnTo>
                      <a:pt x="160" y="218"/>
                    </a:lnTo>
                    <a:lnTo>
                      <a:pt x="130" y="218"/>
                    </a:lnTo>
                    <a:lnTo>
                      <a:pt x="84" y="218"/>
                    </a:lnTo>
                    <a:lnTo>
                      <a:pt x="80" y="218"/>
                    </a:lnTo>
                    <a:lnTo>
                      <a:pt x="50" y="218"/>
                    </a:lnTo>
                    <a:lnTo>
                      <a:pt x="0" y="218"/>
                    </a:lnTo>
                    <a:lnTo>
                      <a:pt x="0" y="4"/>
                    </a:lnTo>
                    <a:lnTo>
                      <a:pt x="50" y="4"/>
                    </a:lnTo>
                    <a:lnTo>
                      <a:pt x="50" y="25"/>
                    </a:lnTo>
                    <a:lnTo>
                      <a:pt x="84" y="25"/>
                    </a:lnTo>
                    <a:lnTo>
                      <a:pt x="84" y="193"/>
                    </a:lnTo>
                    <a:lnTo>
                      <a:pt x="84" y="19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9" name="ïṥḻïḍè">
                <a:extLst>
                  <a:ext uri="{FF2B5EF4-FFF2-40B4-BE49-F238E27FC236}">
                    <a16:creationId xmlns:a16="http://schemas.microsoft.com/office/drawing/2014/main" id="{5511EAEE-6F34-47C0-B55E-003AFDC42AF0}"/>
                  </a:ext>
                </a:extLst>
              </p:cNvPr>
              <p:cNvSpPr/>
              <p:nvPr/>
            </p:nvSpPr>
            <p:spPr bwMode="auto">
              <a:xfrm>
                <a:off x="35399"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0" name="îṣ1iḋê">
                <a:extLst>
                  <a:ext uri="{FF2B5EF4-FFF2-40B4-BE49-F238E27FC236}">
                    <a16:creationId xmlns:a16="http://schemas.microsoft.com/office/drawing/2014/main" id="{BD52D1FA-6B93-4BBB-AA76-6639FB421281}"/>
                  </a:ext>
                </a:extLst>
              </p:cNvPr>
              <p:cNvSpPr/>
              <p:nvPr/>
            </p:nvSpPr>
            <p:spPr bwMode="auto">
              <a:xfrm>
                <a:off x="2796502" y="4887064"/>
                <a:ext cx="595877" cy="1166323"/>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1" name="ïṡļîḓê">
                <a:extLst>
                  <a:ext uri="{FF2B5EF4-FFF2-40B4-BE49-F238E27FC236}">
                    <a16:creationId xmlns:a16="http://schemas.microsoft.com/office/drawing/2014/main" id="{0B15C851-F157-4A57-BC95-4B7A43139144}"/>
                  </a:ext>
                </a:extLst>
              </p:cNvPr>
              <p:cNvSpPr/>
              <p:nvPr/>
            </p:nvSpPr>
            <p:spPr bwMode="auto">
              <a:xfrm>
                <a:off x="4708034" y="6006189"/>
                <a:ext cx="631276" cy="47199"/>
              </a:xfrm>
              <a:custGeom>
                <a:avLst/>
                <a:gdLst>
                  <a:gd name="T0" fmla="*/ 0 w 212"/>
                  <a:gd name="T1" fmla="*/ 0 h 15"/>
                  <a:gd name="T2" fmla="*/ 212 w 212"/>
                  <a:gd name="T3" fmla="*/ 0 h 15"/>
                  <a:gd name="T4" fmla="*/ 212 w 212"/>
                  <a:gd name="T5" fmla="*/ 15 h 15"/>
                  <a:gd name="T6" fmla="*/ 0 w 212"/>
                  <a:gd name="T7" fmla="*/ 15 h 15"/>
                  <a:gd name="T8" fmla="*/ 0 w 212"/>
                  <a:gd name="T9" fmla="*/ 0 h 15"/>
                  <a:gd name="T10" fmla="*/ 0 w 212"/>
                  <a:gd name="T11" fmla="*/ 0 h 15"/>
                </a:gdLst>
                <a:ahLst/>
                <a:cxnLst>
                  <a:cxn ang="0">
                    <a:pos x="T0" y="T1"/>
                  </a:cxn>
                  <a:cxn ang="0">
                    <a:pos x="T2" y="T3"/>
                  </a:cxn>
                  <a:cxn ang="0">
                    <a:pos x="T4" y="T5"/>
                  </a:cxn>
                  <a:cxn ang="0">
                    <a:pos x="T6" y="T7"/>
                  </a:cxn>
                  <a:cxn ang="0">
                    <a:pos x="T8" y="T9"/>
                  </a:cxn>
                  <a:cxn ang="0">
                    <a:pos x="T10" y="T11"/>
                  </a:cxn>
                </a:cxnLst>
                <a:rect l="0" t="0" r="r" b="b"/>
                <a:pathLst>
                  <a:path w="212" h="15">
                    <a:moveTo>
                      <a:pt x="0" y="0"/>
                    </a:moveTo>
                    <a:lnTo>
                      <a:pt x="212" y="0"/>
                    </a:lnTo>
                    <a:lnTo>
                      <a:pt x="212" y="15"/>
                    </a:lnTo>
                    <a:lnTo>
                      <a:pt x="0" y="15"/>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52" name="íSḷídê">
                <a:extLst>
                  <a:ext uri="{FF2B5EF4-FFF2-40B4-BE49-F238E27FC236}">
                    <a16:creationId xmlns:a16="http://schemas.microsoft.com/office/drawing/2014/main" id="{24B91648-F27B-4881-A656-9EE49B9927C7}"/>
                  </a:ext>
                </a:extLst>
              </p:cNvPr>
              <p:cNvSpPr/>
              <p:nvPr/>
            </p:nvSpPr>
            <p:spPr bwMode="auto">
              <a:xfrm>
                <a:off x="0" y="5982589"/>
                <a:ext cx="9144000" cy="316525"/>
              </a:xfrm>
              <a:custGeom>
                <a:avLst/>
                <a:gdLst>
                  <a:gd name="T0" fmla="*/ 132 w 2098"/>
                  <a:gd name="T1" fmla="*/ 21 h 101"/>
                  <a:gd name="T2" fmla="*/ 138 w 2098"/>
                  <a:gd name="T3" fmla="*/ 0 h 101"/>
                  <a:gd name="T4" fmla="*/ 281 w 2098"/>
                  <a:gd name="T5" fmla="*/ 21 h 101"/>
                  <a:gd name="T6" fmla="*/ 289 w 2098"/>
                  <a:gd name="T7" fmla="*/ 0 h 101"/>
                  <a:gd name="T8" fmla="*/ 675 w 2098"/>
                  <a:gd name="T9" fmla="*/ 21 h 101"/>
                  <a:gd name="T10" fmla="*/ 685 w 2098"/>
                  <a:gd name="T11" fmla="*/ 0 h 101"/>
                  <a:gd name="T12" fmla="*/ 706 w 2098"/>
                  <a:gd name="T13" fmla="*/ 21 h 101"/>
                  <a:gd name="T14" fmla="*/ 710 w 2098"/>
                  <a:gd name="T15" fmla="*/ 0 h 101"/>
                  <a:gd name="T16" fmla="*/ 819 w 2098"/>
                  <a:gd name="T17" fmla="*/ 21 h 101"/>
                  <a:gd name="T18" fmla="*/ 824 w 2098"/>
                  <a:gd name="T19" fmla="*/ 0 h 101"/>
                  <a:gd name="T20" fmla="*/ 889 w 2098"/>
                  <a:gd name="T21" fmla="*/ 21 h 101"/>
                  <a:gd name="T22" fmla="*/ 895 w 2098"/>
                  <a:gd name="T23" fmla="*/ 0 h 101"/>
                  <a:gd name="T24" fmla="*/ 979 w 2098"/>
                  <a:gd name="T25" fmla="*/ 21 h 101"/>
                  <a:gd name="T26" fmla="*/ 987 w 2098"/>
                  <a:gd name="T27" fmla="*/ 0 h 101"/>
                  <a:gd name="T28" fmla="*/ 1222 w 2098"/>
                  <a:gd name="T29" fmla="*/ 21 h 101"/>
                  <a:gd name="T30" fmla="*/ 1228 w 2098"/>
                  <a:gd name="T31" fmla="*/ 0 h 101"/>
                  <a:gd name="T32" fmla="*/ 1257 w 2098"/>
                  <a:gd name="T33" fmla="*/ 21 h 101"/>
                  <a:gd name="T34" fmla="*/ 1260 w 2098"/>
                  <a:gd name="T35" fmla="*/ 4 h 101"/>
                  <a:gd name="T36" fmla="*/ 1352 w 2098"/>
                  <a:gd name="T37" fmla="*/ 0 h 101"/>
                  <a:gd name="T38" fmla="*/ 1362 w 2098"/>
                  <a:gd name="T39" fmla="*/ 4 h 101"/>
                  <a:gd name="T40" fmla="*/ 1446 w 2098"/>
                  <a:gd name="T41" fmla="*/ 0 h 101"/>
                  <a:gd name="T42" fmla="*/ 1446 w 2098"/>
                  <a:gd name="T43" fmla="*/ 11 h 101"/>
                  <a:gd name="T44" fmla="*/ 1477 w 2098"/>
                  <a:gd name="T45" fmla="*/ 21 h 101"/>
                  <a:gd name="T46" fmla="*/ 1478 w 2098"/>
                  <a:gd name="T47" fmla="*/ 0 h 101"/>
                  <a:gd name="T48" fmla="*/ 1582 w 2098"/>
                  <a:gd name="T49" fmla="*/ 21 h 101"/>
                  <a:gd name="T50" fmla="*/ 1610 w 2098"/>
                  <a:gd name="T51" fmla="*/ 0 h 101"/>
                  <a:gd name="T52" fmla="*/ 1783 w 2098"/>
                  <a:gd name="T53" fmla="*/ 21 h 101"/>
                  <a:gd name="T54" fmla="*/ 1792 w 2098"/>
                  <a:gd name="T55" fmla="*/ 0 h 101"/>
                  <a:gd name="T56" fmla="*/ 1884 w 2098"/>
                  <a:gd name="T57" fmla="*/ 4 h 101"/>
                  <a:gd name="T58" fmla="*/ 1903 w 2098"/>
                  <a:gd name="T59" fmla="*/ 11 h 101"/>
                  <a:gd name="T60" fmla="*/ 1928 w 2098"/>
                  <a:gd name="T61" fmla="*/ 0 h 101"/>
                  <a:gd name="T62" fmla="*/ 2029 w 2098"/>
                  <a:gd name="T63" fmla="*/ 11 h 101"/>
                  <a:gd name="T64" fmla="*/ 2037 w 2098"/>
                  <a:gd name="T65" fmla="*/ 19 h 101"/>
                  <a:gd name="T66" fmla="*/ 2046 w 2098"/>
                  <a:gd name="T67" fmla="*/ 4 h 101"/>
                  <a:gd name="T68" fmla="*/ 2081 w 2098"/>
                  <a:gd name="T69" fmla="*/ 19 h 101"/>
                  <a:gd name="T70" fmla="*/ 2087 w 2098"/>
                  <a:gd name="T71" fmla="*/ 21 h 101"/>
                  <a:gd name="T72" fmla="*/ 2098 w 2098"/>
                  <a:gd name="T73" fmla="*/ 57 h 101"/>
                  <a:gd name="T74" fmla="*/ 2098 w 2098"/>
                  <a:gd name="T75" fmla="*/ 101 h 101"/>
                  <a:gd name="T76" fmla="*/ 0 w 2098"/>
                  <a:gd name="T77" fmla="*/ 101 h 101"/>
                  <a:gd name="T78" fmla="*/ 0 w 2098"/>
                  <a:gd name="T79" fmla="*/ 57 h 101"/>
                  <a:gd name="T80" fmla="*/ 4 w 2098"/>
                  <a:gd name="T81" fmla="*/ 21 h 101"/>
                  <a:gd name="T82" fmla="*/ 132 w 2098"/>
                  <a:gd name="T8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98" h="101">
                    <a:moveTo>
                      <a:pt x="132" y="0"/>
                    </a:moveTo>
                    <a:lnTo>
                      <a:pt x="132" y="21"/>
                    </a:lnTo>
                    <a:lnTo>
                      <a:pt x="138" y="21"/>
                    </a:lnTo>
                    <a:lnTo>
                      <a:pt x="138" y="0"/>
                    </a:lnTo>
                    <a:lnTo>
                      <a:pt x="281" y="0"/>
                    </a:lnTo>
                    <a:lnTo>
                      <a:pt x="281" y="21"/>
                    </a:lnTo>
                    <a:lnTo>
                      <a:pt x="289" y="21"/>
                    </a:lnTo>
                    <a:lnTo>
                      <a:pt x="289" y="0"/>
                    </a:lnTo>
                    <a:lnTo>
                      <a:pt x="675" y="0"/>
                    </a:lnTo>
                    <a:lnTo>
                      <a:pt x="675" y="21"/>
                    </a:lnTo>
                    <a:lnTo>
                      <a:pt x="685" y="21"/>
                    </a:lnTo>
                    <a:lnTo>
                      <a:pt x="685" y="0"/>
                    </a:lnTo>
                    <a:lnTo>
                      <a:pt x="706" y="0"/>
                    </a:lnTo>
                    <a:lnTo>
                      <a:pt x="706" y="21"/>
                    </a:lnTo>
                    <a:lnTo>
                      <a:pt x="710" y="21"/>
                    </a:lnTo>
                    <a:lnTo>
                      <a:pt x="710" y="0"/>
                    </a:lnTo>
                    <a:lnTo>
                      <a:pt x="819" y="0"/>
                    </a:lnTo>
                    <a:lnTo>
                      <a:pt x="819" y="21"/>
                    </a:lnTo>
                    <a:lnTo>
                      <a:pt x="824" y="21"/>
                    </a:lnTo>
                    <a:lnTo>
                      <a:pt x="824" y="0"/>
                    </a:lnTo>
                    <a:lnTo>
                      <a:pt x="889" y="0"/>
                    </a:lnTo>
                    <a:lnTo>
                      <a:pt x="889" y="21"/>
                    </a:lnTo>
                    <a:lnTo>
                      <a:pt x="895" y="21"/>
                    </a:lnTo>
                    <a:lnTo>
                      <a:pt x="895" y="0"/>
                    </a:lnTo>
                    <a:lnTo>
                      <a:pt x="979" y="0"/>
                    </a:lnTo>
                    <a:lnTo>
                      <a:pt x="979" y="21"/>
                    </a:lnTo>
                    <a:lnTo>
                      <a:pt x="987" y="21"/>
                    </a:lnTo>
                    <a:lnTo>
                      <a:pt x="987" y="0"/>
                    </a:lnTo>
                    <a:lnTo>
                      <a:pt x="1222" y="0"/>
                    </a:lnTo>
                    <a:lnTo>
                      <a:pt x="1222" y="21"/>
                    </a:lnTo>
                    <a:lnTo>
                      <a:pt x="1228" y="21"/>
                    </a:lnTo>
                    <a:lnTo>
                      <a:pt x="1228" y="0"/>
                    </a:lnTo>
                    <a:lnTo>
                      <a:pt x="1257" y="0"/>
                    </a:lnTo>
                    <a:lnTo>
                      <a:pt x="1257" y="21"/>
                    </a:lnTo>
                    <a:lnTo>
                      <a:pt x="1260" y="21"/>
                    </a:lnTo>
                    <a:lnTo>
                      <a:pt x="1260" y="4"/>
                    </a:lnTo>
                    <a:lnTo>
                      <a:pt x="1260" y="0"/>
                    </a:lnTo>
                    <a:lnTo>
                      <a:pt x="1352" y="0"/>
                    </a:lnTo>
                    <a:lnTo>
                      <a:pt x="1352" y="4"/>
                    </a:lnTo>
                    <a:lnTo>
                      <a:pt x="1362" y="4"/>
                    </a:lnTo>
                    <a:lnTo>
                      <a:pt x="1362" y="0"/>
                    </a:lnTo>
                    <a:lnTo>
                      <a:pt x="1446" y="0"/>
                    </a:lnTo>
                    <a:lnTo>
                      <a:pt x="1446" y="4"/>
                    </a:lnTo>
                    <a:lnTo>
                      <a:pt x="1446" y="11"/>
                    </a:lnTo>
                    <a:lnTo>
                      <a:pt x="1477" y="11"/>
                    </a:lnTo>
                    <a:lnTo>
                      <a:pt x="1477" y="21"/>
                    </a:lnTo>
                    <a:lnTo>
                      <a:pt x="1478" y="21"/>
                    </a:lnTo>
                    <a:lnTo>
                      <a:pt x="1478" y="0"/>
                    </a:lnTo>
                    <a:lnTo>
                      <a:pt x="1582" y="0"/>
                    </a:lnTo>
                    <a:lnTo>
                      <a:pt x="1582" y="21"/>
                    </a:lnTo>
                    <a:lnTo>
                      <a:pt x="1610" y="21"/>
                    </a:lnTo>
                    <a:lnTo>
                      <a:pt x="1610" y="0"/>
                    </a:lnTo>
                    <a:lnTo>
                      <a:pt x="1783" y="0"/>
                    </a:lnTo>
                    <a:lnTo>
                      <a:pt x="1783" y="21"/>
                    </a:lnTo>
                    <a:lnTo>
                      <a:pt x="1792" y="21"/>
                    </a:lnTo>
                    <a:lnTo>
                      <a:pt x="1792" y="0"/>
                    </a:lnTo>
                    <a:lnTo>
                      <a:pt x="1884" y="0"/>
                    </a:lnTo>
                    <a:lnTo>
                      <a:pt x="1884" y="4"/>
                    </a:lnTo>
                    <a:lnTo>
                      <a:pt x="1903" y="4"/>
                    </a:lnTo>
                    <a:lnTo>
                      <a:pt x="1903" y="11"/>
                    </a:lnTo>
                    <a:lnTo>
                      <a:pt x="1928" y="11"/>
                    </a:lnTo>
                    <a:lnTo>
                      <a:pt x="1928" y="0"/>
                    </a:lnTo>
                    <a:lnTo>
                      <a:pt x="2029" y="0"/>
                    </a:lnTo>
                    <a:lnTo>
                      <a:pt x="2029" y="11"/>
                    </a:lnTo>
                    <a:lnTo>
                      <a:pt x="2037" y="11"/>
                    </a:lnTo>
                    <a:lnTo>
                      <a:pt x="2037" y="19"/>
                    </a:lnTo>
                    <a:lnTo>
                      <a:pt x="2046" y="19"/>
                    </a:lnTo>
                    <a:lnTo>
                      <a:pt x="2046" y="4"/>
                    </a:lnTo>
                    <a:lnTo>
                      <a:pt x="2081" y="4"/>
                    </a:lnTo>
                    <a:lnTo>
                      <a:pt x="2081" y="19"/>
                    </a:lnTo>
                    <a:lnTo>
                      <a:pt x="2087" y="19"/>
                    </a:lnTo>
                    <a:lnTo>
                      <a:pt x="2087" y="21"/>
                    </a:lnTo>
                    <a:lnTo>
                      <a:pt x="2098" y="21"/>
                    </a:lnTo>
                    <a:lnTo>
                      <a:pt x="2098" y="57"/>
                    </a:lnTo>
                    <a:lnTo>
                      <a:pt x="2098" y="57"/>
                    </a:lnTo>
                    <a:lnTo>
                      <a:pt x="2098" y="101"/>
                    </a:lnTo>
                    <a:lnTo>
                      <a:pt x="2098" y="101"/>
                    </a:lnTo>
                    <a:lnTo>
                      <a:pt x="0" y="101"/>
                    </a:lnTo>
                    <a:lnTo>
                      <a:pt x="0" y="57"/>
                    </a:lnTo>
                    <a:lnTo>
                      <a:pt x="0" y="57"/>
                    </a:lnTo>
                    <a:lnTo>
                      <a:pt x="0" y="21"/>
                    </a:lnTo>
                    <a:lnTo>
                      <a:pt x="4" y="21"/>
                    </a:lnTo>
                    <a:lnTo>
                      <a:pt x="4" y="0"/>
                    </a:lnTo>
                    <a:lnTo>
                      <a:pt x="132" y="0"/>
                    </a:lnTo>
                    <a:lnTo>
                      <a:pt x="132"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3" name="îṧļïdè">
                <a:extLst>
                  <a:ext uri="{FF2B5EF4-FFF2-40B4-BE49-F238E27FC236}">
                    <a16:creationId xmlns:a16="http://schemas.microsoft.com/office/drawing/2014/main" id="{7D1C52A3-3E7F-4F08-A48E-09ECEE8091AA}"/>
                  </a:ext>
                </a:extLst>
              </p:cNvPr>
              <p:cNvSpPr/>
              <p:nvPr/>
            </p:nvSpPr>
            <p:spPr bwMode="auto">
              <a:xfrm>
                <a:off x="6503219"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4" name="íṩľîďe">
                <a:extLst>
                  <a:ext uri="{FF2B5EF4-FFF2-40B4-BE49-F238E27FC236}">
                    <a16:creationId xmlns:a16="http://schemas.microsoft.com/office/drawing/2014/main" id="{92559AA5-08DB-44A7-8194-5EFE8D5DE668}"/>
                  </a:ext>
                </a:extLst>
              </p:cNvPr>
              <p:cNvSpPr/>
              <p:nvPr/>
            </p:nvSpPr>
            <p:spPr bwMode="auto">
              <a:xfrm>
                <a:off x="6981101"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5" name="iSḷïḋê">
                <a:extLst>
                  <a:ext uri="{FF2B5EF4-FFF2-40B4-BE49-F238E27FC236}">
                    <a16:creationId xmlns:a16="http://schemas.microsoft.com/office/drawing/2014/main" id="{19020C11-2C81-4A0A-9FED-E40B0F84B121}"/>
                  </a:ext>
                </a:extLst>
              </p:cNvPr>
              <p:cNvSpPr/>
              <p:nvPr/>
            </p:nvSpPr>
            <p:spPr bwMode="auto">
              <a:xfrm>
                <a:off x="8113861"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56" name="îṥḷîḓé">
                <a:extLst>
                  <a:ext uri="{FF2B5EF4-FFF2-40B4-BE49-F238E27FC236}">
                    <a16:creationId xmlns:a16="http://schemas.microsoft.com/office/drawing/2014/main" id="{EA7784E9-ABC3-4756-B167-108F78A2870A}"/>
                  </a:ext>
                </a:extLst>
              </p:cNvPr>
              <p:cNvSpPr/>
              <p:nvPr/>
            </p:nvSpPr>
            <p:spPr bwMode="auto">
              <a:xfrm>
                <a:off x="8190561"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57" name="ïsḷiďe">
                <a:extLst>
                  <a:ext uri="{FF2B5EF4-FFF2-40B4-BE49-F238E27FC236}">
                    <a16:creationId xmlns:a16="http://schemas.microsoft.com/office/drawing/2014/main" id="{FD4DC11B-4B01-4004-A4AA-47368C6483AF}"/>
                  </a:ext>
                </a:extLst>
              </p:cNvPr>
              <p:cNvSpPr/>
              <p:nvPr/>
            </p:nvSpPr>
            <p:spPr bwMode="auto">
              <a:xfrm>
                <a:off x="8420651"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8" name="îṥľïdé">
                <a:extLst>
                  <a:ext uri="{FF2B5EF4-FFF2-40B4-BE49-F238E27FC236}">
                    <a16:creationId xmlns:a16="http://schemas.microsoft.com/office/drawing/2014/main" id="{DFD680BB-D3CB-46CD-AC82-0EF1E2DFB9B9}"/>
                  </a:ext>
                </a:extLst>
              </p:cNvPr>
              <p:cNvSpPr/>
              <p:nvPr/>
            </p:nvSpPr>
            <p:spPr bwMode="auto">
              <a:xfrm>
                <a:off x="8733341"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9" name="îṧļïḓê">
                <a:extLst>
                  <a:ext uri="{FF2B5EF4-FFF2-40B4-BE49-F238E27FC236}">
                    <a16:creationId xmlns:a16="http://schemas.microsoft.com/office/drawing/2014/main" id="{F3902DE8-F754-4C6A-9A79-2C140CCFFA52}"/>
                  </a:ext>
                </a:extLst>
              </p:cNvPr>
              <p:cNvSpPr/>
              <p:nvPr/>
            </p:nvSpPr>
            <p:spPr bwMode="auto">
              <a:xfrm>
                <a:off x="8869035"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60" name="íśļîḑé">
                <a:extLst>
                  <a:ext uri="{FF2B5EF4-FFF2-40B4-BE49-F238E27FC236}">
                    <a16:creationId xmlns:a16="http://schemas.microsoft.com/office/drawing/2014/main" id="{588F21D5-ADBE-4164-9349-CFA54029E5B8}"/>
                  </a:ext>
                </a:extLst>
              </p:cNvPr>
              <p:cNvSpPr/>
              <p:nvPr/>
            </p:nvSpPr>
            <p:spPr bwMode="auto">
              <a:xfrm>
                <a:off x="6107932"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61" name="iṥḷiḑé">
                <a:extLst>
                  <a:ext uri="{FF2B5EF4-FFF2-40B4-BE49-F238E27FC236}">
                    <a16:creationId xmlns:a16="http://schemas.microsoft.com/office/drawing/2014/main" id="{7D9A3931-2CDB-431C-AC0E-69CCE88C864D}"/>
                  </a:ext>
                </a:extLst>
              </p:cNvPr>
              <p:cNvSpPr/>
              <p:nvPr/>
            </p:nvSpPr>
            <p:spPr bwMode="auto">
              <a:xfrm>
                <a:off x="8454305" y="4466341"/>
                <a:ext cx="595877" cy="1587046"/>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62" name="işḻiďê">
                <a:extLst>
                  <a:ext uri="{FF2B5EF4-FFF2-40B4-BE49-F238E27FC236}">
                    <a16:creationId xmlns:a16="http://schemas.microsoft.com/office/drawing/2014/main" id="{D65C478C-F05F-4862-834A-061BC27FD0CE}"/>
                  </a:ext>
                </a:extLst>
              </p:cNvPr>
              <p:cNvSpPr/>
              <p:nvPr/>
            </p:nvSpPr>
            <p:spPr bwMode="auto">
              <a:xfrm>
                <a:off x="3813013" y="5050424"/>
                <a:ext cx="5330987" cy="1020666"/>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grpSp>
        <p:sp>
          <p:nvSpPr>
            <p:cNvPr id="17" name="îSḻïḋé">
              <a:extLst>
                <a:ext uri="{FF2B5EF4-FFF2-40B4-BE49-F238E27FC236}">
                  <a16:creationId xmlns:a16="http://schemas.microsoft.com/office/drawing/2014/main" id="{BF20F748-132E-4C96-BBEB-A70517E9351A}"/>
                </a:ext>
              </a:extLst>
            </p:cNvPr>
            <p:cNvSpPr/>
            <p:nvPr/>
          </p:nvSpPr>
          <p:spPr>
            <a:xfrm>
              <a:off x="4595432" y="967196"/>
              <a:ext cx="3041716" cy="766917"/>
            </a:xfrm>
            <a:prstGeom prst="roundRect">
              <a:avLst>
                <a:gd name="adj" fmla="val 50000"/>
              </a:avLst>
            </a:prstGeom>
            <a:solidFill>
              <a:schemeClr val="accent1"/>
            </a:solidFill>
            <a:ln>
              <a:noFill/>
            </a:ln>
            <a:effectLst>
              <a:reflection blurRad="6350" stA="240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zh-CN" altLang="en-US" sz="2800" spc="300" dirty="0"/>
                <a:t>项目内容</a:t>
              </a:r>
            </a:p>
          </p:txBody>
        </p:sp>
      </p:grpSp>
      <p:sp>
        <p:nvSpPr>
          <p:cNvPr id="71" name="原创设计师QQ：598969553           _26">
            <a:extLst>
              <a:ext uri="{FF2B5EF4-FFF2-40B4-BE49-F238E27FC236}">
                <a16:creationId xmlns:a16="http://schemas.microsoft.com/office/drawing/2014/main" id="{309086B0-6144-44AF-AFF9-4554E5839757}"/>
              </a:ext>
            </a:extLst>
          </p:cNvPr>
          <p:cNvSpPr/>
          <p:nvPr/>
        </p:nvSpPr>
        <p:spPr>
          <a:xfrm>
            <a:off x="662583" y="3825580"/>
            <a:ext cx="2773576" cy="488980"/>
          </a:xfrm>
          <a:prstGeom prst="rect">
            <a:avLst/>
          </a:prstGeom>
        </p:spPr>
        <p:txBody>
          <a:bodyPr wrap="square">
            <a:spAutoFit/>
          </a:bodyPr>
          <a:lstStyle/>
          <a:p>
            <a:pPr algn="ctr">
              <a:lnSpc>
                <a:spcPct val="130000"/>
              </a:lnSpc>
            </a:pPr>
            <a:r>
              <a:rPr lang="zh-CN" altLang="en-US" sz="2200" dirty="0">
                <a:solidFill>
                  <a:schemeClr val="tx1">
                    <a:lumMod val="75000"/>
                    <a:lumOff val="25000"/>
                  </a:schemeClr>
                </a:solidFill>
                <a:latin typeface="+mj-lt"/>
                <a:ea typeface="+mj-ea"/>
                <a:cs typeface="Open Sans" panose="020B0606030504020204" pitchFamily="34" charset="0"/>
              </a:rPr>
              <a:t>函数的定义和调用</a:t>
            </a:r>
          </a:p>
        </p:txBody>
      </p:sp>
      <p:sp>
        <p:nvSpPr>
          <p:cNvPr id="74" name="îṡļiḋè">
            <a:extLst>
              <a:ext uri="{FF2B5EF4-FFF2-40B4-BE49-F238E27FC236}">
                <a16:creationId xmlns:a16="http://schemas.microsoft.com/office/drawing/2014/main" id="{9695CD39-70C1-45DC-B79F-6C94062937D5}"/>
              </a:ext>
            </a:extLst>
          </p:cNvPr>
          <p:cNvSpPr/>
          <p:nvPr/>
        </p:nvSpPr>
        <p:spPr>
          <a:xfrm>
            <a:off x="752150" y="3050347"/>
            <a:ext cx="10845801" cy="31682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92500" lnSpcReduction="20000"/>
          </a:bodyPr>
          <a:lstStyle/>
          <a:p>
            <a:pPr algn="ctr"/>
            <a:endParaRPr lang="zh-CN" altLang="en-US"/>
          </a:p>
        </p:txBody>
      </p:sp>
      <p:sp>
        <p:nvSpPr>
          <p:cNvPr id="75" name="íšḻïḋé">
            <a:extLst>
              <a:ext uri="{FF2B5EF4-FFF2-40B4-BE49-F238E27FC236}">
                <a16:creationId xmlns:a16="http://schemas.microsoft.com/office/drawing/2014/main" id="{A91857BE-0F6B-4D6D-BA2B-A4BC36F6D921}"/>
              </a:ext>
            </a:extLst>
          </p:cNvPr>
          <p:cNvSpPr/>
          <p:nvPr/>
        </p:nvSpPr>
        <p:spPr bwMode="auto">
          <a:xfrm>
            <a:off x="1515401" y="2748581"/>
            <a:ext cx="805186" cy="904456"/>
          </a:xfrm>
          <a:custGeom>
            <a:avLst/>
            <a:gdLst>
              <a:gd name="T0" fmla="*/ 1488 w 1488"/>
              <a:gd name="T1" fmla="*/ 498 h 1680"/>
              <a:gd name="T2" fmla="*/ 1413 w 1488"/>
              <a:gd name="T3" fmla="*/ 366 h 1680"/>
              <a:gd name="T4" fmla="*/ 820 w 1488"/>
              <a:gd name="T5" fmla="*/ 24 h 1680"/>
              <a:gd name="T6" fmla="*/ 669 w 1488"/>
              <a:gd name="T7" fmla="*/ 24 h 1680"/>
              <a:gd name="T8" fmla="*/ 76 w 1488"/>
              <a:gd name="T9" fmla="*/ 366 h 1680"/>
              <a:gd name="T10" fmla="*/ 0 w 1488"/>
              <a:gd name="T11" fmla="*/ 498 h 1680"/>
              <a:gd name="T12" fmla="*/ 0 w 1488"/>
              <a:gd name="T13" fmla="*/ 1182 h 1680"/>
              <a:gd name="T14" fmla="*/ 76 w 1488"/>
              <a:gd name="T15" fmla="*/ 1314 h 1680"/>
              <a:gd name="T16" fmla="*/ 669 w 1488"/>
              <a:gd name="T17" fmla="*/ 1656 h 1680"/>
              <a:gd name="T18" fmla="*/ 820 w 1488"/>
              <a:gd name="T19" fmla="*/ 1656 h 1680"/>
              <a:gd name="T20" fmla="*/ 1413 w 1488"/>
              <a:gd name="T21" fmla="*/ 1314 h 1680"/>
              <a:gd name="T22" fmla="*/ 1488 w 1488"/>
              <a:gd name="T23" fmla="*/ 1182 h 1680"/>
              <a:gd name="T24" fmla="*/ 1488 w 1488"/>
              <a:gd name="T25" fmla="*/ 498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8" h="1680">
                <a:moveTo>
                  <a:pt x="1488" y="498"/>
                </a:moveTo>
                <a:cubicBezTo>
                  <a:pt x="1488" y="450"/>
                  <a:pt x="1454" y="390"/>
                  <a:pt x="1413" y="366"/>
                </a:cubicBezTo>
                <a:cubicBezTo>
                  <a:pt x="820" y="24"/>
                  <a:pt x="820" y="24"/>
                  <a:pt x="820" y="24"/>
                </a:cubicBezTo>
                <a:cubicBezTo>
                  <a:pt x="779" y="0"/>
                  <a:pt x="710" y="0"/>
                  <a:pt x="669" y="24"/>
                </a:cubicBezTo>
                <a:cubicBezTo>
                  <a:pt x="76" y="366"/>
                  <a:pt x="76" y="366"/>
                  <a:pt x="76" y="366"/>
                </a:cubicBezTo>
                <a:cubicBezTo>
                  <a:pt x="35" y="390"/>
                  <a:pt x="0" y="450"/>
                  <a:pt x="0" y="498"/>
                </a:cubicBezTo>
                <a:cubicBezTo>
                  <a:pt x="0" y="1182"/>
                  <a:pt x="0" y="1182"/>
                  <a:pt x="0" y="1182"/>
                </a:cubicBezTo>
                <a:cubicBezTo>
                  <a:pt x="0" y="1231"/>
                  <a:pt x="35" y="1289"/>
                  <a:pt x="76" y="1314"/>
                </a:cubicBezTo>
                <a:cubicBezTo>
                  <a:pt x="669" y="1656"/>
                  <a:pt x="669" y="1656"/>
                  <a:pt x="669" y="1656"/>
                </a:cubicBezTo>
                <a:cubicBezTo>
                  <a:pt x="710" y="1680"/>
                  <a:pt x="779" y="1680"/>
                  <a:pt x="820" y="1656"/>
                </a:cubicBezTo>
                <a:cubicBezTo>
                  <a:pt x="1413" y="1314"/>
                  <a:pt x="1413" y="1314"/>
                  <a:pt x="1413" y="1314"/>
                </a:cubicBezTo>
                <a:cubicBezTo>
                  <a:pt x="1454" y="1289"/>
                  <a:pt x="1488" y="1231"/>
                  <a:pt x="1488" y="1182"/>
                </a:cubicBezTo>
                <a:lnTo>
                  <a:pt x="1488" y="498"/>
                </a:lnTo>
                <a:close/>
              </a:path>
            </a:pathLst>
          </a:custGeom>
          <a:solidFill>
            <a:schemeClr val="bg1"/>
          </a:solidFill>
          <a:ln w="0">
            <a:solidFill>
              <a:schemeClr val="accent1"/>
            </a:solidFill>
            <a:prstDash val="solid"/>
            <a:round/>
            <a:headEnd/>
            <a:tailEnd/>
          </a:ln>
        </p:spPr>
        <p:txBody>
          <a:bodyPr vert="horz" wrap="square" lIns="91440" tIns="45720" rIns="91440" bIns="45720" numCol="1" anchor="ctr" anchorCtr="0" compatLnSpc="1">
            <a:prstTxWarp prst="textNoShape">
              <a:avLst/>
            </a:prstTxWarp>
            <a:normAutofit/>
          </a:bodyPr>
          <a:lstStyle/>
          <a:p>
            <a:pPr algn="ctr"/>
            <a:r>
              <a:rPr lang="en-US" altLang="zh-CN" dirty="0"/>
              <a:t>01</a:t>
            </a:r>
            <a:endParaRPr lang="zh-CN" altLang="en-US" dirty="0"/>
          </a:p>
        </p:txBody>
      </p:sp>
      <p:sp>
        <p:nvSpPr>
          <p:cNvPr id="63" name="原创设计师QQ：598969553           _26">
            <a:extLst>
              <a:ext uri="{FF2B5EF4-FFF2-40B4-BE49-F238E27FC236}">
                <a16:creationId xmlns:a16="http://schemas.microsoft.com/office/drawing/2014/main" id="{7348D846-40E5-4435-9FAB-566CFCD28CD1}"/>
              </a:ext>
            </a:extLst>
          </p:cNvPr>
          <p:cNvSpPr/>
          <p:nvPr/>
        </p:nvSpPr>
        <p:spPr>
          <a:xfrm>
            <a:off x="2812622" y="3816621"/>
            <a:ext cx="2773576" cy="488980"/>
          </a:xfrm>
          <a:prstGeom prst="rect">
            <a:avLst/>
          </a:prstGeom>
        </p:spPr>
        <p:txBody>
          <a:bodyPr wrap="square">
            <a:spAutoFit/>
          </a:bodyPr>
          <a:lstStyle/>
          <a:p>
            <a:pPr algn="ctr">
              <a:lnSpc>
                <a:spcPct val="130000"/>
              </a:lnSpc>
            </a:pPr>
            <a:r>
              <a:rPr lang="zh-CN" altLang="en-US" sz="2200" dirty="0">
                <a:solidFill>
                  <a:schemeClr val="tx1">
                    <a:lumMod val="75000"/>
                    <a:lumOff val="25000"/>
                  </a:schemeClr>
                </a:solidFill>
                <a:latin typeface="+mj-lt"/>
                <a:ea typeface="+mj-ea"/>
                <a:cs typeface="Open Sans" panose="020B0606030504020204" pitchFamily="34" charset="0"/>
              </a:rPr>
              <a:t>函数参数的传递</a:t>
            </a:r>
          </a:p>
        </p:txBody>
      </p:sp>
      <p:sp>
        <p:nvSpPr>
          <p:cNvPr id="64" name="íšḻïḋé">
            <a:extLst>
              <a:ext uri="{FF2B5EF4-FFF2-40B4-BE49-F238E27FC236}">
                <a16:creationId xmlns:a16="http://schemas.microsoft.com/office/drawing/2014/main" id="{839A5CDB-C894-43B0-99F4-B29E430C202A}"/>
              </a:ext>
            </a:extLst>
          </p:cNvPr>
          <p:cNvSpPr/>
          <p:nvPr/>
        </p:nvSpPr>
        <p:spPr bwMode="auto">
          <a:xfrm>
            <a:off x="3665440" y="2739622"/>
            <a:ext cx="805186" cy="904456"/>
          </a:xfrm>
          <a:custGeom>
            <a:avLst/>
            <a:gdLst>
              <a:gd name="T0" fmla="*/ 1488 w 1488"/>
              <a:gd name="T1" fmla="*/ 498 h 1680"/>
              <a:gd name="T2" fmla="*/ 1413 w 1488"/>
              <a:gd name="T3" fmla="*/ 366 h 1680"/>
              <a:gd name="T4" fmla="*/ 820 w 1488"/>
              <a:gd name="T5" fmla="*/ 24 h 1680"/>
              <a:gd name="T6" fmla="*/ 669 w 1488"/>
              <a:gd name="T7" fmla="*/ 24 h 1680"/>
              <a:gd name="T8" fmla="*/ 76 w 1488"/>
              <a:gd name="T9" fmla="*/ 366 h 1680"/>
              <a:gd name="T10" fmla="*/ 0 w 1488"/>
              <a:gd name="T11" fmla="*/ 498 h 1680"/>
              <a:gd name="T12" fmla="*/ 0 w 1488"/>
              <a:gd name="T13" fmla="*/ 1182 h 1680"/>
              <a:gd name="T14" fmla="*/ 76 w 1488"/>
              <a:gd name="T15" fmla="*/ 1314 h 1680"/>
              <a:gd name="T16" fmla="*/ 669 w 1488"/>
              <a:gd name="T17" fmla="*/ 1656 h 1680"/>
              <a:gd name="T18" fmla="*/ 820 w 1488"/>
              <a:gd name="T19" fmla="*/ 1656 h 1680"/>
              <a:gd name="T20" fmla="*/ 1413 w 1488"/>
              <a:gd name="T21" fmla="*/ 1314 h 1680"/>
              <a:gd name="T22" fmla="*/ 1488 w 1488"/>
              <a:gd name="T23" fmla="*/ 1182 h 1680"/>
              <a:gd name="T24" fmla="*/ 1488 w 1488"/>
              <a:gd name="T25" fmla="*/ 498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8" h="1680">
                <a:moveTo>
                  <a:pt x="1488" y="498"/>
                </a:moveTo>
                <a:cubicBezTo>
                  <a:pt x="1488" y="450"/>
                  <a:pt x="1454" y="390"/>
                  <a:pt x="1413" y="366"/>
                </a:cubicBezTo>
                <a:cubicBezTo>
                  <a:pt x="820" y="24"/>
                  <a:pt x="820" y="24"/>
                  <a:pt x="820" y="24"/>
                </a:cubicBezTo>
                <a:cubicBezTo>
                  <a:pt x="779" y="0"/>
                  <a:pt x="710" y="0"/>
                  <a:pt x="669" y="24"/>
                </a:cubicBezTo>
                <a:cubicBezTo>
                  <a:pt x="76" y="366"/>
                  <a:pt x="76" y="366"/>
                  <a:pt x="76" y="366"/>
                </a:cubicBezTo>
                <a:cubicBezTo>
                  <a:pt x="35" y="390"/>
                  <a:pt x="0" y="450"/>
                  <a:pt x="0" y="498"/>
                </a:cubicBezTo>
                <a:cubicBezTo>
                  <a:pt x="0" y="1182"/>
                  <a:pt x="0" y="1182"/>
                  <a:pt x="0" y="1182"/>
                </a:cubicBezTo>
                <a:cubicBezTo>
                  <a:pt x="0" y="1231"/>
                  <a:pt x="35" y="1289"/>
                  <a:pt x="76" y="1314"/>
                </a:cubicBezTo>
                <a:cubicBezTo>
                  <a:pt x="669" y="1656"/>
                  <a:pt x="669" y="1656"/>
                  <a:pt x="669" y="1656"/>
                </a:cubicBezTo>
                <a:cubicBezTo>
                  <a:pt x="710" y="1680"/>
                  <a:pt x="779" y="1680"/>
                  <a:pt x="820" y="1656"/>
                </a:cubicBezTo>
                <a:cubicBezTo>
                  <a:pt x="1413" y="1314"/>
                  <a:pt x="1413" y="1314"/>
                  <a:pt x="1413" y="1314"/>
                </a:cubicBezTo>
                <a:cubicBezTo>
                  <a:pt x="1454" y="1289"/>
                  <a:pt x="1488" y="1231"/>
                  <a:pt x="1488" y="1182"/>
                </a:cubicBezTo>
                <a:lnTo>
                  <a:pt x="1488" y="498"/>
                </a:lnTo>
                <a:close/>
              </a:path>
            </a:pathLst>
          </a:custGeom>
          <a:solidFill>
            <a:schemeClr val="bg1"/>
          </a:solidFill>
          <a:ln w="0">
            <a:solidFill>
              <a:schemeClr val="accent1"/>
            </a:solidFill>
            <a:prstDash val="solid"/>
            <a:round/>
            <a:headEnd/>
            <a:tailEnd/>
          </a:ln>
        </p:spPr>
        <p:txBody>
          <a:bodyPr vert="horz" wrap="square" lIns="91440" tIns="45720" rIns="91440" bIns="45720" numCol="1" anchor="ctr" anchorCtr="0" compatLnSpc="1">
            <a:prstTxWarp prst="textNoShape">
              <a:avLst/>
            </a:prstTxWarp>
            <a:normAutofit/>
          </a:bodyPr>
          <a:lstStyle/>
          <a:p>
            <a:pPr algn="ctr"/>
            <a:r>
              <a:rPr lang="en-US" altLang="zh-CN" dirty="0"/>
              <a:t>02</a:t>
            </a:r>
            <a:endParaRPr lang="zh-CN" altLang="en-US" dirty="0"/>
          </a:p>
        </p:txBody>
      </p:sp>
      <p:sp>
        <p:nvSpPr>
          <p:cNvPr id="65" name="原创设计师QQ：598969553           _26">
            <a:extLst>
              <a:ext uri="{FF2B5EF4-FFF2-40B4-BE49-F238E27FC236}">
                <a16:creationId xmlns:a16="http://schemas.microsoft.com/office/drawing/2014/main" id="{0E225B36-F6BE-4106-A6C0-A003D7617C7B}"/>
              </a:ext>
            </a:extLst>
          </p:cNvPr>
          <p:cNvSpPr/>
          <p:nvPr/>
        </p:nvSpPr>
        <p:spPr>
          <a:xfrm>
            <a:off x="4870040" y="3816621"/>
            <a:ext cx="2773576" cy="488980"/>
          </a:xfrm>
          <a:prstGeom prst="rect">
            <a:avLst/>
          </a:prstGeom>
        </p:spPr>
        <p:txBody>
          <a:bodyPr wrap="square">
            <a:spAutoFit/>
          </a:bodyPr>
          <a:lstStyle/>
          <a:p>
            <a:pPr algn="ctr">
              <a:lnSpc>
                <a:spcPct val="130000"/>
              </a:lnSpc>
            </a:pPr>
            <a:r>
              <a:rPr lang="zh-CN" altLang="en-US" sz="2200" dirty="0">
                <a:solidFill>
                  <a:schemeClr val="tx1">
                    <a:lumMod val="75000"/>
                    <a:lumOff val="25000"/>
                  </a:schemeClr>
                </a:solidFill>
                <a:latin typeface="+mj-lt"/>
                <a:ea typeface="+mj-ea"/>
                <a:cs typeface="Open Sans" panose="020B0606030504020204" pitchFamily="34" charset="0"/>
              </a:rPr>
              <a:t>函数的返回值</a:t>
            </a:r>
          </a:p>
        </p:txBody>
      </p:sp>
      <p:sp>
        <p:nvSpPr>
          <p:cNvPr id="66" name="íšḻïḋé">
            <a:extLst>
              <a:ext uri="{FF2B5EF4-FFF2-40B4-BE49-F238E27FC236}">
                <a16:creationId xmlns:a16="http://schemas.microsoft.com/office/drawing/2014/main" id="{AEADD48E-22A2-45D6-B5D9-C97C8EC2E0EA}"/>
              </a:ext>
            </a:extLst>
          </p:cNvPr>
          <p:cNvSpPr/>
          <p:nvPr/>
        </p:nvSpPr>
        <p:spPr bwMode="auto">
          <a:xfrm>
            <a:off x="5722858" y="2739622"/>
            <a:ext cx="805186" cy="904456"/>
          </a:xfrm>
          <a:custGeom>
            <a:avLst/>
            <a:gdLst>
              <a:gd name="T0" fmla="*/ 1488 w 1488"/>
              <a:gd name="T1" fmla="*/ 498 h 1680"/>
              <a:gd name="T2" fmla="*/ 1413 w 1488"/>
              <a:gd name="T3" fmla="*/ 366 h 1680"/>
              <a:gd name="T4" fmla="*/ 820 w 1488"/>
              <a:gd name="T5" fmla="*/ 24 h 1680"/>
              <a:gd name="T6" fmla="*/ 669 w 1488"/>
              <a:gd name="T7" fmla="*/ 24 h 1680"/>
              <a:gd name="T8" fmla="*/ 76 w 1488"/>
              <a:gd name="T9" fmla="*/ 366 h 1680"/>
              <a:gd name="T10" fmla="*/ 0 w 1488"/>
              <a:gd name="T11" fmla="*/ 498 h 1680"/>
              <a:gd name="T12" fmla="*/ 0 w 1488"/>
              <a:gd name="T13" fmla="*/ 1182 h 1680"/>
              <a:gd name="T14" fmla="*/ 76 w 1488"/>
              <a:gd name="T15" fmla="*/ 1314 h 1680"/>
              <a:gd name="T16" fmla="*/ 669 w 1488"/>
              <a:gd name="T17" fmla="*/ 1656 h 1680"/>
              <a:gd name="T18" fmla="*/ 820 w 1488"/>
              <a:gd name="T19" fmla="*/ 1656 h 1680"/>
              <a:gd name="T20" fmla="*/ 1413 w 1488"/>
              <a:gd name="T21" fmla="*/ 1314 h 1680"/>
              <a:gd name="T22" fmla="*/ 1488 w 1488"/>
              <a:gd name="T23" fmla="*/ 1182 h 1680"/>
              <a:gd name="T24" fmla="*/ 1488 w 1488"/>
              <a:gd name="T25" fmla="*/ 498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8" h="1680">
                <a:moveTo>
                  <a:pt x="1488" y="498"/>
                </a:moveTo>
                <a:cubicBezTo>
                  <a:pt x="1488" y="450"/>
                  <a:pt x="1454" y="390"/>
                  <a:pt x="1413" y="366"/>
                </a:cubicBezTo>
                <a:cubicBezTo>
                  <a:pt x="820" y="24"/>
                  <a:pt x="820" y="24"/>
                  <a:pt x="820" y="24"/>
                </a:cubicBezTo>
                <a:cubicBezTo>
                  <a:pt x="779" y="0"/>
                  <a:pt x="710" y="0"/>
                  <a:pt x="669" y="24"/>
                </a:cubicBezTo>
                <a:cubicBezTo>
                  <a:pt x="76" y="366"/>
                  <a:pt x="76" y="366"/>
                  <a:pt x="76" y="366"/>
                </a:cubicBezTo>
                <a:cubicBezTo>
                  <a:pt x="35" y="390"/>
                  <a:pt x="0" y="450"/>
                  <a:pt x="0" y="498"/>
                </a:cubicBezTo>
                <a:cubicBezTo>
                  <a:pt x="0" y="1182"/>
                  <a:pt x="0" y="1182"/>
                  <a:pt x="0" y="1182"/>
                </a:cubicBezTo>
                <a:cubicBezTo>
                  <a:pt x="0" y="1231"/>
                  <a:pt x="35" y="1289"/>
                  <a:pt x="76" y="1314"/>
                </a:cubicBezTo>
                <a:cubicBezTo>
                  <a:pt x="669" y="1656"/>
                  <a:pt x="669" y="1656"/>
                  <a:pt x="669" y="1656"/>
                </a:cubicBezTo>
                <a:cubicBezTo>
                  <a:pt x="710" y="1680"/>
                  <a:pt x="779" y="1680"/>
                  <a:pt x="820" y="1656"/>
                </a:cubicBezTo>
                <a:cubicBezTo>
                  <a:pt x="1413" y="1314"/>
                  <a:pt x="1413" y="1314"/>
                  <a:pt x="1413" y="1314"/>
                </a:cubicBezTo>
                <a:cubicBezTo>
                  <a:pt x="1454" y="1289"/>
                  <a:pt x="1488" y="1231"/>
                  <a:pt x="1488" y="1182"/>
                </a:cubicBezTo>
                <a:lnTo>
                  <a:pt x="1488" y="498"/>
                </a:lnTo>
                <a:close/>
              </a:path>
            </a:pathLst>
          </a:custGeom>
          <a:solidFill>
            <a:schemeClr val="bg1"/>
          </a:solidFill>
          <a:ln w="0">
            <a:solidFill>
              <a:schemeClr val="accent1"/>
            </a:solidFill>
            <a:prstDash val="solid"/>
            <a:round/>
            <a:headEnd/>
            <a:tailEnd/>
          </a:ln>
        </p:spPr>
        <p:txBody>
          <a:bodyPr vert="horz" wrap="square" lIns="91440" tIns="45720" rIns="91440" bIns="45720" numCol="1" anchor="ctr" anchorCtr="0" compatLnSpc="1">
            <a:prstTxWarp prst="textNoShape">
              <a:avLst/>
            </a:prstTxWarp>
            <a:normAutofit/>
          </a:bodyPr>
          <a:lstStyle/>
          <a:p>
            <a:pPr algn="ctr"/>
            <a:r>
              <a:rPr lang="en-US" altLang="zh-CN" dirty="0"/>
              <a:t>03</a:t>
            </a:r>
            <a:endParaRPr lang="zh-CN" altLang="en-US" dirty="0"/>
          </a:p>
        </p:txBody>
      </p:sp>
      <p:sp>
        <p:nvSpPr>
          <p:cNvPr id="67" name="原创设计师QQ：598969553           _26">
            <a:extLst>
              <a:ext uri="{FF2B5EF4-FFF2-40B4-BE49-F238E27FC236}">
                <a16:creationId xmlns:a16="http://schemas.microsoft.com/office/drawing/2014/main" id="{EB5A3D0B-9944-4B41-9996-952D72237775}"/>
              </a:ext>
            </a:extLst>
          </p:cNvPr>
          <p:cNvSpPr/>
          <p:nvPr/>
        </p:nvSpPr>
        <p:spPr>
          <a:xfrm>
            <a:off x="7125044" y="3825580"/>
            <a:ext cx="2773576" cy="488980"/>
          </a:xfrm>
          <a:prstGeom prst="rect">
            <a:avLst/>
          </a:prstGeom>
        </p:spPr>
        <p:txBody>
          <a:bodyPr wrap="square">
            <a:spAutoFit/>
          </a:bodyPr>
          <a:lstStyle/>
          <a:p>
            <a:pPr algn="ctr">
              <a:lnSpc>
                <a:spcPct val="130000"/>
              </a:lnSpc>
            </a:pPr>
            <a:r>
              <a:rPr lang="zh-CN" altLang="en-US" sz="2200" dirty="0">
                <a:solidFill>
                  <a:schemeClr val="tx1">
                    <a:lumMod val="75000"/>
                    <a:lumOff val="25000"/>
                  </a:schemeClr>
                </a:solidFill>
                <a:latin typeface="+mj-lt"/>
                <a:ea typeface="+mj-ea"/>
                <a:cs typeface="Open Sans" panose="020B0606030504020204" pitchFamily="34" charset="0"/>
              </a:rPr>
              <a:t>变量的作用域</a:t>
            </a:r>
          </a:p>
        </p:txBody>
      </p:sp>
      <p:sp>
        <p:nvSpPr>
          <p:cNvPr id="68" name="íšḻïḋé">
            <a:extLst>
              <a:ext uri="{FF2B5EF4-FFF2-40B4-BE49-F238E27FC236}">
                <a16:creationId xmlns:a16="http://schemas.microsoft.com/office/drawing/2014/main" id="{E960EC63-BA7E-405E-A9B8-8900094C2890}"/>
              </a:ext>
            </a:extLst>
          </p:cNvPr>
          <p:cNvSpPr/>
          <p:nvPr/>
        </p:nvSpPr>
        <p:spPr bwMode="auto">
          <a:xfrm>
            <a:off x="7977862" y="2748581"/>
            <a:ext cx="805186" cy="904456"/>
          </a:xfrm>
          <a:custGeom>
            <a:avLst/>
            <a:gdLst>
              <a:gd name="T0" fmla="*/ 1488 w 1488"/>
              <a:gd name="T1" fmla="*/ 498 h 1680"/>
              <a:gd name="T2" fmla="*/ 1413 w 1488"/>
              <a:gd name="T3" fmla="*/ 366 h 1680"/>
              <a:gd name="T4" fmla="*/ 820 w 1488"/>
              <a:gd name="T5" fmla="*/ 24 h 1680"/>
              <a:gd name="T6" fmla="*/ 669 w 1488"/>
              <a:gd name="T7" fmla="*/ 24 h 1680"/>
              <a:gd name="T8" fmla="*/ 76 w 1488"/>
              <a:gd name="T9" fmla="*/ 366 h 1680"/>
              <a:gd name="T10" fmla="*/ 0 w 1488"/>
              <a:gd name="T11" fmla="*/ 498 h 1680"/>
              <a:gd name="T12" fmla="*/ 0 w 1488"/>
              <a:gd name="T13" fmla="*/ 1182 h 1680"/>
              <a:gd name="T14" fmla="*/ 76 w 1488"/>
              <a:gd name="T15" fmla="*/ 1314 h 1680"/>
              <a:gd name="T16" fmla="*/ 669 w 1488"/>
              <a:gd name="T17" fmla="*/ 1656 h 1680"/>
              <a:gd name="T18" fmla="*/ 820 w 1488"/>
              <a:gd name="T19" fmla="*/ 1656 h 1680"/>
              <a:gd name="T20" fmla="*/ 1413 w 1488"/>
              <a:gd name="T21" fmla="*/ 1314 h 1680"/>
              <a:gd name="T22" fmla="*/ 1488 w 1488"/>
              <a:gd name="T23" fmla="*/ 1182 h 1680"/>
              <a:gd name="T24" fmla="*/ 1488 w 1488"/>
              <a:gd name="T25" fmla="*/ 498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8" h="1680">
                <a:moveTo>
                  <a:pt x="1488" y="498"/>
                </a:moveTo>
                <a:cubicBezTo>
                  <a:pt x="1488" y="450"/>
                  <a:pt x="1454" y="390"/>
                  <a:pt x="1413" y="366"/>
                </a:cubicBezTo>
                <a:cubicBezTo>
                  <a:pt x="820" y="24"/>
                  <a:pt x="820" y="24"/>
                  <a:pt x="820" y="24"/>
                </a:cubicBezTo>
                <a:cubicBezTo>
                  <a:pt x="779" y="0"/>
                  <a:pt x="710" y="0"/>
                  <a:pt x="669" y="24"/>
                </a:cubicBezTo>
                <a:cubicBezTo>
                  <a:pt x="76" y="366"/>
                  <a:pt x="76" y="366"/>
                  <a:pt x="76" y="366"/>
                </a:cubicBezTo>
                <a:cubicBezTo>
                  <a:pt x="35" y="390"/>
                  <a:pt x="0" y="450"/>
                  <a:pt x="0" y="498"/>
                </a:cubicBezTo>
                <a:cubicBezTo>
                  <a:pt x="0" y="1182"/>
                  <a:pt x="0" y="1182"/>
                  <a:pt x="0" y="1182"/>
                </a:cubicBezTo>
                <a:cubicBezTo>
                  <a:pt x="0" y="1231"/>
                  <a:pt x="35" y="1289"/>
                  <a:pt x="76" y="1314"/>
                </a:cubicBezTo>
                <a:cubicBezTo>
                  <a:pt x="669" y="1656"/>
                  <a:pt x="669" y="1656"/>
                  <a:pt x="669" y="1656"/>
                </a:cubicBezTo>
                <a:cubicBezTo>
                  <a:pt x="710" y="1680"/>
                  <a:pt x="779" y="1680"/>
                  <a:pt x="820" y="1656"/>
                </a:cubicBezTo>
                <a:cubicBezTo>
                  <a:pt x="1413" y="1314"/>
                  <a:pt x="1413" y="1314"/>
                  <a:pt x="1413" y="1314"/>
                </a:cubicBezTo>
                <a:cubicBezTo>
                  <a:pt x="1454" y="1289"/>
                  <a:pt x="1488" y="1231"/>
                  <a:pt x="1488" y="1182"/>
                </a:cubicBezTo>
                <a:lnTo>
                  <a:pt x="1488" y="498"/>
                </a:lnTo>
                <a:close/>
              </a:path>
            </a:pathLst>
          </a:custGeom>
          <a:solidFill>
            <a:schemeClr val="bg1"/>
          </a:solidFill>
          <a:ln w="0">
            <a:solidFill>
              <a:schemeClr val="accent1"/>
            </a:solidFill>
            <a:prstDash val="solid"/>
            <a:round/>
            <a:headEnd/>
            <a:tailEnd/>
          </a:ln>
        </p:spPr>
        <p:txBody>
          <a:bodyPr vert="horz" wrap="square" lIns="91440" tIns="45720" rIns="91440" bIns="45720" numCol="1" anchor="ctr" anchorCtr="0" compatLnSpc="1">
            <a:prstTxWarp prst="textNoShape">
              <a:avLst/>
            </a:prstTxWarp>
            <a:normAutofit/>
          </a:bodyPr>
          <a:lstStyle/>
          <a:p>
            <a:pPr algn="ctr"/>
            <a:r>
              <a:rPr lang="en-US" altLang="zh-CN" dirty="0"/>
              <a:t>04</a:t>
            </a:r>
            <a:endParaRPr lang="zh-CN" altLang="en-US" dirty="0"/>
          </a:p>
        </p:txBody>
      </p:sp>
      <p:sp>
        <p:nvSpPr>
          <p:cNvPr id="69" name="原创设计师QQ：598969553           _26">
            <a:extLst>
              <a:ext uri="{FF2B5EF4-FFF2-40B4-BE49-F238E27FC236}">
                <a16:creationId xmlns:a16="http://schemas.microsoft.com/office/drawing/2014/main" id="{F5339363-BF05-42BF-9F31-CF145667123D}"/>
              </a:ext>
            </a:extLst>
          </p:cNvPr>
          <p:cNvSpPr/>
          <p:nvPr/>
        </p:nvSpPr>
        <p:spPr>
          <a:xfrm>
            <a:off x="9367701" y="3793044"/>
            <a:ext cx="2773576" cy="488980"/>
          </a:xfrm>
          <a:prstGeom prst="rect">
            <a:avLst/>
          </a:prstGeom>
        </p:spPr>
        <p:txBody>
          <a:bodyPr wrap="square">
            <a:spAutoFit/>
          </a:bodyPr>
          <a:lstStyle/>
          <a:p>
            <a:pPr algn="ctr">
              <a:lnSpc>
                <a:spcPct val="130000"/>
              </a:lnSpc>
            </a:pPr>
            <a:r>
              <a:rPr lang="zh-CN" altLang="en-US" sz="2200" dirty="0">
                <a:solidFill>
                  <a:schemeClr val="tx1">
                    <a:lumMod val="75000"/>
                    <a:lumOff val="25000"/>
                  </a:schemeClr>
                </a:solidFill>
                <a:latin typeface="+mj-lt"/>
                <a:ea typeface="+mj-ea"/>
                <a:cs typeface="Open Sans" panose="020B0606030504020204" pitchFamily="34" charset="0"/>
              </a:rPr>
              <a:t>函数的特殊形式</a:t>
            </a:r>
          </a:p>
        </p:txBody>
      </p:sp>
      <p:sp>
        <p:nvSpPr>
          <p:cNvPr id="70" name="íšḻïḋé">
            <a:extLst>
              <a:ext uri="{FF2B5EF4-FFF2-40B4-BE49-F238E27FC236}">
                <a16:creationId xmlns:a16="http://schemas.microsoft.com/office/drawing/2014/main" id="{4A0510D6-D5B1-449C-9A9E-C182B9CCC582}"/>
              </a:ext>
            </a:extLst>
          </p:cNvPr>
          <p:cNvSpPr/>
          <p:nvPr/>
        </p:nvSpPr>
        <p:spPr bwMode="auto">
          <a:xfrm>
            <a:off x="10220519" y="2716045"/>
            <a:ext cx="805186" cy="904456"/>
          </a:xfrm>
          <a:custGeom>
            <a:avLst/>
            <a:gdLst>
              <a:gd name="T0" fmla="*/ 1488 w 1488"/>
              <a:gd name="T1" fmla="*/ 498 h 1680"/>
              <a:gd name="T2" fmla="*/ 1413 w 1488"/>
              <a:gd name="T3" fmla="*/ 366 h 1680"/>
              <a:gd name="T4" fmla="*/ 820 w 1488"/>
              <a:gd name="T5" fmla="*/ 24 h 1680"/>
              <a:gd name="T6" fmla="*/ 669 w 1488"/>
              <a:gd name="T7" fmla="*/ 24 h 1680"/>
              <a:gd name="T8" fmla="*/ 76 w 1488"/>
              <a:gd name="T9" fmla="*/ 366 h 1680"/>
              <a:gd name="T10" fmla="*/ 0 w 1488"/>
              <a:gd name="T11" fmla="*/ 498 h 1680"/>
              <a:gd name="T12" fmla="*/ 0 w 1488"/>
              <a:gd name="T13" fmla="*/ 1182 h 1680"/>
              <a:gd name="T14" fmla="*/ 76 w 1488"/>
              <a:gd name="T15" fmla="*/ 1314 h 1680"/>
              <a:gd name="T16" fmla="*/ 669 w 1488"/>
              <a:gd name="T17" fmla="*/ 1656 h 1680"/>
              <a:gd name="T18" fmla="*/ 820 w 1488"/>
              <a:gd name="T19" fmla="*/ 1656 h 1680"/>
              <a:gd name="T20" fmla="*/ 1413 w 1488"/>
              <a:gd name="T21" fmla="*/ 1314 h 1680"/>
              <a:gd name="T22" fmla="*/ 1488 w 1488"/>
              <a:gd name="T23" fmla="*/ 1182 h 1680"/>
              <a:gd name="T24" fmla="*/ 1488 w 1488"/>
              <a:gd name="T25" fmla="*/ 498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8" h="1680">
                <a:moveTo>
                  <a:pt x="1488" y="498"/>
                </a:moveTo>
                <a:cubicBezTo>
                  <a:pt x="1488" y="450"/>
                  <a:pt x="1454" y="390"/>
                  <a:pt x="1413" y="366"/>
                </a:cubicBezTo>
                <a:cubicBezTo>
                  <a:pt x="820" y="24"/>
                  <a:pt x="820" y="24"/>
                  <a:pt x="820" y="24"/>
                </a:cubicBezTo>
                <a:cubicBezTo>
                  <a:pt x="779" y="0"/>
                  <a:pt x="710" y="0"/>
                  <a:pt x="669" y="24"/>
                </a:cubicBezTo>
                <a:cubicBezTo>
                  <a:pt x="76" y="366"/>
                  <a:pt x="76" y="366"/>
                  <a:pt x="76" y="366"/>
                </a:cubicBezTo>
                <a:cubicBezTo>
                  <a:pt x="35" y="390"/>
                  <a:pt x="0" y="450"/>
                  <a:pt x="0" y="498"/>
                </a:cubicBezTo>
                <a:cubicBezTo>
                  <a:pt x="0" y="1182"/>
                  <a:pt x="0" y="1182"/>
                  <a:pt x="0" y="1182"/>
                </a:cubicBezTo>
                <a:cubicBezTo>
                  <a:pt x="0" y="1231"/>
                  <a:pt x="35" y="1289"/>
                  <a:pt x="76" y="1314"/>
                </a:cubicBezTo>
                <a:cubicBezTo>
                  <a:pt x="669" y="1656"/>
                  <a:pt x="669" y="1656"/>
                  <a:pt x="669" y="1656"/>
                </a:cubicBezTo>
                <a:cubicBezTo>
                  <a:pt x="710" y="1680"/>
                  <a:pt x="779" y="1680"/>
                  <a:pt x="820" y="1656"/>
                </a:cubicBezTo>
                <a:cubicBezTo>
                  <a:pt x="1413" y="1314"/>
                  <a:pt x="1413" y="1314"/>
                  <a:pt x="1413" y="1314"/>
                </a:cubicBezTo>
                <a:cubicBezTo>
                  <a:pt x="1454" y="1289"/>
                  <a:pt x="1488" y="1231"/>
                  <a:pt x="1488" y="1182"/>
                </a:cubicBezTo>
                <a:lnTo>
                  <a:pt x="1488" y="498"/>
                </a:lnTo>
                <a:close/>
              </a:path>
            </a:pathLst>
          </a:custGeom>
          <a:solidFill>
            <a:schemeClr val="bg1"/>
          </a:solidFill>
          <a:ln w="0">
            <a:solidFill>
              <a:schemeClr val="accent1"/>
            </a:solidFill>
            <a:prstDash val="solid"/>
            <a:round/>
            <a:headEnd/>
            <a:tailEnd/>
          </a:ln>
        </p:spPr>
        <p:txBody>
          <a:bodyPr vert="horz" wrap="square" lIns="91440" tIns="45720" rIns="91440" bIns="45720" numCol="1" anchor="ctr" anchorCtr="0" compatLnSpc="1">
            <a:prstTxWarp prst="textNoShape">
              <a:avLst/>
            </a:prstTxWarp>
            <a:normAutofit/>
          </a:bodyPr>
          <a:lstStyle/>
          <a:p>
            <a:pPr algn="ctr"/>
            <a:r>
              <a:rPr lang="en-US" altLang="zh-CN" dirty="0"/>
              <a:t>05</a:t>
            </a:r>
            <a:endParaRPr lang="zh-CN" altLang="en-US" dirty="0"/>
          </a:p>
        </p:txBody>
      </p:sp>
    </p:spTree>
    <p:custDataLst>
      <p:tags r:id="rId1"/>
    </p:custDataLst>
    <p:extLst>
      <p:ext uri="{BB962C8B-B14F-4D97-AF65-F5344CB8AC3E}">
        <p14:creationId xmlns:p14="http://schemas.microsoft.com/office/powerpoint/2010/main" val="31795082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2">
            <a:extLst>
              <a:ext uri="{FF2B5EF4-FFF2-40B4-BE49-F238E27FC236}">
                <a16:creationId xmlns:a16="http://schemas.microsoft.com/office/drawing/2014/main" id="{81242951-A8FA-40F8-8B8C-5C3F3E2561EB}"/>
              </a:ext>
            </a:extLst>
          </p:cNvPr>
          <p:cNvSpPr>
            <a:spLocks noChangeArrowheads="1"/>
          </p:cNvSpPr>
          <p:nvPr/>
        </p:nvSpPr>
        <p:spPr bwMode="auto">
          <a:xfrm>
            <a:off x="951829" y="1554820"/>
            <a:ext cx="10057389" cy="1082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2800" dirty="0">
                <a:latin typeface="微软雅黑" panose="020B0503020204020204" pitchFamily="34" charset="-122"/>
                <a:ea typeface="微软雅黑" panose="020B0503020204020204" pitchFamily="34" charset="-122"/>
              </a:rPr>
              <a:t>**kwargs</a:t>
            </a:r>
            <a:r>
              <a:rPr lang="zh-CN" altLang="zh-CN" sz="2800" dirty="0">
                <a:latin typeface="微软雅黑" panose="020B0503020204020204" pitchFamily="34" charset="-122"/>
                <a:ea typeface="微软雅黑" panose="020B0503020204020204" pitchFamily="34" charset="-122"/>
              </a:rPr>
              <a:t>用于接收</a:t>
            </a:r>
            <a:r>
              <a:rPr lang="zh-CN" altLang="zh-CN" sz="2800" dirty="0">
                <a:solidFill>
                  <a:srgbClr val="FF0000"/>
                </a:solidFill>
                <a:latin typeface="微软雅黑" panose="020B0503020204020204" pitchFamily="34" charset="-122"/>
                <a:ea typeface="微软雅黑" panose="020B0503020204020204" pitchFamily="34" charset="-122"/>
              </a:rPr>
              <a:t>不定数量的关键字参数</a:t>
            </a:r>
            <a:r>
              <a:rPr lang="zh-CN" altLang="zh-CN" sz="2800" dirty="0">
                <a:latin typeface="微软雅黑" panose="020B0503020204020204" pitchFamily="34" charset="-122"/>
                <a:ea typeface="微软雅黑" panose="020B0503020204020204" pitchFamily="34" charset="-122"/>
              </a:rPr>
              <a:t>，调用函数时传入的所有参数被</a:t>
            </a:r>
            <a:r>
              <a:rPr lang="en-US" altLang="zh-CN" sz="2800" dirty="0">
                <a:latin typeface="微软雅黑" panose="020B0503020204020204" pitchFamily="34" charset="-122"/>
                <a:ea typeface="微软雅黑" panose="020B0503020204020204" pitchFamily="34" charset="-122"/>
              </a:rPr>
              <a:t>**kwargs</a:t>
            </a:r>
            <a:r>
              <a:rPr lang="zh-CN" altLang="zh-CN" sz="2800" dirty="0">
                <a:latin typeface="微软雅黑" panose="020B0503020204020204" pitchFamily="34" charset="-122"/>
                <a:ea typeface="微软雅黑" panose="020B0503020204020204" pitchFamily="34" charset="-122"/>
              </a:rPr>
              <a:t>接收后以字典形式保存。</a:t>
            </a:r>
          </a:p>
        </p:txBody>
      </p:sp>
      <p:sp>
        <p:nvSpPr>
          <p:cNvPr id="11" name="矩形 10">
            <a:extLst>
              <a:ext uri="{FF2B5EF4-FFF2-40B4-BE49-F238E27FC236}">
                <a16:creationId xmlns:a16="http://schemas.microsoft.com/office/drawing/2014/main" id="{E8F8BADA-F0D9-4AF4-9EE2-4AE81DD05F1A}"/>
              </a:ext>
            </a:extLst>
          </p:cNvPr>
          <p:cNvSpPr/>
          <p:nvPr/>
        </p:nvSpPr>
        <p:spPr>
          <a:xfrm>
            <a:off x="1283335" y="3500484"/>
            <a:ext cx="3934690" cy="2381296"/>
          </a:xfrm>
          <a:prstGeom prst="rect">
            <a:avLst/>
          </a:prstGeom>
          <a:noFill/>
          <a:ln w="19050">
            <a:solidFill>
              <a:schemeClr val="tx1"/>
            </a:solidFill>
            <a:prstDash val="sysDash"/>
          </a:ln>
        </p:spPr>
        <p:style>
          <a:lnRef idx="1">
            <a:schemeClr val="accent1"/>
          </a:lnRef>
          <a:fillRef idx="3">
            <a:schemeClr val="accent1"/>
          </a:fillRef>
          <a:effectRef idx="2">
            <a:schemeClr val="accent1"/>
          </a:effectRef>
          <a:fontRef idx="minor">
            <a:schemeClr val="lt1"/>
          </a:fontRef>
        </p:style>
        <p:txBody>
          <a:bodyPr anchor="ctr"/>
          <a:lstStyle/>
          <a:p>
            <a:pPr algn="ctr">
              <a:lnSpc>
                <a:spcPct val="120000"/>
              </a:lnSpc>
              <a:buFontTx/>
              <a:buNone/>
              <a:defRPr/>
            </a:pPr>
            <a:endParaRPr kumimoji="1" lang="zh-CN" altLang="zh-CN" dirty="0">
              <a:latin typeface="Times New Roman" panose="02020603050405020304" charset="0"/>
              <a:ea typeface="微软雅黑" panose="020B0503020204020204" charset="-122"/>
            </a:endParaRPr>
          </a:p>
        </p:txBody>
      </p:sp>
      <p:sp>
        <p:nvSpPr>
          <p:cNvPr id="17" name="文本框 2">
            <a:extLst>
              <a:ext uri="{FF2B5EF4-FFF2-40B4-BE49-F238E27FC236}">
                <a16:creationId xmlns:a16="http://schemas.microsoft.com/office/drawing/2014/main" id="{8BA82BEC-867E-40DC-8D6F-AC393FA40240}"/>
              </a:ext>
            </a:extLst>
          </p:cNvPr>
          <p:cNvSpPr txBox="1">
            <a:spLocks noChangeArrowheads="1"/>
          </p:cNvSpPr>
          <p:nvPr/>
        </p:nvSpPr>
        <p:spPr bwMode="auto">
          <a:xfrm>
            <a:off x="1570935" y="4152523"/>
            <a:ext cx="335949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r>
              <a:rPr lang="en-US" altLang="zh-CN" sz="3200" dirty="0">
                <a:latin typeface="Times New Roman" pitchFamily="18" charset="0"/>
              </a:rPr>
              <a:t>def test(**kwargs):</a:t>
            </a:r>
            <a:endParaRPr lang="zh-CN" altLang="zh-CN" sz="3200" dirty="0">
              <a:latin typeface="Times New Roman" pitchFamily="18" charset="0"/>
            </a:endParaRPr>
          </a:p>
          <a:p>
            <a:r>
              <a:rPr lang="en-US" altLang="zh-CN" sz="3200" dirty="0">
                <a:latin typeface="Times New Roman" pitchFamily="18" charset="0"/>
              </a:rPr>
              <a:t>    print(kwargs)</a:t>
            </a:r>
            <a:endParaRPr lang="zh-CN" altLang="zh-CN" sz="3200" dirty="0">
              <a:latin typeface="Times New Roman" pitchFamily="18" charset="0"/>
            </a:endParaRPr>
          </a:p>
        </p:txBody>
      </p:sp>
      <p:sp>
        <p:nvSpPr>
          <p:cNvPr id="18" name="矩形 17">
            <a:extLst>
              <a:ext uri="{FF2B5EF4-FFF2-40B4-BE49-F238E27FC236}">
                <a16:creationId xmlns:a16="http://schemas.microsoft.com/office/drawing/2014/main" id="{7761B769-30EA-4C1E-9C25-4D33C5039C36}"/>
              </a:ext>
            </a:extLst>
          </p:cNvPr>
          <p:cNvSpPr/>
          <p:nvPr/>
        </p:nvSpPr>
        <p:spPr>
          <a:xfrm>
            <a:off x="7005255" y="3500485"/>
            <a:ext cx="4170218" cy="912714"/>
          </a:xfrm>
          <a:prstGeom prst="rect">
            <a:avLst/>
          </a:prstGeom>
          <a:solidFill>
            <a:schemeClr val="bg1">
              <a:lumMod val="85000"/>
            </a:schemeClr>
          </a:solidFill>
          <a:ln w="19050">
            <a:solidFill>
              <a:schemeClr val="tx1"/>
            </a:solidFill>
            <a:prstDash val="sysDash"/>
          </a:ln>
        </p:spPr>
        <p:style>
          <a:lnRef idx="1">
            <a:schemeClr val="accent1"/>
          </a:lnRef>
          <a:fillRef idx="3">
            <a:schemeClr val="accent1"/>
          </a:fillRef>
          <a:effectRef idx="2">
            <a:schemeClr val="accent1"/>
          </a:effectRef>
          <a:fontRef idx="minor">
            <a:schemeClr val="lt1"/>
          </a:fontRef>
        </p:style>
        <p:txBody>
          <a:bodyPr anchor="ctr"/>
          <a:lstStyle/>
          <a:p>
            <a:pPr algn="ctr">
              <a:lnSpc>
                <a:spcPct val="120000"/>
              </a:lnSpc>
              <a:buFontTx/>
              <a:buNone/>
              <a:defRPr/>
            </a:pPr>
            <a:endParaRPr kumimoji="1" lang="zh-CN" altLang="zh-CN" dirty="0">
              <a:latin typeface="Times New Roman" panose="02020603050405020304" charset="0"/>
              <a:ea typeface="微软雅黑" panose="020B0503020204020204" charset="-122"/>
            </a:endParaRPr>
          </a:p>
        </p:txBody>
      </p:sp>
      <p:sp>
        <p:nvSpPr>
          <p:cNvPr id="19" name="文本框 2">
            <a:extLst>
              <a:ext uri="{FF2B5EF4-FFF2-40B4-BE49-F238E27FC236}">
                <a16:creationId xmlns:a16="http://schemas.microsoft.com/office/drawing/2014/main" id="{25C295E5-9156-4CD2-BD41-CE9D517E2FDD}"/>
              </a:ext>
            </a:extLst>
          </p:cNvPr>
          <p:cNvSpPr txBox="1">
            <a:spLocks noChangeArrowheads="1"/>
          </p:cNvSpPr>
          <p:nvPr/>
        </p:nvSpPr>
        <p:spPr bwMode="auto">
          <a:xfrm>
            <a:off x="7171510" y="3695232"/>
            <a:ext cx="383770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pPr algn="ctr"/>
            <a:r>
              <a:rPr lang="en-US" altLang="zh-CN" sz="2800" dirty="0">
                <a:latin typeface="Times New Roman" pitchFamily="18" charset="0"/>
              </a:rPr>
              <a:t>test(</a:t>
            </a:r>
            <a:r>
              <a:rPr lang="en-US" altLang="zh-CN" sz="2800" dirty="0">
                <a:solidFill>
                  <a:srgbClr val="FF0000"/>
                </a:solidFill>
                <a:latin typeface="Times New Roman" pitchFamily="18" charset="0"/>
              </a:rPr>
              <a:t>a=1, b=2, c=3, d=4</a:t>
            </a:r>
            <a:r>
              <a:rPr lang="en-US" altLang="zh-CN" sz="2800" dirty="0">
                <a:latin typeface="Times New Roman" pitchFamily="18" charset="0"/>
              </a:rPr>
              <a:t>)</a:t>
            </a:r>
            <a:endParaRPr lang="zh-CN" altLang="zh-CN" sz="2800" dirty="0">
              <a:latin typeface="Times New Roman" pitchFamily="18" charset="0"/>
            </a:endParaRPr>
          </a:p>
        </p:txBody>
      </p:sp>
      <p:sp>
        <p:nvSpPr>
          <p:cNvPr id="20" name="圆角矩形标注 18">
            <a:extLst>
              <a:ext uri="{FF2B5EF4-FFF2-40B4-BE49-F238E27FC236}">
                <a16:creationId xmlns:a16="http://schemas.microsoft.com/office/drawing/2014/main" id="{5EF36C83-6424-49DF-B5AC-7FCDB5BA0614}"/>
              </a:ext>
            </a:extLst>
          </p:cNvPr>
          <p:cNvSpPr/>
          <p:nvPr/>
        </p:nvSpPr>
        <p:spPr>
          <a:xfrm>
            <a:off x="7005256" y="5056118"/>
            <a:ext cx="4003962" cy="825662"/>
          </a:xfrm>
          <a:prstGeom prst="wedgeRoundRectCallout">
            <a:avLst>
              <a:gd name="adj1" fmla="val -116703"/>
              <a:gd name="adj2" fmla="val -46716"/>
              <a:gd name="adj3" fmla="val 16667"/>
            </a:avLst>
          </a:prstGeom>
          <a:solidFill>
            <a:schemeClr val="accent1">
              <a:lumMod val="20000"/>
              <a:lumOff val="80000"/>
            </a:schemeClr>
          </a:solid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dirty="0">
                <a:solidFill>
                  <a:srgbClr val="FF0000"/>
                </a:solidFill>
                <a:latin typeface="Times New Roman" panose="02020603050405020304" charset="0"/>
                <a:ea typeface="宋体" panose="02010600030101010101" pitchFamily="2" charset="-122"/>
              </a:rPr>
              <a:t>{'c': 3, 'd': 4, 'a': 1, 'b': 2}</a:t>
            </a:r>
            <a:endParaRPr lang="zh-CN" altLang="zh-CN" sz="2800" b="1" dirty="0">
              <a:solidFill>
                <a:srgbClr val="FF0000"/>
              </a:solidFill>
              <a:latin typeface="Times New Roman" panose="02020603050405020304" charset="0"/>
              <a:ea typeface="宋体" panose="02010600030101010101" pitchFamily="2" charset="-122"/>
            </a:endParaRPr>
          </a:p>
        </p:txBody>
      </p:sp>
      <p:sp>
        <p:nvSpPr>
          <p:cNvPr id="21" name="矩形 20">
            <a:extLst>
              <a:ext uri="{FF2B5EF4-FFF2-40B4-BE49-F238E27FC236}">
                <a16:creationId xmlns:a16="http://schemas.microsoft.com/office/drawing/2014/main" id="{98AFD906-35B3-4A59-84AE-9F47ED2B6E7C}"/>
              </a:ext>
            </a:extLst>
          </p:cNvPr>
          <p:cNvSpPr/>
          <p:nvPr/>
        </p:nvSpPr>
        <p:spPr>
          <a:xfrm>
            <a:off x="8198111" y="3695232"/>
            <a:ext cx="2326205" cy="5188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肘形连接符 20">
            <a:extLst>
              <a:ext uri="{FF2B5EF4-FFF2-40B4-BE49-F238E27FC236}">
                <a16:creationId xmlns:a16="http://schemas.microsoft.com/office/drawing/2014/main" id="{8778B640-EB79-4231-92F7-171F66565407}"/>
              </a:ext>
            </a:extLst>
          </p:cNvPr>
          <p:cNvCxnSpPr/>
          <p:nvPr/>
        </p:nvCxnSpPr>
        <p:spPr>
          <a:xfrm rot="16200000" flipH="1" flipV="1">
            <a:off x="6344539" y="1266391"/>
            <a:ext cx="550930" cy="5408611"/>
          </a:xfrm>
          <a:prstGeom prst="bentConnector3">
            <a:avLst>
              <a:gd name="adj1" fmla="val -66641"/>
            </a:avLst>
          </a:prstGeom>
          <a:ln>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5113629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12694" y="1317157"/>
            <a:ext cx="10613249" cy="492443"/>
          </a:xfrm>
          <a:prstGeom prst="rect">
            <a:avLst/>
          </a:prstGeom>
        </p:spPr>
        <p:txBody>
          <a:bodyPr wrap="square">
            <a:spAutoFit/>
          </a:bodyPr>
          <a:lstStyle/>
          <a:p>
            <a:pPr fontAlgn="auto">
              <a:spcBef>
                <a:spcPts val="0"/>
              </a:spcBef>
              <a:spcAft>
                <a:spcPts val="0"/>
              </a:spcAft>
              <a:defRPr/>
            </a:pPr>
            <a:r>
              <a:rPr lang="zh-CN" altLang="en-US" sz="2400" dirty="0">
                <a:latin typeface="微软雅黑" pitchFamily="34" charset="-122"/>
                <a:ea typeface="微软雅黑" pitchFamily="34" charset="-122"/>
              </a:rPr>
              <a:t>     </a:t>
            </a:r>
            <a:r>
              <a:rPr lang="zh-CN" altLang="en-US" sz="2600" dirty="0">
                <a:latin typeface="微软雅黑" pitchFamily="34" charset="-122"/>
                <a:ea typeface="微软雅黑" pitchFamily="34" charset="-122"/>
              </a:rPr>
              <a:t>实例：</a:t>
            </a:r>
            <a:r>
              <a:rPr lang="zh-CN" altLang="en-US" sz="2400" dirty="0">
                <a:latin typeface="微软雅黑" pitchFamily="34" charset="-122"/>
                <a:ea typeface="微软雅黑" pitchFamily="34" charset="-122"/>
              </a:rPr>
              <a:t>给定一组成绩，求平均成绩。</a:t>
            </a:r>
            <a:endParaRPr lang="zh-CN" altLang="en-US" sz="2400" dirty="0">
              <a:latin typeface="微软雅黑" pitchFamily="34" charset="-122"/>
              <a:ea typeface="微软雅黑" pitchFamily="34" charset="-122"/>
              <a:sym typeface="+mn-ea"/>
            </a:endParaRPr>
          </a:p>
        </p:txBody>
      </p:sp>
      <p:sp>
        <p:nvSpPr>
          <p:cNvPr id="5" name="文本框 4">
            <a:extLst>
              <a:ext uri="{FF2B5EF4-FFF2-40B4-BE49-F238E27FC236}">
                <a16:creationId xmlns:a16="http://schemas.microsoft.com/office/drawing/2014/main" id="{60802181-B450-408C-86CF-0E8A7B90EAAF}"/>
              </a:ext>
            </a:extLst>
          </p:cNvPr>
          <p:cNvSpPr txBox="1"/>
          <p:nvPr/>
        </p:nvSpPr>
        <p:spPr>
          <a:xfrm>
            <a:off x="2357672" y="2089536"/>
            <a:ext cx="5820313" cy="3596369"/>
          </a:xfrm>
          <a:prstGeom prst="rect">
            <a:avLst/>
          </a:prstGeom>
          <a:solidFill>
            <a:schemeClr val="bg1">
              <a:lumMod val="85000"/>
            </a:schemeClr>
          </a:solidFill>
        </p:spPr>
        <p:txBody>
          <a:bodyPr wrap="square">
            <a:spAutoFit/>
          </a:bodyPr>
          <a:lstStyle/>
          <a:p>
            <a:pPr indent="269875">
              <a:lnSpc>
                <a:spcPct val="115000"/>
              </a:lnSpc>
            </a:pPr>
            <a:r>
              <a:rPr lang="en-US" altLang="zh-CN" sz="2200" dirty="0" err="1">
                <a:latin typeface="Consolas" panose="020B0609020204030204" pitchFamily="49" charset="0"/>
                <a:ea typeface="宋体" panose="02010600030101010101" pitchFamily="2" charset="-122"/>
                <a:cs typeface="宋体" panose="02010600030101010101" pitchFamily="2" charset="-122"/>
              </a:rPr>
              <a:t>def</a:t>
            </a:r>
            <a:r>
              <a:rPr lang="en-US" altLang="zh-CN" sz="2200" dirty="0">
                <a:latin typeface="Consolas" panose="020B0609020204030204" pitchFamily="49" charset="0"/>
                <a:ea typeface="宋体" panose="02010600030101010101" pitchFamily="2" charset="-122"/>
                <a:cs typeface="宋体" panose="02010600030101010101" pitchFamily="2" charset="-122"/>
              </a:rPr>
              <a:t> average(*a):</a:t>
            </a:r>
          </a:p>
          <a:p>
            <a:pPr indent="269875">
              <a:lnSpc>
                <a:spcPct val="115000"/>
              </a:lnSpc>
            </a:pPr>
            <a:r>
              <a:rPr lang="en-US" altLang="zh-CN" sz="2200" dirty="0">
                <a:latin typeface="Consolas" panose="020B0609020204030204" pitchFamily="49" charset="0"/>
                <a:ea typeface="宋体" panose="02010600030101010101" pitchFamily="2" charset="-122"/>
                <a:cs typeface="宋体" panose="02010600030101010101" pitchFamily="2" charset="-122"/>
              </a:rPr>
              <a:t>    sum ,n = 0</a:t>
            </a:r>
          </a:p>
          <a:p>
            <a:pPr indent="269875">
              <a:lnSpc>
                <a:spcPct val="115000"/>
              </a:lnSpc>
            </a:pPr>
            <a:r>
              <a:rPr lang="en-US" altLang="zh-CN" sz="2200" dirty="0">
                <a:latin typeface="Consolas" panose="020B0609020204030204" pitchFamily="49" charset="0"/>
                <a:ea typeface="宋体" panose="02010600030101010101" pitchFamily="2" charset="-122"/>
                <a:cs typeface="宋体" panose="02010600030101010101" pitchFamily="2" charset="-122"/>
              </a:rPr>
              <a:t>    for </a:t>
            </a:r>
            <a:r>
              <a:rPr lang="en-US" altLang="zh-CN" sz="2200" dirty="0" err="1">
                <a:latin typeface="Consolas" panose="020B0609020204030204" pitchFamily="49" charset="0"/>
                <a:ea typeface="宋体" panose="02010600030101010101" pitchFamily="2" charset="-122"/>
                <a:cs typeface="宋体" panose="02010600030101010101" pitchFamily="2" charset="-122"/>
              </a:rPr>
              <a:t>i</a:t>
            </a:r>
            <a:r>
              <a:rPr lang="en-US" altLang="zh-CN" sz="2200" dirty="0">
                <a:latin typeface="Consolas" panose="020B0609020204030204" pitchFamily="49" charset="0"/>
                <a:ea typeface="宋体" panose="02010600030101010101" pitchFamily="2" charset="-122"/>
                <a:cs typeface="宋体" panose="02010600030101010101" pitchFamily="2" charset="-122"/>
              </a:rPr>
              <a:t> in a:</a:t>
            </a:r>
          </a:p>
          <a:p>
            <a:pPr indent="269875">
              <a:lnSpc>
                <a:spcPct val="115000"/>
              </a:lnSpc>
            </a:pPr>
            <a:r>
              <a:rPr lang="en-US" altLang="zh-CN" sz="2200" dirty="0">
                <a:latin typeface="Consolas" panose="020B0609020204030204" pitchFamily="49" charset="0"/>
                <a:ea typeface="宋体" panose="02010600030101010101" pitchFamily="2" charset="-122"/>
                <a:cs typeface="宋体" panose="02010600030101010101" pitchFamily="2" charset="-122"/>
              </a:rPr>
              <a:t>        sum += </a:t>
            </a:r>
            <a:r>
              <a:rPr lang="en-US" altLang="zh-CN" sz="2200" dirty="0" err="1">
                <a:latin typeface="Consolas" panose="020B0609020204030204" pitchFamily="49" charset="0"/>
                <a:ea typeface="宋体" panose="02010600030101010101" pitchFamily="2" charset="-122"/>
                <a:cs typeface="宋体" panose="02010600030101010101" pitchFamily="2" charset="-122"/>
              </a:rPr>
              <a:t>i</a:t>
            </a:r>
            <a:endParaRPr lang="en-US" altLang="zh-CN" sz="2200" dirty="0">
              <a:latin typeface="Consolas" panose="020B0609020204030204" pitchFamily="49" charset="0"/>
              <a:ea typeface="宋体" panose="02010600030101010101" pitchFamily="2" charset="-122"/>
              <a:cs typeface="宋体" panose="02010600030101010101" pitchFamily="2" charset="-122"/>
            </a:endParaRPr>
          </a:p>
          <a:p>
            <a:pPr indent="269875">
              <a:lnSpc>
                <a:spcPct val="115000"/>
              </a:lnSpc>
            </a:pPr>
            <a:r>
              <a:rPr lang="en-US" altLang="zh-CN" sz="2200" dirty="0">
                <a:latin typeface="Consolas" panose="020B0609020204030204" pitchFamily="49" charset="0"/>
                <a:ea typeface="宋体" panose="02010600030101010101" pitchFamily="2" charset="-122"/>
                <a:cs typeface="宋体" panose="02010600030101010101" pitchFamily="2" charset="-122"/>
              </a:rPr>
              <a:t>        n=n+1  </a:t>
            </a:r>
          </a:p>
          <a:p>
            <a:pPr indent="269875">
              <a:lnSpc>
                <a:spcPct val="115000"/>
              </a:lnSpc>
            </a:pPr>
            <a:r>
              <a:rPr lang="en-US" altLang="zh-CN" sz="2200" dirty="0">
                <a:latin typeface="Consolas" panose="020B0609020204030204" pitchFamily="49" charset="0"/>
                <a:ea typeface="宋体" panose="02010600030101010101" pitchFamily="2" charset="-122"/>
                <a:cs typeface="宋体" panose="02010600030101010101" pitchFamily="2" charset="-122"/>
              </a:rPr>
              <a:t>    </a:t>
            </a:r>
            <a:r>
              <a:rPr lang="en-US" altLang="zh-CN" sz="2200" dirty="0" err="1">
                <a:latin typeface="Consolas" panose="020B0609020204030204" pitchFamily="49" charset="0"/>
                <a:ea typeface="宋体" panose="02010600030101010101" pitchFamily="2" charset="-122"/>
                <a:cs typeface="宋体" panose="02010600030101010101" pitchFamily="2" charset="-122"/>
              </a:rPr>
              <a:t>ave</a:t>
            </a:r>
            <a:r>
              <a:rPr lang="en-US" altLang="zh-CN" sz="2200" dirty="0">
                <a:latin typeface="Consolas" panose="020B0609020204030204" pitchFamily="49" charset="0"/>
                <a:ea typeface="宋体" panose="02010600030101010101" pitchFamily="2" charset="-122"/>
                <a:cs typeface="宋体" panose="02010600030101010101" pitchFamily="2" charset="-122"/>
              </a:rPr>
              <a:t> = sum/n</a:t>
            </a:r>
          </a:p>
          <a:p>
            <a:pPr indent="269875">
              <a:lnSpc>
                <a:spcPct val="115000"/>
              </a:lnSpc>
            </a:pPr>
            <a:r>
              <a:rPr lang="en-US" altLang="zh-CN" sz="2200" dirty="0">
                <a:latin typeface="Consolas" panose="020B0609020204030204" pitchFamily="49" charset="0"/>
                <a:ea typeface="宋体" panose="02010600030101010101" pitchFamily="2" charset="-122"/>
                <a:cs typeface="宋体" panose="02010600030101010101" pitchFamily="2" charset="-122"/>
              </a:rPr>
              <a:t>    return </a:t>
            </a:r>
            <a:r>
              <a:rPr lang="en-US" altLang="zh-CN" sz="2200" dirty="0" err="1">
                <a:latin typeface="Consolas" panose="020B0609020204030204" pitchFamily="49" charset="0"/>
                <a:ea typeface="宋体" panose="02010600030101010101" pitchFamily="2" charset="-122"/>
                <a:cs typeface="宋体" panose="02010600030101010101" pitchFamily="2" charset="-122"/>
              </a:rPr>
              <a:t>ave</a:t>
            </a:r>
            <a:endParaRPr lang="en-US" altLang="zh-CN" sz="2200" dirty="0">
              <a:latin typeface="Consolas" panose="020B0609020204030204" pitchFamily="49" charset="0"/>
              <a:ea typeface="宋体" panose="02010600030101010101" pitchFamily="2" charset="-122"/>
              <a:cs typeface="宋体" panose="02010600030101010101" pitchFamily="2" charset="-122"/>
            </a:endParaRPr>
          </a:p>
          <a:p>
            <a:pPr indent="269875">
              <a:lnSpc>
                <a:spcPct val="115000"/>
              </a:lnSpc>
            </a:pPr>
            <a:r>
              <a:rPr lang="en-US" altLang="zh-CN" sz="2200" dirty="0">
                <a:latin typeface="Consolas" panose="020B0609020204030204" pitchFamily="49" charset="0"/>
                <a:ea typeface="宋体" panose="02010600030101010101" pitchFamily="2" charset="-122"/>
                <a:cs typeface="宋体" panose="02010600030101010101" pitchFamily="2" charset="-122"/>
              </a:rPr>
              <a:t>print(average(98,93,97,88,79,90))</a:t>
            </a:r>
          </a:p>
          <a:p>
            <a:pPr indent="269875">
              <a:lnSpc>
                <a:spcPct val="115000"/>
              </a:lnSpc>
            </a:pPr>
            <a:endParaRPr lang="zh-CN" altLang="zh-CN" sz="2200" dirty="0">
              <a:effectLst/>
              <a:latin typeface="Consolas" panose="020B0609020204030204" pitchFamily="49" charset="0"/>
              <a:ea typeface="宋体" panose="02010600030101010101" pitchFamily="2" charset="-122"/>
              <a:cs typeface="宋体" panose="02010600030101010101" pitchFamily="2" charset="-122"/>
            </a:endParaRPr>
          </a:p>
        </p:txBody>
      </p:sp>
    </p:spTree>
    <p:custDataLst>
      <p:tags r:id="rId1"/>
    </p:custDataLst>
    <p:extLst>
      <p:ext uri="{BB962C8B-B14F-4D97-AF65-F5344CB8AC3E}">
        <p14:creationId xmlns:p14="http://schemas.microsoft.com/office/powerpoint/2010/main" val="4163067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368733" y="2660051"/>
            <a:ext cx="4545872" cy="895350"/>
          </a:xfrm>
        </p:spPr>
        <p:txBody>
          <a:bodyPr>
            <a:noAutofit/>
          </a:bodyPr>
          <a:lstStyle/>
          <a:p>
            <a:pPr algn="ctr">
              <a:lnSpc>
                <a:spcPct val="130000"/>
              </a:lnSpc>
            </a:pPr>
            <a:br>
              <a:rPr lang="en-US" altLang="zh-CN" sz="3600" b="0" dirty="0">
                <a:latin typeface="Impact" pitchFamily="34" charset="0"/>
                <a:ea typeface="微软雅黑" pitchFamily="34" charset="-122"/>
              </a:rPr>
            </a:br>
            <a:r>
              <a:rPr lang="zh-CN" altLang="en-US" sz="3600" b="0" dirty="0">
                <a:latin typeface="Impact" pitchFamily="34" charset="0"/>
                <a:ea typeface="微软雅黑" pitchFamily="34" charset="-122"/>
              </a:rPr>
              <a:t>函数的返回值</a:t>
            </a:r>
            <a:endParaRPr lang="zh-CN" altLang="en-US" sz="3600" b="0" dirty="0">
              <a:solidFill>
                <a:schemeClr val="tx1">
                  <a:lumMod val="75000"/>
                  <a:lumOff val="25000"/>
                </a:schemeClr>
              </a:solidFill>
              <a:cs typeface="Open Sans" panose="020B0606030504020204" pitchFamily="34" charset="0"/>
            </a:endParaRPr>
          </a:p>
        </p:txBody>
      </p:sp>
      <p:sp>
        <p:nvSpPr>
          <p:cNvPr id="9" name="文本框 8">
            <a:extLst>
              <a:ext uri="{FF2B5EF4-FFF2-40B4-BE49-F238E27FC236}">
                <a16:creationId xmlns:a16="http://schemas.microsoft.com/office/drawing/2014/main" id="{04F69230-F3A6-4586-9371-A858F4763E9F}"/>
              </a:ext>
            </a:extLst>
          </p:cNvPr>
          <p:cNvSpPr txBox="1"/>
          <p:nvPr/>
        </p:nvSpPr>
        <p:spPr>
          <a:xfrm>
            <a:off x="7527960" y="2539091"/>
            <a:ext cx="1023516" cy="889909"/>
          </a:xfrm>
          <a:prstGeom prst="rect">
            <a:avLst/>
          </a:prstGeom>
          <a:noFill/>
          <a:ln w="117475">
            <a:noFill/>
          </a:ln>
        </p:spPr>
        <p:txBody>
          <a:bodyPr wrap="none" rtlCol="0">
            <a:prstTxWarp prst="textPlain">
              <a:avLst/>
            </a:prstTxWarp>
            <a:spAutoFit/>
          </a:bodyPr>
          <a:lstStyle/>
          <a:p>
            <a:r>
              <a:rPr lang="en-US" altLang="zh-CN" spc="100" dirty="0">
                <a:solidFill>
                  <a:schemeClr val="bg1"/>
                </a:solidFill>
                <a:latin typeface="Impact" panose="020B0806030902050204" pitchFamily="34" charset="0"/>
                <a:cs typeface="Arial" panose="020B0604020202020204" pitchFamily="34" charset="0"/>
              </a:rPr>
              <a:t>03</a:t>
            </a:r>
            <a:endParaRPr lang="zh-CN" altLang="en-US" spc="100" dirty="0">
              <a:solidFill>
                <a:schemeClr val="bg1"/>
              </a:solidFill>
              <a:latin typeface="Impact" panose="020B080603090205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2338243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2">
            <a:extLst>
              <a:ext uri="{FF2B5EF4-FFF2-40B4-BE49-F238E27FC236}">
                <a16:creationId xmlns:a16="http://schemas.microsoft.com/office/drawing/2014/main" id="{E7AA312C-E01D-4125-94F1-B35F5A8297C6}"/>
              </a:ext>
            </a:extLst>
          </p:cNvPr>
          <p:cNvSpPr>
            <a:spLocks noChangeArrowheads="1"/>
          </p:cNvSpPr>
          <p:nvPr/>
        </p:nvSpPr>
        <p:spPr bwMode="auto">
          <a:xfrm>
            <a:off x="822217" y="408207"/>
            <a:ext cx="4873189" cy="63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3200" dirty="0">
                <a:solidFill>
                  <a:srgbClr val="1353A2"/>
                </a:solidFill>
                <a:latin typeface="微软雅黑" panose="020B0503020204020204" charset="-122"/>
                <a:ea typeface="微软雅黑" panose="020B0503020204020204" charset="-122"/>
              </a:rPr>
              <a:t>函数的返回值</a:t>
            </a:r>
            <a:endParaRPr lang="zh-CN" altLang="zh-CN" sz="3200" dirty="0">
              <a:solidFill>
                <a:srgbClr val="1353A2"/>
              </a:solidFill>
              <a:latin typeface="微软雅黑" panose="020B0503020204020204" charset="-122"/>
              <a:ea typeface="微软雅黑" panose="020B0503020204020204" charset="-122"/>
            </a:endParaRPr>
          </a:p>
        </p:txBody>
      </p:sp>
      <p:sp>
        <p:nvSpPr>
          <p:cNvPr id="2" name="矩形 1"/>
          <p:cNvSpPr/>
          <p:nvPr/>
        </p:nvSpPr>
        <p:spPr>
          <a:xfrm>
            <a:off x="722812" y="1152374"/>
            <a:ext cx="11042468" cy="1685077"/>
          </a:xfrm>
          <a:prstGeom prst="rect">
            <a:avLst/>
          </a:prstGeom>
        </p:spPr>
        <p:txBody>
          <a:bodyPr wrap="square">
            <a:spAutoFit/>
          </a:bodyPr>
          <a:lstStyle/>
          <a:p>
            <a:pPr indent="269875" algn="just">
              <a:lnSpc>
                <a:spcPct val="150000"/>
              </a:lnSpc>
              <a:spcAft>
                <a:spcPts val="0"/>
              </a:spcAft>
              <a:tabLst>
                <a:tab pos="440055" algn="l"/>
              </a:tabLst>
            </a:pPr>
            <a:r>
              <a:rPr lang="en-US" altLang="zh-CN" sz="2400" dirty="0">
                <a:latin typeface="微软雅黑" panose="020B0503020204020204" pitchFamily="34" charset="-122"/>
                <a:ea typeface="微软雅黑" panose="020B0503020204020204" pitchFamily="34" charset="-122"/>
              </a:rPr>
              <a:t>     </a:t>
            </a:r>
            <a:r>
              <a:rPr lang="zh-CN" altLang="zh-CN" sz="2400" dirty="0">
                <a:latin typeface="微软雅黑" panose="020B0503020204020204" pitchFamily="34" charset="-122"/>
                <a:ea typeface="微软雅黑" panose="020B0503020204020204" pitchFamily="34" charset="-122"/>
              </a:rPr>
              <a:t>如果函数体经过处理以后有计算结果，除了直接利用</a:t>
            </a:r>
            <a:r>
              <a:rPr lang="en-US" altLang="zh-CN" sz="2400" dirty="0">
                <a:latin typeface="微软雅黑" panose="020B0503020204020204" pitchFamily="34" charset="-122"/>
                <a:ea typeface="微软雅黑" panose="020B0503020204020204" pitchFamily="34" charset="-122"/>
              </a:rPr>
              <a:t>print()</a:t>
            </a:r>
            <a:r>
              <a:rPr lang="zh-CN" altLang="zh-CN" sz="2400" dirty="0">
                <a:latin typeface="微软雅黑" panose="020B0503020204020204" pitchFamily="34" charset="-122"/>
                <a:ea typeface="微软雅黑" panose="020B0503020204020204" pitchFamily="34" charset="-122"/>
              </a:rPr>
              <a:t>函数输出，还可以在函数体中通过</a:t>
            </a:r>
            <a:r>
              <a:rPr lang="en-US" altLang="zh-CN" sz="2400" dirty="0">
                <a:latin typeface="微软雅黑" panose="020B0503020204020204" pitchFamily="34" charset="-122"/>
                <a:ea typeface="微软雅黑" panose="020B0503020204020204" pitchFamily="34" charset="-122"/>
              </a:rPr>
              <a:t>return</a:t>
            </a:r>
            <a:r>
              <a:rPr lang="zh-CN" altLang="zh-CN" sz="2400" dirty="0">
                <a:latin typeface="微软雅黑" panose="020B0503020204020204" pitchFamily="34" charset="-122"/>
                <a:ea typeface="微软雅黑" panose="020B0503020204020204" pitchFamily="34" charset="-122"/>
              </a:rPr>
              <a:t>语句返回主调函数。因此，函数中的</a:t>
            </a:r>
            <a:r>
              <a:rPr lang="en-US" altLang="zh-CN" sz="2400" dirty="0">
                <a:latin typeface="微软雅黑" panose="020B0503020204020204" pitchFamily="34" charset="-122"/>
                <a:ea typeface="微软雅黑" panose="020B0503020204020204" pitchFamily="34" charset="-122"/>
              </a:rPr>
              <a:t>return</a:t>
            </a:r>
            <a:r>
              <a:rPr lang="zh-CN" altLang="zh-CN" sz="2400" dirty="0">
                <a:latin typeface="微软雅黑" panose="020B0503020204020204" pitchFamily="34" charset="-122"/>
                <a:ea typeface="微软雅黑" panose="020B0503020204020204" pitchFamily="34" charset="-122"/>
              </a:rPr>
              <a:t>语句可以在函数结束时将数据返回程序，同时让程序回到函数被调用的位置继续执行</a:t>
            </a:r>
            <a:r>
              <a:rPr lang="zh-CN" altLang="zh-CN" sz="2400" kern="1050" dirty="0">
                <a:latin typeface="Times New Roman" panose="02020603050405020304" pitchFamily="18" charset="0"/>
                <a:ea typeface="宋体" panose="02010600030101010101" pitchFamily="2" charset="-122"/>
              </a:rPr>
              <a:t>。</a:t>
            </a:r>
          </a:p>
        </p:txBody>
      </p:sp>
      <p:sp>
        <p:nvSpPr>
          <p:cNvPr id="3" name="矩形 2"/>
          <p:cNvSpPr/>
          <p:nvPr/>
        </p:nvSpPr>
        <p:spPr>
          <a:xfrm>
            <a:off x="1027611" y="3089999"/>
            <a:ext cx="8098972" cy="3000821"/>
          </a:xfrm>
          <a:prstGeom prst="rect">
            <a:avLst/>
          </a:prstGeom>
          <a:solidFill>
            <a:schemeClr val="bg1">
              <a:lumMod val="95000"/>
            </a:schemeClr>
          </a:solidFill>
        </p:spPr>
        <p:txBody>
          <a:bodyPr wrap="square">
            <a:spAutoFit/>
          </a:bodyPr>
          <a:lstStyle/>
          <a:p>
            <a:pPr indent="457200">
              <a:lnSpc>
                <a:spcPct val="150000"/>
              </a:lnSpc>
              <a:spcAft>
                <a:spcPts val="0"/>
              </a:spcAft>
            </a:pPr>
            <a:r>
              <a:rPr lang="en-US" altLang="zh-CN" dirty="0" err="1">
                <a:latin typeface="+mj-ea"/>
                <a:ea typeface="+mj-ea"/>
                <a:cs typeface="Times New Roman" panose="02020603050405020304" pitchFamily="18" charset="0"/>
              </a:rPr>
              <a:t>def</a:t>
            </a:r>
            <a:r>
              <a:rPr lang="en-US" altLang="zh-CN" dirty="0">
                <a:latin typeface="+mj-ea"/>
                <a:ea typeface="+mj-ea"/>
                <a:cs typeface="Times New Roman" panose="02020603050405020304" pitchFamily="18" charset="0"/>
              </a:rPr>
              <a:t> </a:t>
            </a:r>
            <a:r>
              <a:rPr lang="en-US" altLang="zh-CN" dirty="0" err="1">
                <a:latin typeface="+mj-ea"/>
                <a:ea typeface="+mj-ea"/>
                <a:cs typeface="Times New Roman" panose="02020603050405020304" pitchFamily="18" charset="0"/>
              </a:rPr>
              <a:t>filter_words</a:t>
            </a:r>
            <a:r>
              <a:rPr lang="en-US" altLang="zh-CN" dirty="0">
                <a:latin typeface="+mj-ea"/>
                <a:ea typeface="+mj-ea"/>
                <a:cs typeface="Times New Roman" panose="02020603050405020304" pitchFamily="18" charset="0"/>
              </a:rPr>
              <a:t>(words):   # </a:t>
            </a:r>
            <a:r>
              <a:rPr lang="zh-CN" altLang="zh-CN" dirty="0">
                <a:latin typeface="+mj-ea"/>
                <a:ea typeface="+mj-ea"/>
                <a:cs typeface="Times New Roman" panose="02020603050405020304" pitchFamily="18" charset="0"/>
              </a:rPr>
              <a:t>定义过滤敏感词的函数</a:t>
            </a:r>
          </a:p>
          <a:p>
            <a:pPr indent="457200">
              <a:lnSpc>
                <a:spcPct val="150000"/>
              </a:lnSpc>
              <a:spcAft>
                <a:spcPts val="0"/>
              </a:spcAft>
            </a:pPr>
            <a:r>
              <a:rPr lang="en-US" altLang="zh-CN" dirty="0">
                <a:latin typeface="+mj-ea"/>
                <a:ea typeface="+mj-ea"/>
                <a:cs typeface="Times New Roman" panose="02020603050405020304" pitchFamily="18" charset="0"/>
              </a:rPr>
              <a:t>	if '</a:t>
            </a:r>
            <a:r>
              <a:rPr lang="zh-CN" altLang="zh-CN" dirty="0">
                <a:latin typeface="+mj-ea"/>
                <a:ea typeface="+mj-ea"/>
                <a:cs typeface="Times New Roman" panose="02020603050405020304" pitchFamily="18" charset="0"/>
              </a:rPr>
              <a:t>躺平</a:t>
            </a:r>
            <a:r>
              <a:rPr lang="en-US" altLang="zh-CN" dirty="0">
                <a:latin typeface="+mj-ea"/>
                <a:ea typeface="+mj-ea"/>
                <a:cs typeface="Times New Roman" panose="02020603050405020304" pitchFamily="18" charset="0"/>
              </a:rPr>
              <a:t>' in words:</a:t>
            </a:r>
            <a:endParaRPr lang="zh-CN" altLang="zh-CN" dirty="0">
              <a:latin typeface="+mj-ea"/>
              <a:ea typeface="+mj-ea"/>
              <a:cs typeface="Times New Roman" panose="02020603050405020304" pitchFamily="18" charset="0"/>
            </a:endParaRPr>
          </a:p>
          <a:p>
            <a:pPr indent="457200">
              <a:lnSpc>
                <a:spcPct val="150000"/>
              </a:lnSpc>
              <a:spcAft>
                <a:spcPts val="0"/>
              </a:spcAft>
            </a:pPr>
            <a:r>
              <a:rPr lang="en-US" altLang="zh-CN" dirty="0">
                <a:latin typeface="+mj-ea"/>
                <a:ea typeface="+mj-ea"/>
                <a:cs typeface="Times New Roman" panose="02020603050405020304" pitchFamily="18" charset="0"/>
              </a:rPr>
              <a:t>		     </a:t>
            </a:r>
            <a:r>
              <a:rPr lang="en-US" altLang="zh-CN" dirty="0" err="1">
                <a:latin typeface="+mj-ea"/>
                <a:ea typeface="+mj-ea"/>
                <a:cs typeface="Times New Roman" panose="02020603050405020304" pitchFamily="18" charset="0"/>
              </a:rPr>
              <a:t>new_words</a:t>
            </a:r>
            <a:r>
              <a:rPr lang="en-US" altLang="zh-CN" dirty="0">
                <a:latin typeface="+mj-ea"/>
                <a:ea typeface="+mj-ea"/>
                <a:cs typeface="Times New Roman" panose="02020603050405020304" pitchFamily="18" charset="0"/>
              </a:rPr>
              <a:t>=</a:t>
            </a:r>
            <a:r>
              <a:rPr lang="en-US" altLang="zh-CN" dirty="0" err="1">
                <a:latin typeface="+mj-ea"/>
                <a:ea typeface="+mj-ea"/>
                <a:cs typeface="Times New Roman" panose="02020603050405020304" pitchFamily="18" charset="0"/>
              </a:rPr>
              <a:t>words.replace</a:t>
            </a:r>
            <a:r>
              <a:rPr lang="en-US" altLang="zh-CN" dirty="0">
                <a:latin typeface="+mj-ea"/>
                <a:ea typeface="+mj-ea"/>
                <a:cs typeface="Times New Roman" panose="02020603050405020304" pitchFamily="18" charset="0"/>
              </a:rPr>
              <a:t>('</a:t>
            </a:r>
            <a:r>
              <a:rPr lang="zh-CN" altLang="zh-CN" dirty="0">
                <a:latin typeface="+mj-ea"/>
                <a:ea typeface="+mj-ea"/>
                <a:cs typeface="Times New Roman" panose="02020603050405020304" pitchFamily="18" charset="0"/>
              </a:rPr>
              <a:t>躺平</a:t>
            </a:r>
            <a:r>
              <a:rPr lang="en-US" altLang="zh-CN" dirty="0">
                <a:latin typeface="+mj-ea"/>
                <a:ea typeface="+mj-ea"/>
                <a:cs typeface="Times New Roman" panose="02020603050405020304" pitchFamily="18" charset="0"/>
              </a:rPr>
              <a:t>','***')</a:t>
            </a:r>
            <a:endParaRPr lang="zh-CN" altLang="zh-CN" dirty="0">
              <a:latin typeface="+mj-ea"/>
              <a:ea typeface="+mj-ea"/>
              <a:cs typeface="Times New Roman" panose="02020603050405020304" pitchFamily="18" charset="0"/>
            </a:endParaRPr>
          </a:p>
          <a:p>
            <a:pPr indent="457200">
              <a:lnSpc>
                <a:spcPct val="150000"/>
              </a:lnSpc>
              <a:spcAft>
                <a:spcPts val="0"/>
              </a:spcAft>
            </a:pPr>
            <a:r>
              <a:rPr lang="en-US" altLang="zh-CN" dirty="0">
                <a:latin typeface="+mj-ea"/>
                <a:ea typeface="+mj-ea"/>
                <a:cs typeface="Times New Roman" panose="02020603050405020304" pitchFamily="18" charset="0"/>
              </a:rPr>
              <a:t>		     </a:t>
            </a:r>
            <a:r>
              <a:rPr lang="en-US" altLang="zh-CN" dirty="0">
                <a:solidFill>
                  <a:srgbClr val="FF0000"/>
                </a:solidFill>
                <a:latin typeface="+mj-ea"/>
                <a:ea typeface="+mj-ea"/>
                <a:cs typeface="Times New Roman" panose="02020603050405020304" pitchFamily="18" charset="0"/>
              </a:rPr>
              <a:t>return</a:t>
            </a:r>
            <a:r>
              <a:rPr lang="en-US" altLang="zh-CN" dirty="0">
                <a:latin typeface="+mj-ea"/>
                <a:ea typeface="+mj-ea"/>
                <a:cs typeface="Times New Roman" panose="02020603050405020304" pitchFamily="18" charset="0"/>
              </a:rPr>
              <a:t> </a:t>
            </a:r>
            <a:r>
              <a:rPr lang="en-US" altLang="zh-CN" dirty="0" err="1">
                <a:latin typeface="+mj-ea"/>
                <a:ea typeface="+mj-ea"/>
                <a:cs typeface="Times New Roman" panose="02020603050405020304" pitchFamily="18" charset="0"/>
              </a:rPr>
              <a:t>new_words</a:t>
            </a:r>
            <a:r>
              <a:rPr lang="en-US" altLang="zh-CN" dirty="0">
                <a:latin typeface="+mj-ea"/>
                <a:ea typeface="+mj-ea"/>
                <a:cs typeface="Times New Roman" panose="02020603050405020304" pitchFamily="18" charset="0"/>
              </a:rPr>
              <a:t>  </a:t>
            </a:r>
            <a:endParaRPr lang="zh-CN" altLang="zh-CN" dirty="0">
              <a:latin typeface="+mj-ea"/>
              <a:ea typeface="+mj-ea"/>
              <a:cs typeface="Times New Roman" panose="02020603050405020304" pitchFamily="18" charset="0"/>
            </a:endParaRPr>
          </a:p>
          <a:p>
            <a:pPr indent="457200">
              <a:lnSpc>
                <a:spcPct val="150000"/>
              </a:lnSpc>
              <a:spcAft>
                <a:spcPts val="0"/>
              </a:spcAft>
            </a:pPr>
            <a:r>
              <a:rPr lang="en-US" altLang="zh-CN" dirty="0">
                <a:latin typeface="+mj-ea"/>
                <a:ea typeface="+mj-ea"/>
                <a:cs typeface="Times New Roman" panose="02020603050405020304" pitchFamily="18" charset="0"/>
              </a:rPr>
              <a:t>&gt;&gt;&gt; result=</a:t>
            </a:r>
            <a:r>
              <a:rPr lang="en-US" altLang="zh-CN" dirty="0" err="1">
                <a:latin typeface="+mj-ea"/>
                <a:ea typeface="+mj-ea"/>
                <a:cs typeface="Times New Roman" panose="02020603050405020304" pitchFamily="18" charset="0"/>
              </a:rPr>
              <a:t>filter_words</a:t>
            </a:r>
            <a:r>
              <a:rPr lang="en-US" altLang="zh-CN" dirty="0">
                <a:latin typeface="+mj-ea"/>
                <a:ea typeface="+mj-ea"/>
                <a:cs typeface="Times New Roman" panose="02020603050405020304" pitchFamily="18" charset="0"/>
              </a:rPr>
              <a:t>('</a:t>
            </a:r>
            <a:r>
              <a:rPr lang="zh-CN" altLang="zh-CN" dirty="0">
                <a:latin typeface="+mj-ea"/>
                <a:ea typeface="+mj-ea"/>
                <a:cs typeface="Times New Roman" panose="02020603050405020304" pitchFamily="18" charset="0"/>
              </a:rPr>
              <a:t>目前情况我们不能躺平！</a:t>
            </a:r>
            <a:r>
              <a:rPr lang="en-US" altLang="zh-CN" dirty="0">
                <a:latin typeface="+mj-ea"/>
                <a:ea typeface="+mj-ea"/>
                <a:cs typeface="Times New Roman" panose="02020603050405020304" pitchFamily="18" charset="0"/>
              </a:rPr>
              <a:t>')</a:t>
            </a:r>
            <a:endParaRPr lang="zh-CN" altLang="zh-CN" dirty="0">
              <a:latin typeface="+mj-ea"/>
              <a:ea typeface="+mj-ea"/>
              <a:cs typeface="Times New Roman" panose="02020603050405020304" pitchFamily="18" charset="0"/>
            </a:endParaRPr>
          </a:p>
          <a:p>
            <a:pPr indent="457200">
              <a:lnSpc>
                <a:spcPct val="150000"/>
              </a:lnSpc>
              <a:spcAft>
                <a:spcPts val="0"/>
              </a:spcAft>
            </a:pPr>
            <a:r>
              <a:rPr lang="en-US" altLang="zh-CN" dirty="0">
                <a:latin typeface="+mj-ea"/>
                <a:ea typeface="+mj-ea"/>
                <a:cs typeface="Times New Roman" panose="02020603050405020304" pitchFamily="18" charset="0"/>
              </a:rPr>
              <a:t>&gt;&gt;&gt; print(result)</a:t>
            </a:r>
            <a:endParaRPr lang="zh-CN" altLang="zh-CN" dirty="0">
              <a:latin typeface="+mj-ea"/>
              <a:ea typeface="+mj-ea"/>
              <a:cs typeface="Times New Roman" panose="02020603050405020304" pitchFamily="18" charset="0"/>
            </a:endParaRPr>
          </a:p>
          <a:p>
            <a:pPr indent="457200">
              <a:lnSpc>
                <a:spcPct val="150000"/>
              </a:lnSpc>
              <a:spcAft>
                <a:spcPts val="0"/>
              </a:spcAft>
            </a:pPr>
            <a:r>
              <a:rPr lang="zh-CN" altLang="zh-CN" dirty="0">
                <a:latin typeface="+mj-ea"/>
                <a:ea typeface="+mj-ea"/>
                <a:cs typeface="Times New Roman" panose="02020603050405020304" pitchFamily="18" charset="0"/>
              </a:rPr>
              <a:t>目前情况我们不能</a:t>
            </a:r>
            <a:r>
              <a:rPr lang="en-US" altLang="zh-CN" dirty="0">
                <a:latin typeface="+mj-ea"/>
                <a:ea typeface="+mj-ea"/>
                <a:cs typeface="Times New Roman" panose="02020603050405020304" pitchFamily="18" charset="0"/>
              </a:rPr>
              <a:t>***</a:t>
            </a:r>
            <a:r>
              <a:rPr lang="zh-CN" altLang="zh-CN" dirty="0">
                <a:latin typeface="+mj-ea"/>
                <a:ea typeface="+mj-ea"/>
                <a:cs typeface="Times New Roman" panose="02020603050405020304" pitchFamily="18" charset="0"/>
              </a:rPr>
              <a:t>！</a:t>
            </a:r>
            <a:r>
              <a:rPr lang="en-US" altLang="zh-CN" dirty="0">
                <a:latin typeface="+mj-ea"/>
                <a:ea typeface="+mj-ea"/>
                <a:cs typeface="Times New Roman" panose="02020603050405020304" pitchFamily="18" charset="0"/>
              </a:rPr>
              <a:t> </a:t>
            </a:r>
            <a:endParaRPr lang="zh-CN" altLang="zh-CN" dirty="0">
              <a:latin typeface="+mj-ea"/>
              <a:ea typeface="+mj-ea"/>
              <a:cs typeface="Times New Roman" panose="02020603050405020304" pitchFamily="18" charset="0"/>
            </a:endParaRPr>
          </a:p>
        </p:txBody>
      </p:sp>
      <p:sp>
        <p:nvSpPr>
          <p:cNvPr id="4" name="矩形 3"/>
          <p:cNvSpPr/>
          <p:nvPr/>
        </p:nvSpPr>
        <p:spPr>
          <a:xfrm>
            <a:off x="5233851" y="5490655"/>
            <a:ext cx="6609806" cy="1200329"/>
          </a:xfrm>
          <a:prstGeom prst="rect">
            <a:avLst/>
          </a:prstGeom>
        </p:spPr>
        <p:txBody>
          <a:bodyPr wrap="square">
            <a:spAutoFit/>
          </a:bodyPr>
          <a:lstStyle/>
          <a:p>
            <a:pPr indent="269875" algn="just">
              <a:spcAft>
                <a:spcPts val="0"/>
              </a:spcAft>
              <a:tabLst>
                <a:tab pos="440055" algn="l"/>
              </a:tabLst>
            </a:pPr>
            <a:r>
              <a:rPr lang="en-US" altLang="zh-CN" sz="2400" dirty="0">
                <a:latin typeface="微软雅黑" panose="020B0503020204020204" pitchFamily="34" charset="-122"/>
                <a:ea typeface="微软雅黑" panose="020B0503020204020204" pitchFamily="34" charset="-122"/>
              </a:rPr>
              <a:t>    </a:t>
            </a:r>
            <a:r>
              <a:rPr lang="zh-CN" altLang="zh-CN" sz="2400" dirty="0">
                <a:latin typeface="微软雅黑" panose="020B0503020204020204" pitchFamily="34" charset="-122"/>
                <a:ea typeface="微软雅黑" panose="020B0503020204020204" pitchFamily="34" charset="-122"/>
              </a:rPr>
              <a:t>当</a:t>
            </a:r>
            <a:r>
              <a:rPr lang="en-US" altLang="zh-CN" sz="2400" dirty="0">
                <a:solidFill>
                  <a:srgbClr val="FF0000"/>
                </a:solidFill>
                <a:latin typeface="微软雅黑" panose="020B0503020204020204" pitchFamily="34" charset="-122"/>
                <a:ea typeface="微软雅黑" panose="020B0503020204020204" pitchFamily="34" charset="-122"/>
              </a:rPr>
              <a:t>return</a:t>
            </a:r>
            <a:r>
              <a:rPr lang="zh-CN" altLang="zh-CN" sz="2400" dirty="0">
                <a:latin typeface="微软雅黑" panose="020B0503020204020204" pitchFamily="34" charset="-122"/>
                <a:ea typeface="微软雅黑" panose="020B0503020204020204" pitchFamily="34" charset="-122"/>
              </a:rPr>
              <a:t>语句返回</a:t>
            </a:r>
            <a:r>
              <a:rPr lang="zh-CN" altLang="zh-CN" sz="2400" dirty="0">
                <a:solidFill>
                  <a:srgbClr val="FF0000"/>
                </a:solidFill>
                <a:latin typeface="微软雅黑" panose="020B0503020204020204" pitchFamily="34" charset="-122"/>
                <a:ea typeface="微软雅黑" panose="020B0503020204020204" pitchFamily="34" charset="-122"/>
              </a:rPr>
              <a:t>一个</a:t>
            </a:r>
            <a:r>
              <a:rPr lang="zh-CN" altLang="zh-CN" sz="2400" dirty="0">
                <a:latin typeface="微软雅黑" panose="020B0503020204020204" pitchFamily="34" charset="-122"/>
                <a:ea typeface="微软雅黑" panose="020B0503020204020204" pitchFamily="34" charset="-122"/>
              </a:rPr>
              <a:t>值时，会被保存在变量中，当</a:t>
            </a:r>
            <a:r>
              <a:rPr lang="en-US" altLang="zh-CN" sz="2400" dirty="0">
                <a:solidFill>
                  <a:srgbClr val="FF0000"/>
                </a:solidFill>
                <a:latin typeface="微软雅黑" panose="020B0503020204020204" pitchFamily="34" charset="-122"/>
                <a:ea typeface="微软雅黑" panose="020B0503020204020204" pitchFamily="34" charset="-122"/>
              </a:rPr>
              <a:t>return</a:t>
            </a:r>
            <a:r>
              <a:rPr lang="zh-CN" altLang="zh-CN" sz="2400" dirty="0">
                <a:latin typeface="微软雅黑" panose="020B0503020204020204" pitchFamily="34" charset="-122"/>
                <a:ea typeface="微软雅黑" panose="020B0503020204020204" pitchFamily="34" charset="-122"/>
              </a:rPr>
              <a:t>语句返回</a:t>
            </a:r>
            <a:r>
              <a:rPr lang="zh-CN" altLang="zh-CN" sz="2400" dirty="0">
                <a:solidFill>
                  <a:srgbClr val="FF0000"/>
                </a:solidFill>
                <a:latin typeface="微软雅黑" panose="020B0503020204020204" pitchFamily="34" charset="-122"/>
                <a:ea typeface="微软雅黑" panose="020B0503020204020204" pitchFamily="34" charset="-122"/>
              </a:rPr>
              <a:t>多个</a:t>
            </a:r>
            <a:r>
              <a:rPr lang="zh-CN" altLang="zh-CN" sz="2400" dirty="0">
                <a:latin typeface="微软雅黑" panose="020B0503020204020204" pitchFamily="34" charset="-122"/>
                <a:ea typeface="微软雅黑" panose="020B0503020204020204" pitchFamily="34" charset="-122"/>
              </a:rPr>
              <a:t>值时，这些值会被保存在元组中。</a:t>
            </a:r>
          </a:p>
        </p:txBody>
      </p:sp>
    </p:spTree>
    <p:custDataLst>
      <p:tags r:id="rId1"/>
    </p:custDataLst>
    <p:extLst>
      <p:ext uri="{BB962C8B-B14F-4D97-AF65-F5344CB8AC3E}">
        <p14:creationId xmlns:p14="http://schemas.microsoft.com/office/powerpoint/2010/main" val="28217939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368733" y="2660051"/>
            <a:ext cx="4545872" cy="895350"/>
          </a:xfrm>
        </p:spPr>
        <p:txBody>
          <a:bodyPr>
            <a:noAutofit/>
          </a:bodyPr>
          <a:lstStyle/>
          <a:p>
            <a:pPr algn="ctr">
              <a:lnSpc>
                <a:spcPct val="130000"/>
              </a:lnSpc>
            </a:pPr>
            <a:br>
              <a:rPr lang="en-US" altLang="zh-CN" sz="3600" b="0" dirty="0">
                <a:latin typeface="Impact" pitchFamily="34" charset="0"/>
                <a:ea typeface="微软雅黑" pitchFamily="34" charset="-122"/>
              </a:rPr>
            </a:br>
            <a:r>
              <a:rPr lang="zh-CN" altLang="en-US" sz="3600" b="0" dirty="0">
                <a:latin typeface="Impact" pitchFamily="34" charset="0"/>
                <a:ea typeface="微软雅黑" pitchFamily="34" charset="-122"/>
              </a:rPr>
              <a:t>变量的作用域</a:t>
            </a:r>
            <a:endParaRPr lang="zh-CN" altLang="en-US" sz="3600" b="0" dirty="0">
              <a:solidFill>
                <a:schemeClr val="tx1">
                  <a:lumMod val="75000"/>
                  <a:lumOff val="25000"/>
                </a:schemeClr>
              </a:solidFill>
              <a:cs typeface="Open Sans" panose="020B0606030504020204" pitchFamily="34" charset="0"/>
            </a:endParaRPr>
          </a:p>
        </p:txBody>
      </p:sp>
      <p:sp>
        <p:nvSpPr>
          <p:cNvPr id="9" name="文本框 8">
            <a:extLst>
              <a:ext uri="{FF2B5EF4-FFF2-40B4-BE49-F238E27FC236}">
                <a16:creationId xmlns:a16="http://schemas.microsoft.com/office/drawing/2014/main" id="{04F69230-F3A6-4586-9371-A858F4763E9F}"/>
              </a:ext>
            </a:extLst>
          </p:cNvPr>
          <p:cNvSpPr txBox="1"/>
          <p:nvPr/>
        </p:nvSpPr>
        <p:spPr>
          <a:xfrm>
            <a:off x="7527960" y="2539091"/>
            <a:ext cx="1023516" cy="889909"/>
          </a:xfrm>
          <a:prstGeom prst="rect">
            <a:avLst/>
          </a:prstGeom>
          <a:noFill/>
          <a:ln w="117475">
            <a:noFill/>
          </a:ln>
        </p:spPr>
        <p:txBody>
          <a:bodyPr wrap="none" rtlCol="0">
            <a:prstTxWarp prst="textPlain">
              <a:avLst/>
            </a:prstTxWarp>
            <a:spAutoFit/>
          </a:bodyPr>
          <a:lstStyle/>
          <a:p>
            <a:r>
              <a:rPr lang="en-US" altLang="zh-CN" spc="100" dirty="0">
                <a:solidFill>
                  <a:schemeClr val="bg1"/>
                </a:solidFill>
                <a:latin typeface="Impact" panose="020B0806030902050204" pitchFamily="34" charset="0"/>
                <a:cs typeface="Arial" panose="020B0604020202020204" pitchFamily="34" charset="0"/>
              </a:rPr>
              <a:t>04</a:t>
            </a:r>
            <a:endParaRPr lang="zh-CN" altLang="en-US" spc="100" dirty="0">
              <a:solidFill>
                <a:schemeClr val="bg1"/>
              </a:solidFill>
              <a:latin typeface="Impact" panose="020B080603090205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3264569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2">
            <a:extLst>
              <a:ext uri="{FF2B5EF4-FFF2-40B4-BE49-F238E27FC236}">
                <a16:creationId xmlns:a16="http://schemas.microsoft.com/office/drawing/2014/main" id="{E7AA312C-E01D-4125-94F1-B35F5A8297C6}"/>
              </a:ext>
            </a:extLst>
          </p:cNvPr>
          <p:cNvSpPr>
            <a:spLocks noChangeArrowheads="1"/>
          </p:cNvSpPr>
          <p:nvPr/>
        </p:nvSpPr>
        <p:spPr bwMode="auto">
          <a:xfrm>
            <a:off x="822217" y="408207"/>
            <a:ext cx="4873189" cy="63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3200" dirty="0">
                <a:solidFill>
                  <a:srgbClr val="1353A2"/>
                </a:solidFill>
                <a:latin typeface="微软雅黑" panose="020B0503020204020204" charset="-122"/>
                <a:ea typeface="微软雅黑" panose="020B0503020204020204" charset="-122"/>
              </a:rPr>
              <a:t>变量的作用域</a:t>
            </a:r>
            <a:endParaRPr lang="zh-CN" altLang="zh-CN" sz="3200" dirty="0">
              <a:solidFill>
                <a:srgbClr val="1353A2"/>
              </a:solidFill>
              <a:latin typeface="微软雅黑" panose="020B0503020204020204" charset="-122"/>
              <a:ea typeface="微软雅黑" panose="020B0503020204020204" charset="-122"/>
            </a:endParaRPr>
          </a:p>
        </p:txBody>
      </p:sp>
      <p:sp>
        <p:nvSpPr>
          <p:cNvPr id="4" name="矩形 3"/>
          <p:cNvSpPr/>
          <p:nvPr/>
        </p:nvSpPr>
        <p:spPr>
          <a:xfrm>
            <a:off x="2196541" y="2123989"/>
            <a:ext cx="7818974" cy="2501660"/>
          </a:xfrm>
          <a:prstGeom prst="rect">
            <a:avLst/>
          </a:pr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rgbClr val="FFFF00"/>
              </a:solidFill>
            </a:endParaRPr>
          </a:p>
        </p:txBody>
      </p:sp>
      <p:pic>
        <p:nvPicPr>
          <p:cNvPr id="5" name="图片 5"/>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rot="21097861" flipH="1">
            <a:off x="880150" y="3380538"/>
            <a:ext cx="1640745" cy="1640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99"/>
          <p:cNvSpPr txBox="1">
            <a:spLocks noChangeArrowheads="1"/>
          </p:cNvSpPr>
          <p:nvPr/>
        </p:nvSpPr>
        <p:spPr bwMode="auto">
          <a:xfrm>
            <a:off x="2666643" y="2270573"/>
            <a:ext cx="7150464" cy="193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pPr>
              <a:lnSpc>
                <a:spcPct val="150000"/>
              </a:lnSpc>
            </a:pPr>
            <a:r>
              <a:rPr lang="zh-CN" altLang="zh-CN" sz="2800" dirty="0">
                <a:latin typeface="黑体" pitchFamily="49" charset="-122"/>
                <a:ea typeface="黑体" pitchFamily="49" charset="-122"/>
              </a:rPr>
              <a:t>变量的作用域是指</a:t>
            </a:r>
            <a:r>
              <a:rPr lang="zh-CN" altLang="zh-CN" sz="2800" dirty="0">
                <a:solidFill>
                  <a:srgbClr val="FF0000"/>
                </a:solidFill>
                <a:latin typeface="黑体" pitchFamily="49" charset="-122"/>
                <a:ea typeface="黑体" pitchFamily="49" charset="-122"/>
              </a:rPr>
              <a:t>变量的作用范围</a:t>
            </a:r>
            <a:r>
              <a:rPr lang="zh-CN" altLang="zh-CN" sz="2800" dirty="0">
                <a:latin typeface="黑体" pitchFamily="49" charset="-122"/>
                <a:ea typeface="黑体" pitchFamily="49" charset="-122"/>
              </a:rPr>
              <a:t>。根据作用范围，</a:t>
            </a:r>
            <a:r>
              <a:rPr lang="en-US" altLang="zh-CN" sz="2800" dirty="0">
                <a:latin typeface="黑体" pitchFamily="49" charset="-122"/>
                <a:ea typeface="黑体" pitchFamily="49" charset="-122"/>
              </a:rPr>
              <a:t>Python</a:t>
            </a:r>
            <a:r>
              <a:rPr lang="zh-CN" altLang="zh-CN" sz="2800" dirty="0">
                <a:latin typeface="黑体" pitchFamily="49" charset="-122"/>
                <a:ea typeface="黑体" pitchFamily="49" charset="-122"/>
              </a:rPr>
              <a:t>中的变量分为</a:t>
            </a:r>
            <a:r>
              <a:rPr lang="zh-CN" altLang="zh-CN" sz="2800" dirty="0">
                <a:solidFill>
                  <a:srgbClr val="FF0000"/>
                </a:solidFill>
                <a:latin typeface="黑体" pitchFamily="49" charset="-122"/>
                <a:ea typeface="黑体" pitchFamily="49" charset="-122"/>
              </a:rPr>
              <a:t>局部变量</a:t>
            </a:r>
            <a:r>
              <a:rPr lang="zh-CN" altLang="zh-CN" sz="2800" dirty="0">
                <a:latin typeface="黑体" pitchFamily="49" charset="-122"/>
                <a:ea typeface="黑体" pitchFamily="49" charset="-122"/>
              </a:rPr>
              <a:t>与</a:t>
            </a:r>
            <a:r>
              <a:rPr lang="zh-CN" altLang="zh-CN" sz="2800" dirty="0">
                <a:solidFill>
                  <a:srgbClr val="FF0000"/>
                </a:solidFill>
                <a:latin typeface="黑体" pitchFamily="49" charset="-122"/>
                <a:ea typeface="黑体" pitchFamily="49" charset="-122"/>
              </a:rPr>
              <a:t>全局变量</a:t>
            </a:r>
            <a:r>
              <a:rPr lang="zh-CN" altLang="zh-CN" sz="2800" dirty="0">
                <a:latin typeface="黑体" pitchFamily="49" charset="-122"/>
                <a:ea typeface="黑体" pitchFamily="49" charset="-122"/>
              </a:rPr>
              <a:t>。</a:t>
            </a:r>
            <a:endParaRPr lang="zh-CN" altLang="en-US" sz="2800" dirty="0">
              <a:latin typeface="黑体" pitchFamily="49" charset="-122"/>
              <a:ea typeface="黑体" pitchFamily="49" charset="-122"/>
            </a:endParaRPr>
          </a:p>
        </p:txBody>
      </p:sp>
    </p:spTree>
    <p:custDataLst>
      <p:tags r:id="rId1"/>
    </p:custDataLst>
    <p:extLst>
      <p:ext uri="{BB962C8B-B14F-4D97-AF65-F5344CB8AC3E}">
        <p14:creationId xmlns:p14="http://schemas.microsoft.com/office/powerpoint/2010/main" val="35566619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a:extLst>
              <a:ext uri="{FF2B5EF4-FFF2-40B4-BE49-F238E27FC236}">
                <a16:creationId xmlns:a16="http://schemas.microsoft.com/office/drawing/2014/main" id="{53DAB0AA-BEA7-4124-B7E8-9B4B7A2F7ED5}"/>
              </a:ext>
            </a:extLst>
          </p:cNvPr>
          <p:cNvSpPr txBox="1"/>
          <p:nvPr/>
        </p:nvSpPr>
        <p:spPr>
          <a:xfrm>
            <a:off x="694054" y="339332"/>
            <a:ext cx="4122753"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3200" dirty="0">
                <a:solidFill>
                  <a:srgbClr val="1353A2"/>
                </a:solidFill>
                <a:latin typeface="微软雅黑" panose="020B0503020204020204" charset="-122"/>
                <a:ea typeface="微软雅黑" panose="020B0503020204020204" charset="-122"/>
              </a:rPr>
              <a:t>局部变量</a:t>
            </a:r>
            <a:endParaRPr lang="zh-CN" altLang="en-US" sz="3200" dirty="0">
              <a:solidFill>
                <a:srgbClr val="1353A2"/>
              </a:solidFill>
              <a:latin typeface="微软雅黑" panose="020B0503020204020204" charset="-122"/>
              <a:ea typeface="微软雅黑" panose="020B0503020204020204" charset="-122"/>
              <a:sym typeface="+mn-ea"/>
            </a:endParaRPr>
          </a:p>
        </p:txBody>
      </p:sp>
      <p:sp>
        <p:nvSpPr>
          <p:cNvPr id="4" name="矩形 2">
            <a:extLst>
              <a:ext uri="{FF2B5EF4-FFF2-40B4-BE49-F238E27FC236}">
                <a16:creationId xmlns:a16="http://schemas.microsoft.com/office/drawing/2014/main" id="{666FC051-87ED-4CA5-AA3D-9B03C8D94093}"/>
              </a:ext>
            </a:extLst>
          </p:cNvPr>
          <p:cNvSpPr>
            <a:spLocks noChangeArrowheads="1"/>
          </p:cNvSpPr>
          <p:nvPr/>
        </p:nvSpPr>
        <p:spPr bwMode="auto">
          <a:xfrm>
            <a:off x="1171931" y="1142914"/>
            <a:ext cx="9787040" cy="130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zh-CN" sz="2800" dirty="0">
                <a:latin typeface="微软雅黑" pitchFamily="34" charset="-122"/>
                <a:ea typeface="微软雅黑" pitchFamily="34" charset="-122"/>
              </a:rPr>
              <a:t>局部变量是在函数内定义的变量，只在定义它的函数内生效。</a:t>
            </a:r>
            <a:endParaRPr lang="en-US" altLang="zh-CN" sz="2800" dirty="0">
              <a:latin typeface="微软雅黑" pitchFamily="34" charset="-122"/>
              <a:ea typeface="微软雅黑" pitchFamily="34" charset="-122"/>
            </a:endParaRPr>
          </a:p>
          <a:p>
            <a:pPr>
              <a:lnSpc>
                <a:spcPct val="150000"/>
              </a:lnSpc>
            </a:pPr>
            <a:r>
              <a:rPr lang="zh-CN" altLang="zh-CN" sz="2800" dirty="0">
                <a:solidFill>
                  <a:srgbClr val="FF0000"/>
                </a:solidFill>
                <a:latin typeface="微软雅黑" panose="020B0503020204020204" pitchFamily="34" charset="-122"/>
                <a:ea typeface="微软雅黑" panose="020B0503020204020204" pitchFamily="34" charset="-122"/>
              </a:rPr>
              <a:t>局部变量只</a:t>
            </a:r>
            <a:r>
              <a:rPr lang="zh-CN" altLang="en-US" sz="2800" dirty="0">
                <a:solidFill>
                  <a:srgbClr val="FF0000"/>
                </a:solidFill>
                <a:latin typeface="微软雅黑" panose="020B0503020204020204" pitchFamily="34" charset="-122"/>
                <a:ea typeface="微软雅黑" panose="020B0503020204020204" pitchFamily="34" charset="-122"/>
              </a:rPr>
              <a:t>能在</a:t>
            </a:r>
            <a:r>
              <a:rPr lang="zh-CN" altLang="zh-CN" sz="2800" dirty="0">
                <a:solidFill>
                  <a:srgbClr val="FF0000"/>
                </a:solidFill>
                <a:latin typeface="微软雅黑" panose="020B0503020204020204" pitchFamily="34" charset="-122"/>
                <a:ea typeface="微软雅黑" panose="020B0503020204020204" pitchFamily="34" charset="-122"/>
              </a:rPr>
              <a:t>函数内部</a:t>
            </a:r>
            <a:r>
              <a:rPr lang="zh-CN" altLang="en-US" sz="2800" dirty="0">
                <a:solidFill>
                  <a:srgbClr val="FF0000"/>
                </a:solidFill>
                <a:latin typeface="微软雅黑" panose="020B0503020204020204" pitchFamily="34" charset="-122"/>
                <a:ea typeface="微软雅黑" panose="020B0503020204020204" pitchFamily="34" charset="-122"/>
              </a:rPr>
              <a:t>使用，</a:t>
            </a:r>
            <a:r>
              <a:rPr lang="zh-CN" altLang="zh-CN" sz="2800" dirty="0">
                <a:solidFill>
                  <a:srgbClr val="FF0000"/>
                </a:solidFill>
                <a:latin typeface="微软雅黑" pitchFamily="34" charset="-122"/>
                <a:ea typeface="微软雅黑" pitchFamily="34" charset="-122"/>
              </a:rPr>
              <a:t>不能在函数外部使用。</a:t>
            </a:r>
          </a:p>
        </p:txBody>
      </p:sp>
      <p:sp>
        <p:nvSpPr>
          <p:cNvPr id="5" name="文本框 2">
            <a:extLst>
              <a:ext uri="{FF2B5EF4-FFF2-40B4-BE49-F238E27FC236}">
                <a16:creationId xmlns:a16="http://schemas.microsoft.com/office/drawing/2014/main" id="{F450034F-5B76-4B0A-962E-5DDED5631747}"/>
              </a:ext>
            </a:extLst>
          </p:cNvPr>
          <p:cNvSpPr txBox="1">
            <a:spLocks noChangeArrowheads="1"/>
          </p:cNvSpPr>
          <p:nvPr/>
        </p:nvSpPr>
        <p:spPr bwMode="auto">
          <a:xfrm>
            <a:off x="2854233" y="2751095"/>
            <a:ext cx="4952761"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r>
              <a:rPr lang="en-US" altLang="zh-CN" sz="2800" dirty="0">
                <a:latin typeface="Times New Roman" pitchFamily="18" charset="0"/>
              </a:rPr>
              <a:t>def use_var():</a:t>
            </a:r>
            <a:endParaRPr lang="zh-CN" altLang="zh-CN" sz="2800" dirty="0">
              <a:latin typeface="Times New Roman" pitchFamily="18" charset="0"/>
            </a:endParaRPr>
          </a:p>
          <a:p>
            <a:r>
              <a:rPr lang="en-US" altLang="zh-CN" sz="2800" dirty="0">
                <a:latin typeface="Times New Roman" pitchFamily="18" charset="0"/>
              </a:rPr>
              <a:t>    </a:t>
            </a:r>
            <a:r>
              <a:rPr lang="en-US" altLang="zh-CN" sz="2800" dirty="0">
                <a:solidFill>
                  <a:srgbClr val="FF0000"/>
                </a:solidFill>
                <a:latin typeface="Times New Roman" pitchFamily="18" charset="0"/>
              </a:rPr>
              <a:t>name = 'python'</a:t>
            </a:r>
            <a:r>
              <a:rPr lang="en-US" altLang="zh-CN" sz="2800" dirty="0">
                <a:latin typeface="Times New Roman" pitchFamily="18" charset="0"/>
              </a:rPr>
              <a:t> # </a:t>
            </a:r>
            <a:r>
              <a:rPr lang="zh-CN" altLang="zh-CN" sz="2800" dirty="0">
                <a:latin typeface="Times New Roman" pitchFamily="18" charset="0"/>
              </a:rPr>
              <a:t>局部变量</a:t>
            </a:r>
          </a:p>
          <a:p>
            <a:r>
              <a:rPr lang="en-US" altLang="zh-CN" sz="2800" dirty="0">
                <a:latin typeface="Times New Roman" pitchFamily="18" charset="0"/>
              </a:rPr>
              <a:t>    print(name)       # </a:t>
            </a:r>
            <a:r>
              <a:rPr lang="zh-CN" altLang="zh-CN" sz="2800" dirty="0">
                <a:latin typeface="Times New Roman" pitchFamily="18" charset="0"/>
              </a:rPr>
              <a:t>函数内访问</a:t>
            </a:r>
          </a:p>
          <a:p>
            <a:r>
              <a:rPr lang="en-US" altLang="zh-CN" sz="2800" dirty="0">
                <a:latin typeface="Times New Roman" pitchFamily="18" charset="0"/>
              </a:rPr>
              <a:t>use_var()</a:t>
            </a:r>
            <a:endParaRPr lang="zh-CN" altLang="zh-CN" sz="2800" dirty="0">
              <a:latin typeface="Times New Roman" pitchFamily="18" charset="0"/>
            </a:endParaRPr>
          </a:p>
          <a:p>
            <a:r>
              <a:rPr lang="en-US" altLang="zh-CN" sz="2800" dirty="0">
                <a:latin typeface="Times New Roman" pitchFamily="18" charset="0"/>
              </a:rPr>
              <a:t>print(name)           # </a:t>
            </a:r>
            <a:r>
              <a:rPr lang="zh-CN" altLang="zh-CN" sz="2800" dirty="0">
                <a:latin typeface="Times New Roman" pitchFamily="18" charset="0"/>
              </a:rPr>
              <a:t>函数外访问</a:t>
            </a:r>
          </a:p>
        </p:txBody>
      </p:sp>
      <p:sp>
        <p:nvSpPr>
          <p:cNvPr id="7" name="圆角矩形标注 10">
            <a:extLst>
              <a:ext uri="{FF2B5EF4-FFF2-40B4-BE49-F238E27FC236}">
                <a16:creationId xmlns:a16="http://schemas.microsoft.com/office/drawing/2014/main" id="{600B5167-EF7C-4D91-9A79-2B0B3927DBF3}"/>
              </a:ext>
            </a:extLst>
          </p:cNvPr>
          <p:cNvSpPr/>
          <p:nvPr/>
        </p:nvSpPr>
        <p:spPr>
          <a:xfrm>
            <a:off x="963052" y="3874479"/>
            <a:ext cx="1445371" cy="716299"/>
          </a:xfrm>
          <a:prstGeom prst="wedgeRoundRectCallout">
            <a:avLst>
              <a:gd name="adj1" fmla="val 102970"/>
              <a:gd name="adj2" fmla="val -46767"/>
              <a:gd name="adj3" fmla="val 16667"/>
            </a:avLst>
          </a:prstGeom>
          <a:solidFill>
            <a:schemeClr val="accent1">
              <a:lumMod val="20000"/>
              <a:lumOff val="80000"/>
            </a:schemeClr>
          </a:solid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dirty="0">
                <a:solidFill>
                  <a:srgbClr val="FF0000"/>
                </a:solidFill>
                <a:latin typeface="Times New Roman" panose="02020603050405020304" charset="0"/>
                <a:ea typeface="宋体" panose="02010600030101010101" pitchFamily="2" charset="-122"/>
              </a:rPr>
              <a:t>python</a:t>
            </a:r>
            <a:endParaRPr lang="zh-CN" altLang="zh-CN" sz="2800" b="1" dirty="0">
              <a:solidFill>
                <a:srgbClr val="FF0000"/>
              </a:solidFill>
              <a:latin typeface="Times New Roman" panose="02020603050405020304" charset="0"/>
              <a:ea typeface="宋体" panose="02010600030101010101" pitchFamily="2" charset="-122"/>
            </a:endParaRPr>
          </a:p>
        </p:txBody>
      </p:sp>
      <p:sp>
        <p:nvSpPr>
          <p:cNvPr id="8" name="圆角矩形标注 11">
            <a:extLst>
              <a:ext uri="{FF2B5EF4-FFF2-40B4-BE49-F238E27FC236}">
                <a16:creationId xmlns:a16="http://schemas.microsoft.com/office/drawing/2014/main" id="{82B729F4-D403-4302-B844-F7B7CB222F10}"/>
              </a:ext>
            </a:extLst>
          </p:cNvPr>
          <p:cNvSpPr/>
          <p:nvPr/>
        </p:nvSpPr>
        <p:spPr>
          <a:xfrm>
            <a:off x="3059092" y="5216671"/>
            <a:ext cx="2801583" cy="947598"/>
          </a:xfrm>
          <a:prstGeom prst="wedgeRoundRectCallout">
            <a:avLst>
              <a:gd name="adj1" fmla="val -23606"/>
              <a:gd name="adj2" fmla="val -78233"/>
              <a:gd name="adj3" fmla="val 16667"/>
            </a:avLst>
          </a:prstGeom>
          <a:solidFill>
            <a:schemeClr val="accent1">
              <a:lumMod val="20000"/>
              <a:lumOff val="80000"/>
            </a:schemeClr>
          </a:solid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b="1" dirty="0">
                <a:solidFill>
                  <a:srgbClr val="FF0000"/>
                </a:solidFill>
                <a:latin typeface="Times New Roman" panose="02020603050405020304" charset="0"/>
                <a:ea typeface="宋体" panose="02010600030101010101" pitchFamily="2" charset="-122"/>
              </a:rPr>
              <a:t>NameError: name 'name' is not defined</a:t>
            </a:r>
            <a:endParaRPr lang="zh-CN" altLang="zh-CN" b="1" dirty="0">
              <a:solidFill>
                <a:srgbClr val="FF0000"/>
              </a:solidFill>
              <a:latin typeface="Times New Roman" panose="02020603050405020304" charset="0"/>
              <a:ea typeface="宋体" panose="02010600030101010101" pitchFamily="2" charset="-122"/>
            </a:endParaRPr>
          </a:p>
        </p:txBody>
      </p:sp>
    </p:spTree>
    <p:custDataLst>
      <p:tags r:id="rId1"/>
    </p:custDataLst>
    <p:extLst>
      <p:ext uri="{BB962C8B-B14F-4D97-AF65-F5344CB8AC3E}">
        <p14:creationId xmlns:p14="http://schemas.microsoft.com/office/powerpoint/2010/main" val="20342513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a:extLst>
              <a:ext uri="{FF2B5EF4-FFF2-40B4-BE49-F238E27FC236}">
                <a16:creationId xmlns:a16="http://schemas.microsoft.com/office/drawing/2014/main" id="{4978D292-FB51-480C-8509-5AA4A40B58F8}"/>
              </a:ext>
            </a:extLst>
          </p:cNvPr>
          <p:cNvSpPr txBox="1"/>
          <p:nvPr/>
        </p:nvSpPr>
        <p:spPr>
          <a:xfrm>
            <a:off x="664413" y="434152"/>
            <a:ext cx="4122753"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3200" dirty="0">
                <a:solidFill>
                  <a:srgbClr val="1353A2"/>
                </a:solidFill>
                <a:latin typeface="微软雅黑" panose="020B0503020204020204" charset="-122"/>
                <a:ea typeface="微软雅黑" panose="020B0503020204020204" charset="-122"/>
              </a:rPr>
              <a:t>全局变量</a:t>
            </a:r>
            <a:endParaRPr lang="zh-CN" altLang="en-US" sz="3200" dirty="0">
              <a:solidFill>
                <a:srgbClr val="1353A2"/>
              </a:solidFill>
              <a:latin typeface="微软雅黑" panose="020B0503020204020204" charset="-122"/>
              <a:ea typeface="微软雅黑" panose="020B0503020204020204" charset="-122"/>
              <a:sym typeface="+mn-ea"/>
            </a:endParaRPr>
          </a:p>
        </p:txBody>
      </p:sp>
      <p:sp>
        <p:nvSpPr>
          <p:cNvPr id="4" name="矩形 2">
            <a:extLst>
              <a:ext uri="{FF2B5EF4-FFF2-40B4-BE49-F238E27FC236}">
                <a16:creationId xmlns:a16="http://schemas.microsoft.com/office/drawing/2014/main" id="{0CD2221A-218F-4DA2-B5DB-627E96A05657}"/>
              </a:ext>
            </a:extLst>
          </p:cNvPr>
          <p:cNvSpPr>
            <a:spLocks noChangeArrowheads="1"/>
          </p:cNvSpPr>
          <p:nvPr/>
        </p:nvSpPr>
        <p:spPr bwMode="auto">
          <a:xfrm>
            <a:off x="664413" y="1234751"/>
            <a:ext cx="11102316" cy="1308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zh-CN" sz="2800" dirty="0">
                <a:latin typeface="微软雅黑" pitchFamily="34" charset="-122"/>
                <a:ea typeface="微软雅黑" pitchFamily="34" charset="-122"/>
              </a:rPr>
              <a:t>全局变量是在函数外定义的变量，它在程序中任何位置都可以被访问。</a:t>
            </a:r>
            <a:endParaRPr lang="en-US" altLang="zh-CN" sz="2800" dirty="0">
              <a:latin typeface="微软雅黑" pitchFamily="34" charset="-122"/>
              <a:ea typeface="微软雅黑" pitchFamily="34" charset="-122"/>
            </a:endParaRPr>
          </a:p>
          <a:p>
            <a:pPr>
              <a:lnSpc>
                <a:spcPct val="150000"/>
              </a:lnSpc>
            </a:pPr>
            <a:r>
              <a:rPr lang="zh-CN" altLang="zh-CN" sz="2800" dirty="0">
                <a:latin typeface="微软雅黑" pitchFamily="34" charset="-122"/>
                <a:ea typeface="微软雅黑" pitchFamily="34" charset="-122"/>
              </a:rPr>
              <a:t>函数中只能访问全局变量，但不能修改全局变量。</a:t>
            </a:r>
          </a:p>
        </p:txBody>
      </p:sp>
      <p:sp>
        <p:nvSpPr>
          <p:cNvPr id="5" name="文本框 2">
            <a:extLst>
              <a:ext uri="{FF2B5EF4-FFF2-40B4-BE49-F238E27FC236}">
                <a16:creationId xmlns:a16="http://schemas.microsoft.com/office/drawing/2014/main" id="{FC4F4600-EFEE-4144-AE7F-F6E20894E4D2}"/>
              </a:ext>
            </a:extLst>
          </p:cNvPr>
          <p:cNvSpPr txBox="1">
            <a:spLocks noChangeArrowheads="1"/>
          </p:cNvSpPr>
          <p:nvPr/>
        </p:nvSpPr>
        <p:spPr bwMode="auto">
          <a:xfrm>
            <a:off x="3142347" y="2834646"/>
            <a:ext cx="5633544"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r>
              <a:rPr lang="en-US" altLang="zh-CN" sz="2800" dirty="0">
                <a:solidFill>
                  <a:srgbClr val="FF0000"/>
                </a:solidFill>
                <a:latin typeface="Times New Roman" pitchFamily="18" charset="0"/>
              </a:rPr>
              <a:t>count =10</a:t>
            </a:r>
            <a:r>
              <a:rPr lang="en-US" altLang="zh-CN" sz="2800" dirty="0">
                <a:latin typeface="Times New Roman" pitchFamily="18" charset="0"/>
              </a:rPr>
              <a:t>            # </a:t>
            </a:r>
            <a:r>
              <a:rPr lang="zh-CN" altLang="zh-CN" sz="2800" dirty="0">
                <a:latin typeface="Times New Roman" pitchFamily="18" charset="0"/>
              </a:rPr>
              <a:t>全局变量</a:t>
            </a:r>
          </a:p>
          <a:p>
            <a:r>
              <a:rPr lang="en-US" altLang="zh-CN" sz="2800" dirty="0">
                <a:latin typeface="Times New Roman" pitchFamily="18" charset="0"/>
              </a:rPr>
              <a:t>def use_var():</a:t>
            </a:r>
            <a:endParaRPr lang="zh-CN" altLang="zh-CN" sz="2800" dirty="0">
              <a:latin typeface="Times New Roman" pitchFamily="18" charset="0"/>
            </a:endParaRPr>
          </a:p>
          <a:p>
            <a:r>
              <a:rPr lang="en-US" altLang="zh-CN" sz="2800" dirty="0">
                <a:latin typeface="Times New Roman" pitchFamily="18" charset="0"/>
              </a:rPr>
              <a:t>    print(count)     # </a:t>
            </a:r>
            <a:r>
              <a:rPr lang="zh-CN" altLang="zh-CN" sz="2800" dirty="0">
                <a:latin typeface="Times New Roman" pitchFamily="18" charset="0"/>
              </a:rPr>
              <a:t>函数内访问</a:t>
            </a:r>
            <a:endParaRPr lang="en-US" altLang="zh-CN" sz="2800" dirty="0">
              <a:latin typeface="Times New Roman" pitchFamily="18" charset="0"/>
            </a:endParaRPr>
          </a:p>
          <a:p>
            <a:r>
              <a:rPr lang="en-US" altLang="zh-CN" sz="2800" dirty="0">
                <a:latin typeface="Times New Roman" pitchFamily="18" charset="0"/>
              </a:rPr>
              <a:t>    count=0       # </a:t>
            </a:r>
            <a:r>
              <a:rPr lang="zh-CN" altLang="zh-CN" sz="2800" dirty="0">
                <a:latin typeface="Times New Roman" pitchFamily="18" charset="0"/>
              </a:rPr>
              <a:t>修改全局变量</a:t>
            </a:r>
          </a:p>
          <a:p>
            <a:r>
              <a:rPr lang="en-US" altLang="zh-CN" sz="2800" dirty="0">
                <a:latin typeface="Times New Roman" pitchFamily="18" charset="0"/>
              </a:rPr>
              <a:t>use_var()</a:t>
            </a:r>
            <a:endParaRPr lang="zh-CN" altLang="zh-CN" sz="2800" dirty="0">
              <a:latin typeface="Times New Roman" pitchFamily="18" charset="0"/>
            </a:endParaRPr>
          </a:p>
          <a:p>
            <a:r>
              <a:rPr lang="en-US" altLang="zh-CN" sz="2800" dirty="0">
                <a:latin typeface="Times New Roman" pitchFamily="18" charset="0"/>
              </a:rPr>
              <a:t>print(count)         # </a:t>
            </a:r>
            <a:r>
              <a:rPr lang="zh-CN" altLang="zh-CN" sz="2800" dirty="0">
                <a:latin typeface="Times New Roman" pitchFamily="18" charset="0"/>
              </a:rPr>
              <a:t>函数外访问</a:t>
            </a:r>
            <a:r>
              <a:rPr lang="en-US" altLang="zh-CN" sz="2800" dirty="0">
                <a:latin typeface="Times New Roman" pitchFamily="18" charset="0"/>
              </a:rPr>
              <a:t> </a:t>
            </a:r>
            <a:endParaRPr lang="zh-CN" altLang="zh-CN" sz="2800" dirty="0">
              <a:latin typeface="Times New Roman" pitchFamily="18" charset="0"/>
            </a:endParaRPr>
          </a:p>
        </p:txBody>
      </p:sp>
      <p:sp>
        <p:nvSpPr>
          <p:cNvPr id="7" name="圆角矩形标注 12">
            <a:extLst>
              <a:ext uri="{FF2B5EF4-FFF2-40B4-BE49-F238E27FC236}">
                <a16:creationId xmlns:a16="http://schemas.microsoft.com/office/drawing/2014/main" id="{AD9D6ABA-C64E-4407-9FC3-F14E5105D3A6}"/>
              </a:ext>
            </a:extLst>
          </p:cNvPr>
          <p:cNvSpPr/>
          <p:nvPr/>
        </p:nvSpPr>
        <p:spPr>
          <a:xfrm>
            <a:off x="2005533" y="3914946"/>
            <a:ext cx="914492" cy="517055"/>
          </a:xfrm>
          <a:prstGeom prst="wedgeRoundRectCallout">
            <a:avLst>
              <a:gd name="adj1" fmla="val 118947"/>
              <a:gd name="adj2" fmla="val -31310"/>
              <a:gd name="adj3" fmla="val 16667"/>
            </a:avLst>
          </a:prstGeom>
          <a:solidFill>
            <a:schemeClr val="accent1">
              <a:lumMod val="20000"/>
              <a:lumOff val="80000"/>
            </a:schemeClr>
          </a:solid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dirty="0">
                <a:solidFill>
                  <a:srgbClr val="FF0000"/>
                </a:solidFill>
                <a:latin typeface="Times New Roman" panose="02020603050405020304" charset="0"/>
                <a:ea typeface="宋体" panose="02010600030101010101" pitchFamily="2" charset="-122"/>
              </a:rPr>
              <a:t>10</a:t>
            </a:r>
            <a:endParaRPr lang="zh-CN" altLang="zh-CN" sz="2800" b="1" dirty="0">
              <a:solidFill>
                <a:srgbClr val="FF0000"/>
              </a:solidFill>
              <a:latin typeface="Times New Roman" panose="02020603050405020304" charset="0"/>
              <a:ea typeface="宋体" panose="02010600030101010101" pitchFamily="2" charset="-122"/>
            </a:endParaRPr>
          </a:p>
        </p:txBody>
      </p:sp>
      <p:sp>
        <p:nvSpPr>
          <p:cNvPr id="8" name="圆角矩形标注 13">
            <a:extLst>
              <a:ext uri="{FF2B5EF4-FFF2-40B4-BE49-F238E27FC236}">
                <a16:creationId xmlns:a16="http://schemas.microsoft.com/office/drawing/2014/main" id="{BEA6825F-CCDD-4FB0-842D-A95D8E8F10C2}"/>
              </a:ext>
            </a:extLst>
          </p:cNvPr>
          <p:cNvSpPr/>
          <p:nvPr/>
        </p:nvSpPr>
        <p:spPr>
          <a:xfrm>
            <a:off x="2213332" y="5345218"/>
            <a:ext cx="845914" cy="517055"/>
          </a:xfrm>
          <a:prstGeom prst="wedgeRoundRectCallout">
            <a:avLst>
              <a:gd name="adj1" fmla="val 72099"/>
              <a:gd name="adj2" fmla="val -81540"/>
              <a:gd name="adj3" fmla="val 16667"/>
            </a:avLst>
          </a:prstGeom>
          <a:solidFill>
            <a:schemeClr val="accent1">
              <a:lumMod val="20000"/>
              <a:lumOff val="80000"/>
            </a:schemeClr>
          </a:solid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dirty="0">
                <a:solidFill>
                  <a:srgbClr val="FF0000"/>
                </a:solidFill>
                <a:latin typeface="Times New Roman" panose="02020603050405020304" charset="0"/>
                <a:ea typeface="宋体" panose="02010600030101010101" pitchFamily="2" charset="-122"/>
              </a:rPr>
              <a:t>10</a:t>
            </a:r>
            <a:endParaRPr lang="zh-CN" altLang="zh-CN" sz="2800" b="1" dirty="0">
              <a:solidFill>
                <a:srgbClr val="FF0000"/>
              </a:solidFill>
              <a:latin typeface="Times New Roman" panose="02020603050405020304" charset="0"/>
              <a:ea typeface="宋体" panose="02010600030101010101" pitchFamily="2" charset="-122"/>
            </a:endParaRPr>
          </a:p>
        </p:txBody>
      </p:sp>
    </p:spTree>
    <p:custDataLst>
      <p:tags r:id="rId1"/>
    </p:custDataLst>
    <p:extLst>
      <p:ext uri="{BB962C8B-B14F-4D97-AF65-F5344CB8AC3E}">
        <p14:creationId xmlns:p14="http://schemas.microsoft.com/office/powerpoint/2010/main" val="38227125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2">
            <a:extLst>
              <a:ext uri="{FF2B5EF4-FFF2-40B4-BE49-F238E27FC236}">
                <a16:creationId xmlns:a16="http://schemas.microsoft.com/office/drawing/2014/main" id="{DE20B1A3-EFD8-4393-AEF1-E08F3921449D}"/>
              </a:ext>
            </a:extLst>
          </p:cNvPr>
          <p:cNvSpPr>
            <a:spLocks noChangeArrowheads="1"/>
          </p:cNvSpPr>
          <p:nvPr/>
        </p:nvSpPr>
        <p:spPr bwMode="auto">
          <a:xfrm>
            <a:off x="1051885" y="1074239"/>
            <a:ext cx="9392527" cy="1308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zh-CN" sz="2800" dirty="0">
                <a:latin typeface="微软雅黑" pitchFamily="34" charset="-122"/>
                <a:ea typeface="微软雅黑" pitchFamily="34" charset="-122"/>
              </a:rPr>
              <a:t>若要在函数内部修改全局变量的值，需先在函数内使用关键字“</a:t>
            </a:r>
            <a:r>
              <a:rPr lang="en-US" altLang="zh-CN" sz="2800" dirty="0">
                <a:latin typeface="微软雅黑" pitchFamily="34" charset="-122"/>
                <a:ea typeface="微软雅黑" pitchFamily="34" charset="-122"/>
              </a:rPr>
              <a:t>global</a:t>
            </a:r>
            <a:r>
              <a:rPr lang="zh-CN" altLang="zh-CN" sz="2800" dirty="0">
                <a:latin typeface="微软雅黑" pitchFamily="34" charset="-122"/>
                <a:ea typeface="微软雅黑" pitchFamily="34" charset="-122"/>
              </a:rPr>
              <a:t>”进行声明。</a:t>
            </a:r>
          </a:p>
        </p:txBody>
      </p:sp>
      <p:sp>
        <p:nvSpPr>
          <p:cNvPr id="10" name="文本框 2">
            <a:extLst>
              <a:ext uri="{FF2B5EF4-FFF2-40B4-BE49-F238E27FC236}">
                <a16:creationId xmlns:a16="http://schemas.microsoft.com/office/drawing/2014/main" id="{F378A40C-1C1B-4853-A1F5-94127277022A}"/>
              </a:ext>
            </a:extLst>
          </p:cNvPr>
          <p:cNvSpPr txBox="1">
            <a:spLocks noChangeArrowheads="1"/>
          </p:cNvSpPr>
          <p:nvPr/>
        </p:nvSpPr>
        <p:spPr bwMode="auto">
          <a:xfrm>
            <a:off x="2096751" y="2808207"/>
            <a:ext cx="5076375"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r>
              <a:rPr lang="en-US" altLang="zh-CN" sz="2800" dirty="0">
                <a:solidFill>
                  <a:srgbClr val="FF0000"/>
                </a:solidFill>
                <a:latin typeface="Times New Roman" pitchFamily="18" charset="0"/>
              </a:rPr>
              <a:t>count = 10</a:t>
            </a:r>
            <a:endParaRPr lang="zh-CN" altLang="zh-CN" sz="2800" dirty="0">
              <a:solidFill>
                <a:srgbClr val="FF0000"/>
              </a:solidFill>
              <a:latin typeface="Times New Roman" pitchFamily="18" charset="0"/>
            </a:endParaRPr>
          </a:p>
          <a:p>
            <a:r>
              <a:rPr lang="en-US" altLang="zh-CN" sz="2800" dirty="0">
                <a:latin typeface="Times New Roman" pitchFamily="18" charset="0"/>
              </a:rPr>
              <a:t>def use_var():</a:t>
            </a:r>
          </a:p>
          <a:p>
            <a:r>
              <a:rPr lang="en-US" altLang="zh-CN" sz="2800" dirty="0">
                <a:latin typeface="Times New Roman" pitchFamily="18" charset="0"/>
              </a:rPr>
              <a:t>    </a:t>
            </a:r>
            <a:r>
              <a:rPr lang="en-US" altLang="zh-CN" sz="2800" dirty="0">
                <a:solidFill>
                  <a:srgbClr val="FF0000"/>
                </a:solidFill>
                <a:latin typeface="Times New Roman" pitchFamily="18" charset="0"/>
              </a:rPr>
              <a:t>global count</a:t>
            </a:r>
            <a:r>
              <a:rPr lang="en-US" altLang="zh-CN" sz="2800" dirty="0">
                <a:latin typeface="Times New Roman" pitchFamily="18" charset="0"/>
              </a:rPr>
              <a:t>    # </a:t>
            </a:r>
            <a:r>
              <a:rPr lang="zh-CN" altLang="en-US" sz="2800" dirty="0">
                <a:latin typeface="Times New Roman" pitchFamily="18" charset="0"/>
              </a:rPr>
              <a:t>声明</a:t>
            </a:r>
            <a:r>
              <a:rPr lang="zh-CN" altLang="zh-CN" sz="2800" dirty="0">
                <a:latin typeface="Times New Roman" pitchFamily="18" charset="0"/>
              </a:rPr>
              <a:t>全局变量</a:t>
            </a:r>
          </a:p>
          <a:p>
            <a:r>
              <a:rPr lang="en-US" altLang="zh-CN" sz="2800" dirty="0">
                <a:latin typeface="Times New Roman" pitchFamily="18" charset="0"/>
              </a:rPr>
              <a:t>    count = 0</a:t>
            </a:r>
            <a:endParaRPr lang="zh-CN" altLang="zh-CN" sz="2800" dirty="0">
              <a:latin typeface="Times New Roman" pitchFamily="18" charset="0"/>
            </a:endParaRPr>
          </a:p>
          <a:p>
            <a:r>
              <a:rPr lang="en-US" altLang="zh-CN" sz="2800" dirty="0">
                <a:latin typeface="Times New Roman" pitchFamily="18" charset="0"/>
              </a:rPr>
              <a:t>use_var()</a:t>
            </a:r>
          </a:p>
          <a:p>
            <a:r>
              <a:rPr lang="en-US" altLang="zh-CN" sz="2800" dirty="0">
                <a:latin typeface="Times New Roman" pitchFamily="18" charset="0"/>
              </a:rPr>
              <a:t>print(count)</a:t>
            </a:r>
            <a:endParaRPr lang="zh-CN" altLang="zh-CN" sz="2800" dirty="0">
              <a:latin typeface="Times New Roman" pitchFamily="18" charset="0"/>
            </a:endParaRPr>
          </a:p>
        </p:txBody>
      </p:sp>
      <p:sp>
        <p:nvSpPr>
          <p:cNvPr id="11" name="圆角矩形标注 13">
            <a:extLst>
              <a:ext uri="{FF2B5EF4-FFF2-40B4-BE49-F238E27FC236}">
                <a16:creationId xmlns:a16="http://schemas.microsoft.com/office/drawing/2014/main" id="{03551323-A589-463E-ABFE-19414522A21B}"/>
              </a:ext>
            </a:extLst>
          </p:cNvPr>
          <p:cNvSpPr/>
          <p:nvPr/>
        </p:nvSpPr>
        <p:spPr>
          <a:xfrm>
            <a:off x="4634938" y="5123042"/>
            <a:ext cx="897086" cy="593641"/>
          </a:xfrm>
          <a:prstGeom prst="wedgeRoundRectCallout">
            <a:avLst>
              <a:gd name="adj1" fmla="val -131206"/>
              <a:gd name="adj2" fmla="val -38147"/>
              <a:gd name="adj3" fmla="val 16667"/>
            </a:avLst>
          </a:prstGeom>
          <a:solidFill>
            <a:schemeClr val="accent1">
              <a:lumMod val="20000"/>
              <a:lumOff val="80000"/>
            </a:schemeClr>
          </a:solid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dirty="0">
                <a:solidFill>
                  <a:srgbClr val="FF0000"/>
                </a:solidFill>
                <a:latin typeface="Times New Roman" panose="02020603050405020304" charset="0"/>
                <a:ea typeface="宋体" panose="02010600030101010101" pitchFamily="2" charset="-122"/>
              </a:rPr>
              <a:t>0</a:t>
            </a:r>
            <a:endParaRPr lang="zh-CN" altLang="zh-CN" sz="2800" b="1" dirty="0">
              <a:solidFill>
                <a:srgbClr val="FF0000"/>
              </a:solidFill>
              <a:latin typeface="Times New Roman" panose="02020603050405020304" charset="0"/>
              <a:ea typeface="宋体" panose="02010600030101010101" pitchFamily="2" charset="-122"/>
            </a:endParaRPr>
          </a:p>
        </p:txBody>
      </p:sp>
      <p:sp>
        <p:nvSpPr>
          <p:cNvPr id="12" name="矩形 11">
            <a:extLst>
              <a:ext uri="{FF2B5EF4-FFF2-40B4-BE49-F238E27FC236}">
                <a16:creationId xmlns:a16="http://schemas.microsoft.com/office/drawing/2014/main" id="{E08AC019-D97C-4F17-A3D6-5604F8857740}"/>
              </a:ext>
            </a:extLst>
          </p:cNvPr>
          <p:cNvSpPr/>
          <p:nvPr/>
        </p:nvSpPr>
        <p:spPr>
          <a:xfrm>
            <a:off x="6216053" y="5193475"/>
            <a:ext cx="4375007" cy="523220"/>
          </a:xfrm>
          <a:prstGeom prst="rect">
            <a:avLst/>
          </a:prstGeom>
        </p:spPr>
        <p:txBody>
          <a:bodyPr wrap="square">
            <a:spAutoFit/>
          </a:bodyPr>
          <a:lstStyle/>
          <a:p>
            <a:r>
              <a:rPr lang="zh-CN" altLang="en-US" sz="2800" dirty="0">
                <a:solidFill>
                  <a:srgbClr val="FF0000"/>
                </a:solidFill>
                <a:latin typeface="微软雅黑" panose="020B0503020204020204" pitchFamily="34" charset="-122"/>
                <a:ea typeface="微软雅黑" panose="020B0503020204020204" pitchFamily="34" charset="-122"/>
                <a:cs typeface="Times New Roman" pitchFamily="18" charset="0"/>
              </a:rPr>
              <a:t>全局变量的值变为</a:t>
            </a:r>
            <a:r>
              <a:rPr lang="en-US" altLang="zh-CN" sz="2800" dirty="0">
                <a:solidFill>
                  <a:srgbClr val="FF0000"/>
                </a:solidFill>
                <a:latin typeface="微软雅黑" panose="020B0503020204020204" pitchFamily="34" charset="-122"/>
                <a:ea typeface="微软雅黑" panose="020B0503020204020204" pitchFamily="34" charset="-122"/>
                <a:cs typeface="Times New Roman" pitchFamily="18" charset="0"/>
              </a:rPr>
              <a:t>0</a:t>
            </a:r>
            <a:r>
              <a:rPr lang="zh-CN" altLang="en-US" sz="2800" dirty="0">
                <a:solidFill>
                  <a:srgbClr val="FF0000"/>
                </a:solidFill>
                <a:latin typeface="微软雅黑" panose="020B0503020204020204" pitchFamily="34" charset="-122"/>
                <a:ea typeface="微软雅黑" panose="020B0503020204020204" pitchFamily="34" charset="-122"/>
                <a:cs typeface="Times New Roman" pitchFamily="18" charset="0"/>
              </a:rPr>
              <a:t>。</a:t>
            </a:r>
            <a:endParaRPr lang="en-US" altLang="zh-CN" sz="2800" dirty="0">
              <a:solidFill>
                <a:srgbClr val="FF0000"/>
              </a:solidFill>
              <a:latin typeface="微软雅黑" panose="020B0503020204020204" pitchFamily="34" charset="-122"/>
              <a:ea typeface="微软雅黑" panose="020B0503020204020204" pitchFamily="34" charset="-122"/>
              <a:cs typeface="Times New Roman" pitchFamily="18" charset="0"/>
            </a:endParaRPr>
          </a:p>
        </p:txBody>
      </p:sp>
    </p:spTree>
    <p:custDataLst>
      <p:tags r:id="rId1"/>
    </p:custDataLst>
    <p:extLst>
      <p:ext uri="{BB962C8B-B14F-4D97-AF65-F5344CB8AC3E}">
        <p14:creationId xmlns:p14="http://schemas.microsoft.com/office/powerpoint/2010/main" val="36993873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03880" y="1556402"/>
            <a:ext cx="10639374" cy="2797048"/>
          </a:xfrm>
          <a:prstGeom prst="rect">
            <a:avLst/>
          </a:prstGeom>
        </p:spPr>
        <p:txBody>
          <a:bodyPr wrap="square">
            <a:spAutoFit/>
          </a:bodyPr>
          <a:lstStyle/>
          <a:p>
            <a:pPr>
              <a:lnSpc>
                <a:spcPct val="150000"/>
              </a:lnSpc>
            </a:pPr>
            <a:r>
              <a:rPr lang="zh-CN" altLang="en-US" sz="2400" dirty="0">
                <a:latin typeface="微软雅黑" pitchFamily="34" charset="-122"/>
                <a:ea typeface="微软雅黑" pitchFamily="34" charset="-122"/>
              </a:rPr>
              <a:t>     实例：冰雹猜想。</a:t>
            </a:r>
            <a:r>
              <a:rPr lang="zh-CN" altLang="zh-CN" sz="2400" dirty="0">
                <a:latin typeface="微软雅黑" pitchFamily="34" charset="-122"/>
                <a:ea typeface="微软雅黑" pitchFamily="34" charset="-122"/>
              </a:rPr>
              <a:t>冰雹猜想是一种数学现象，它的具体内容是以一个正整数</a:t>
            </a:r>
            <a:r>
              <a:rPr lang="en-US" altLang="zh-CN" sz="2400" dirty="0">
                <a:latin typeface="微软雅黑" pitchFamily="34" charset="-122"/>
                <a:ea typeface="微软雅黑" pitchFamily="34" charset="-122"/>
              </a:rPr>
              <a:t>n</a:t>
            </a:r>
            <a:r>
              <a:rPr lang="zh-CN" altLang="zh-CN" sz="2400" dirty="0">
                <a:latin typeface="微软雅黑" pitchFamily="34" charset="-122"/>
                <a:ea typeface="微软雅黑" pitchFamily="34" charset="-122"/>
              </a:rPr>
              <a:t>为例，如果</a:t>
            </a:r>
            <a:r>
              <a:rPr lang="en-US" altLang="zh-CN" sz="2400" dirty="0">
                <a:latin typeface="微软雅黑" pitchFamily="34" charset="-122"/>
                <a:ea typeface="微软雅黑" pitchFamily="34" charset="-122"/>
              </a:rPr>
              <a:t>n</a:t>
            </a:r>
            <a:r>
              <a:rPr lang="zh-CN" altLang="zh-CN" sz="2400" dirty="0">
                <a:latin typeface="微软雅黑" pitchFamily="34" charset="-122"/>
                <a:ea typeface="微软雅黑" pitchFamily="34" charset="-122"/>
              </a:rPr>
              <a:t>为偶数，就将它变为</a:t>
            </a:r>
            <a:r>
              <a:rPr lang="en-US" altLang="zh-CN" sz="2400" dirty="0">
                <a:latin typeface="微软雅黑" pitchFamily="34" charset="-122"/>
                <a:ea typeface="微软雅黑" pitchFamily="34" charset="-122"/>
              </a:rPr>
              <a:t>n/2</a:t>
            </a:r>
            <a:r>
              <a:rPr lang="zh-CN" altLang="zh-CN" sz="2400" dirty="0">
                <a:latin typeface="微软雅黑" pitchFamily="34" charset="-122"/>
                <a:ea typeface="微软雅黑" pitchFamily="34" charset="-122"/>
              </a:rPr>
              <a:t>，若</a:t>
            </a:r>
            <a:r>
              <a:rPr lang="en-US" altLang="zh-CN" sz="2400" dirty="0">
                <a:latin typeface="微软雅黑" pitchFamily="34" charset="-122"/>
                <a:ea typeface="微软雅黑" pitchFamily="34" charset="-122"/>
              </a:rPr>
              <a:t>n/2</a:t>
            </a:r>
            <a:r>
              <a:rPr lang="zh-CN" altLang="zh-CN" sz="2400" dirty="0">
                <a:latin typeface="微软雅黑" pitchFamily="34" charset="-122"/>
                <a:ea typeface="微软雅黑" pitchFamily="34" charset="-122"/>
              </a:rPr>
              <a:t>为奇数，则将它乘以</a:t>
            </a:r>
            <a:r>
              <a:rPr lang="en-US" altLang="zh-CN" sz="2400" dirty="0">
                <a:latin typeface="微软雅黑" pitchFamily="34" charset="-122"/>
                <a:ea typeface="微软雅黑" pitchFamily="34" charset="-122"/>
              </a:rPr>
              <a:t>3</a:t>
            </a:r>
            <a:r>
              <a:rPr lang="zh-CN" altLang="zh-CN" sz="2400" dirty="0">
                <a:latin typeface="微软雅黑" pitchFamily="34" charset="-122"/>
                <a:ea typeface="微软雅黑" pitchFamily="34" charset="-122"/>
              </a:rPr>
              <a:t>加</a:t>
            </a:r>
            <a:r>
              <a:rPr lang="en-US" altLang="zh-CN" sz="2400" dirty="0">
                <a:latin typeface="微软雅黑" pitchFamily="34" charset="-122"/>
                <a:ea typeface="微软雅黑" pitchFamily="34" charset="-122"/>
              </a:rPr>
              <a:t>1</a:t>
            </a:r>
            <a:r>
              <a:rPr lang="zh-CN" altLang="zh-CN" sz="2400" dirty="0">
                <a:latin typeface="微软雅黑" pitchFamily="34" charset="-122"/>
                <a:ea typeface="微软雅黑" pitchFamily="34" charset="-122"/>
              </a:rPr>
              <a:t>，即</a:t>
            </a:r>
            <a:r>
              <a:rPr lang="en-US" altLang="zh-CN" sz="2400" dirty="0">
                <a:latin typeface="微软雅黑" pitchFamily="34" charset="-122"/>
                <a:ea typeface="微软雅黑" pitchFamily="34" charset="-122"/>
              </a:rPr>
              <a:t>3n/2+1</a:t>
            </a:r>
            <a:r>
              <a:rPr lang="zh-CN" altLang="zh-CN" sz="2400" dirty="0">
                <a:latin typeface="微软雅黑" pitchFamily="34" charset="-122"/>
                <a:ea typeface="微软雅黑" pitchFamily="34" charset="-122"/>
              </a:rPr>
              <a:t>。不断重复这样的运算，经过有限步后，必然会得到</a:t>
            </a:r>
            <a:r>
              <a:rPr lang="en-US" altLang="zh-CN" sz="2400" dirty="0">
                <a:latin typeface="微软雅黑" pitchFamily="34" charset="-122"/>
                <a:ea typeface="微软雅黑" pitchFamily="34" charset="-122"/>
              </a:rPr>
              <a:t>1</a:t>
            </a:r>
            <a:r>
              <a:rPr lang="zh-CN" altLang="zh-CN" sz="2400" dirty="0">
                <a:latin typeface="微软雅黑" pitchFamily="34" charset="-122"/>
                <a:ea typeface="微软雅黑" pitchFamily="34" charset="-122"/>
              </a:rPr>
              <a:t>。根据数学家们的攻关研究表明，所有小于</a:t>
            </a:r>
            <a:r>
              <a:rPr lang="en-US" altLang="zh-CN" sz="2400" dirty="0">
                <a:latin typeface="微软雅黑" pitchFamily="34" charset="-122"/>
                <a:ea typeface="微软雅黑" pitchFamily="34" charset="-122"/>
              </a:rPr>
              <a:t>7×1011</a:t>
            </a:r>
            <a:r>
              <a:rPr lang="zh-CN" altLang="zh-CN" sz="2400" dirty="0">
                <a:latin typeface="微软雅黑" pitchFamily="34" charset="-122"/>
                <a:ea typeface="微软雅黑" pitchFamily="34" charset="-122"/>
              </a:rPr>
              <a:t>的自然数都符合这个规律。本实例要求编写代码，计算用户输入的数据按照以上规律经过多少次运算后可以变成</a:t>
            </a:r>
            <a:r>
              <a:rPr lang="en-US" altLang="zh-CN" sz="2400" dirty="0">
                <a:latin typeface="微软雅黑" pitchFamily="34" charset="-122"/>
                <a:ea typeface="微软雅黑" pitchFamily="34" charset="-122"/>
              </a:rPr>
              <a:t>1</a:t>
            </a:r>
            <a:r>
              <a:rPr lang="zh-CN" altLang="zh-CN" sz="2400" dirty="0">
                <a:latin typeface="微软雅黑" pitchFamily="34" charset="-122"/>
                <a:ea typeface="微软雅黑" pitchFamily="34" charset="-122"/>
              </a:rPr>
              <a:t>。</a:t>
            </a:r>
          </a:p>
        </p:txBody>
      </p:sp>
    </p:spTree>
    <p:custDataLst>
      <p:tags r:id="rId1"/>
    </p:custDataLst>
    <p:extLst>
      <p:ext uri="{BB962C8B-B14F-4D97-AF65-F5344CB8AC3E}">
        <p14:creationId xmlns:p14="http://schemas.microsoft.com/office/powerpoint/2010/main" val="5196667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íṡļíḋé">
            <a:extLst>
              <a:ext uri="{FF2B5EF4-FFF2-40B4-BE49-F238E27FC236}">
                <a16:creationId xmlns:a16="http://schemas.microsoft.com/office/drawing/2014/main" id="{99044E65-71C2-4B92-8DDC-1AD787D09245}"/>
              </a:ext>
            </a:extLst>
          </p:cNvPr>
          <p:cNvGrpSpPr/>
          <p:nvPr/>
        </p:nvGrpSpPr>
        <p:grpSpPr>
          <a:xfrm>
            <a:off x="-2595" y="4617959"/>
            <a:ext cx="12177677" cy="2440828"/>
            <a:chOff x="0" y="4466341"/>
            <a:chExt cx="9144000" cy="1832773"/>
          </a:xfrm>
        </p:grpSpPr>
        <p:sp>
          <p:nvSpPr>
            <p:cNvPr id="34" name="iṣḷiḑè">
              <a:extLst>
                <a:ext uri="{FF2B5EF4-FFF2-40B4-BE49-F238E27FC236}">
                  <a16:creationId xmlns:a16="http://schemas.microsoft.com/office/drawing/2014/main" id="{C96AB7A6-6F11-47F9-A08C-BEE0B06BA360}"/>
                </a:ext>
              </a:extLst>
            </p:cNvPr>
            <p:cNvSpPr/>
            <p:nvPr/>
          </p:nvSpPr>
          <p:spPr bwMode="auto">
            <a:xfrm>
              <a:off x="772875" y="4678733"/>
              <a:ext cx="4359944" cy="1392352"/>
            </a:xfrm>
            <a:custGeom>
              <a:avLst/>
              <a:gdLst>
                <a:gd name="T0" fmla="*/ 1027 w 1478"/>
                <a:gd name="T1" fmla="*/ 471 h 473"/>
                <a:gd name="T2" fmla="*/ 972 w 1478"/>
                <a:gd name="T3" fmla="*/ 473 h 473"/>
                <a:gd name="T4" fmla="*/ 970 w 1478"/>
                <a:gd name="T5" fmla="*/ 473 h 473"/>
                <a:gd name="T6" fmla="*/ 995 w 1478"/>
                <a:gd name="T7" fmla="*/ 117 h 473"/>
                <a:gd name="T8" fmla="*/ 996 w 1478"/>
                <a:gd name="T9" fmla="*/ 105 h 473"/>
                <a:gd name="T10" fmla="*/ 1006 w 1478"/>
                <a:gd name="T11" fmla="*/ 117 h 473"/>
                <a:gd name="T12" fmla="*/ 1010 w 1478"/>
                <a:gd name="T13" fmla="*/ 471 h 473"/>
                <a:gd name="T14" fmla="*/ 1461 w 1478"/>
                <a:gd name="T15" fmla="*/ 105 h 473"/>
                <a:gd name="T16" fmla="*/ 1465 w 1478"/>
                <a:gd name="T17" fmla="*/ 105 h 473"/>
                <a:gd name="T18" fmla="*/ 1475 w 1478"/>
                <a:gd name="T19" fmla="*/ 155 h 473"/>
                <a:gd name="T20" fmla="*/ 1478 w 1478"/>
                <a:gd name="T21" fmla="*/ 473 h 473"/>
                <a:gd name="T22" fmla="*/ 1465 w 1478"/>
                <a:gd name="T23" fmla="*/ 473 h 473"/>
                <a:gd name="T24" fmla="*/ 1423 w 1478"/>
                <a:gd name="T25" fmla="*/ 473 h 473"/>
                <a:gd name="T26" fmla="*/ 1415 w 1478"/>
                <a:gd name="T27" fmla="*/ 207 h 473"/>
                <a:gd name="T28" fmla="*/ 1423 w 1478"/>
                <a:gd name="T29" fmla="*/ 155 h 473"/>
                <a:gd name="T30" fmla="*/ 1427 w 1478"/>
                <a:gd name="T31" fmla="*/ 105 h 473"/>
                <a:gd name="T32" fmla="*/ 1442 w 1478"/>
                <a:gd name="T33" fmla="*/ 23 h 473"/>
                <a:gd name="T34" fmla="*/ 1461 w 1478"/>
                <a:gd name="T35" fmla="*/ 105 h 473"/>
                <a:gd name="T36" fmla="*/ 1285 w 1478"/>
                <a:gd name="T37" fmla="*/ 190 h 473"/>
                <a:gd name="T38" fmla="*/ 1335 w 1478"/>
                <a:gd name="T39" fmla="*/ 473 h 473"/>
                <a:gd name="T40" fmla="*/ 1285 w 1478"/>
                <a:gd name="T41" fmla="*/ 190 h 473"/>
                <a:gd name="T42" fmla="*/ 1176 w 1478"/>
                <a:gd name="T43" fmla="*/ 243 h 473"/>
                <a:gd name="T44" fmla="*/ 1216 w 1478"/>
                <a:gd name="T45" fmla="*/ 473 h 473"/>
                <a:gd name="T46" fmla="*/ 1176 w 1478"/>
                <a:gd name="T47" fmla="*/ 243 h 473"/>
                <a:gd name="T48" fmla="*/ 1083 w 1478"/>
                <a:gd name="T49" fmla="*/ 167 h 473"/>
                <a:gd name="T50" fmla="*/ 1125 w 1478"/>
                <a:gd name="T51" fmla="*/ 473 h 473"/>
                <a:gd name="T52" fmla="*/ 1083 w 1478"/>
                <a:gd name="T53" fmla="*/ 167 h 473"/>
                <a:gd name="T54" fmla="*/ 849 w 1478"/>
                <a:gd name="T55" fmla="*/ 295 h 473"/>
                <a:gd name="T56" fmla="*/ 884 w 1478"/>
                <a:gd name="T57" fmla="*/ 473 h 473"/>
                <a:gd name="T58" fmla="*/ 849 w 1478"/>
                <a:gd name="T59" fmla="*/ 295 h 473"/>
                <a:gd name="T60" fmla="*/ 631 w 1478"/>
                <a:gd name="T61" fmla="*/ 373 h 473"/>
                <a:gd name="T62" fmla="*/ 643 w 1478"/>
                <a:gd name="T63" fmla="*/ 318 h 473"/>
                <a:gd name="T64" fmla="*/ 667 w 1478"/>
                <a:gd name="T65" fmla="*/ 306 h 473"/>
                <a:gd name="T66" fmla="*/ 702 w 1478"/>
                <a:gd name="T67" fmla="*/ 234 h 473"/>
                <a:gd name="T68" fmla="*/ 723 w 1478"/>
                <a:gd name="T69" fmla="*/ 306 h 473"/>
                <a:gd name="T70" fmla="*/ 702 w 1478"/>
                <a:gd name="T71" fmla="*/ 473 h 473"/>
                <a:gd name="T72" fmla="*/ 687 w 1478"/>
                <a:gd name="T73" fmla="*/ 473 h 473"/>
                <a:gd name="T74" fmla="*/ 643 w 1478"/>
                <a:gd name="T75" fmla="*/ 473 h 473"/>
                <a:gd name="T76" fmla="*/ 631 w 1478"/>
                <a:gd name="T77" fmla="*/ 373 h 473"/>
                <a:gd name="T78" fmla="*/ 581 w 1478"/>
                <a:gd name="T79" fmla="*/ 255 h 473"/>
                <a:gd name="T80" fmla="*/ 623 w 1478"/>
                <a:gd name="T81" fmla="*/ 473 h 473"/>
                <a:gd name="T82" fmla="*/ 581 w 1478"/>
                <a:gd name="T83" fmla="*/ 255 h 473"/>
                <a:gd name="T84" fmla="*/ 532 w 1478"/>
                <a:gd name="T85" fmla="*/ 314 h 473"/>
                <a:gd name="T86" fmla="*/ 557 w 1478"/>
                <a:gd name="T87" fmla="*/ 356 h 473"/>
                <a:gd name="T88" fmla="*/ 532 w 1478"/>
                <a:gd name="T89" fmla="*/ 473 h 473"/>
                <a:gd name="T90" fmla="*/ 455 w 1478"/>
                <a:gd name="T91" fmla="*/ 473 h 473"/>
                <a:gd name="T92" fmla="*/ 455 w 1478"/>
                <a:gd name="T93" fmla="*/ 302 h 473"/>
                <a:gd name="T94" fmla="*/ 488 w 1478"/>
                <a:gd name="T95" fmla="*/ 356 h 473"/>
                <a:gd name="T96" fmla="*/ 532 w 1478"/>
                <a:gd name="T97" fmla="*/ 314 h 473"/>
                <a:gd name="T98" fmla="*/ 360 w 1478"/>
                <a:gd name="T99" fmla="*/ 293 h 473"/>
                <a:gd name="T100" fmla="*/ 426 w 1478"/>
                <a:gd name="T101" fmla="*/ 473 h 473"/>
                <a:gd name="T102" fmla="*/ 360 w 1478"/>
                <a:gd name="T103" fmla="*/ 293 h 473"/>
                <a:gd name="T104" fmla="*/ 287 w 1478"/>
                <a:gd name="T105" fmla="*/ 209 h 473"/>
                <a:gd name="T106" fmla="*/ 350 w 1478"/>
                <a:gd name="T107" fmla="*/ 473 h 473"/>
                <a:gd name="T108" fmla="*/ 287 w 1478"/>
                <a:gd name="T109" fmla="*/ 209 h 473"/>
                <a:gd name="T110" fmla="*/ 195 w 1478"/>
                <a:gd name="T111" fmla="*/ 184 h 473"/>
                <a:gd name="T112" fmla="*/ 241 w 1478"/>
                <a:gd name="T113" fmla="*/ 473 h 473"/>
                <a:gd name="T114" fmla="*/ 195 w 1478"/>
                <a:gd name="T115" fmla="*/ 184 h 473"/>
                <a:gd name="T116" fmla="*/ 31 w 1478"/>
                <a:gd name="T117" fmla="*/ 264 h 473"/>
                <a:gd name="T118" fmla="*/ 92 w 1478"/>
                <a:gd name="T119" fmla="*/ 473 h 473"/>
                <a:gd name="T120" fmla="*/ 31 w 1478"/>
                <a:gd name="T121" fmla="*/ 473 h 473"/>
                <a:gd name="T122" fmla="*/ 0 w 1478"/>
                <a:gd name="T123" fmla="*/ 331 h 473"/>
                <a:gd name="T124" fmla="*/ 31 w 1478"/>
                <a:gd name="T125" fmla="*/ 26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8" h="473">
                  <a:moveTo>
                    <a:pt x="1010" y="471"/>
                  </a:moveTo>
                  <a:lnTo>
                    <a:pt x="1027" y="471"/>
                  </a:lnTo>
                  <a:lnTo>
                    <a:pt x="1027" y="473"/>
                  </a:lnTo>
                  <a:lnTo>
                    <a:pt x="972" y="473"/>
                  </a:lnTo>
                  <a:lnTo>
                    <a:pt x="972" y="473"/>
                  </a:lnTo>
                  <a:lnTo>
                    <a:pt x="970" y="473"/>
                  </a:lnTo>
                  <a:lnTo>
                    <a:pt x="970" y="117"/>
                  </a:lnTo>
                  <a:lnTo>
                    <a:pt x="995" y="117"/>
                  </a:lnTo>
                  <a:lnTo>
                    <a:pt x="996" y="75"/>
                  </a:lnTo>
                  <a:lnTo>
                    <a:pt x="996" y="105"/>
                  </a:lnTo>
                  <a:lnTo>
                    <a:pt x="1002" y="105"/>
                  </a:lnTo>
                  <a:lnTo>
                    <a:pt x="1006" y="117"/>
                  </a:lnTo>
                  <a:lnTo>
                    <a:pt x="1010" y="117"/>
                  </a:lnTo>
                  <a:lnTo>
                    <a:pt x="1010" y="471"/>
                  </a:lnTo>
                  <a:lnTo>
                    <a:pt x="1010" y="471"/>
                  </a:lnTo>
                  <a:close/>
                  <a:moveTo>
                    <a:pt x="1461" y="105"/>
                  </a:moveTo>
                  <a:lnTo>
                    <a:pt x="1463" y="0"/>
                  </a:lnTo>
                  <a:lnTo>
                    <a:pt x="1465" y="105"/>
                  </a:lnTo>
                  <a:lnTo>
                    <a:pt x="1475" y="105"/>
                  </a:lnTo>
                  <a:lnTo>
                    <a:pt x="1475" y="155"/>
                  </a:lnTo>
                  <a:lnTo>
                    <a:pt x="1478" y="155"/>
                  </a:lnTo>
                  <a:lnTo>
                    <a:pt x="1478" y="473"/>
                  </a:lnTo>
                  <a:lnTo>
                    <a:pt x="1475" y="473"/>
                  </a:lnTo>
                  <a:lnTo>
                    <a:pt x="1465" y="473"/>
                  </a:lnTo>
                  <a:lnTo>
                    <a:pt x="1427" y="473"/>
                  </a:lnTo>
                  <a:lnTo>
                    <a:pt x="1423" y="473"/>
                  </a:lnTo>
                  <a:lnTo>
                    <a:pt x="1415" y="473"/>
                  </a:lnTo>
                  <a:lnTo>
                    <a:pt x="1415" y="207"/>
                  </a:lnTo>
                  <a:lnTo>
                    <a:pt x="1423" y="207"/>
                  </a:lnTo>
                  <a:lnTo>
                    <a:pt x="1423" y="155"/>
                  </a:lnTo>
                  <a:lnTo>
                    <a:pt x="1427" y="155"/>
                  </a:lnTo>
                  <a:lnTo>
                    <a:pt x="1427" y="105"/>
                  </a:lnTo>
                  <a:lnTo>
                    <a:pt x="1440" y="105"/>
                  </a:lnTo>
                  <a:lnTo>
                    <a:pt x="1442" y="23"/>
                  </a:lnTo>
                  <a:lnTo>
                    <a:pt x="1444" y="105"/>
                  </a:lnTo>
                  <a:lnTo>
                    <a:pt x="1461" y="105"/>
                  </a:lnTo>
                  <a:lnTo>
                    <a:pt x="1461" y="105"/>
                  </a:lnTo>
                  <a:close/>
                  <a:moveTo>
                    <a:pt x="1285" y="190"/>
                  </a:moveTo>
                  <a:lnTo>
                    <a:pt x="1335" y="190"/>
                  </a:lnTo>
                  <a:lnTo>
                    <a:pt x="1335" y="473"/>
                  </a:lnTo>
                  <a:lnTo>
                    <a:pt x="1285" y="473"/>
                  </a:lnTo>
                  <a:lnTo>
                    <a:pt x="1285" y="190"/>
                  </a:lnTo>
                  <a:lnTo>
                    <a:pt x="1285" y="190"/>
                  </a:lnTo>
                  <a:close/>
                  <a:moveTo>
                    <a:pt x="1176" y="243"/>
                  </a:moveTo>
                  <a:lnTo>
                    <a:pt x="1216" y="243"/>
                  </a:lnTo>
                  <a:lnTo>
                    <a:pt x="1216" y="473"/>
                  </a:lnTo>
                  <a:lnTo>
                    <a:pt x="1176" y="473"/>
                  </a:lnTo>
                  <a:lnTo>
                    <a:pt x="1176" y="243"/>
                  </a:lnTo>
                  <a:lnTo>
                    <a:pt x="1176" y="243"/>
                  </a:lnTo>
                  <a:close/>
                  <a:moveTo>
                    <a:pt x="1083" y="167"/>
                  </a:moveTo>
                  <a:lnTo>
                    <a:pt x="1125" y="167"/>
                  </a:lnTo>
                  <a:lnTo>
                    <a:pt x="1125" y="473"/>
                  </a:lnTo>
                  <a:lnTo>
                    <a:pt x="1083" y="473"/>
                  </a:lnTo>
                  <a:lnTo>
                    <a:pt x="1083" y="167"/>
                  </a:lnTo>
                  <a:lnTo>
                    <a:pt x="1083" y="167"/>
                  </a:lnTo>
                  <a:close/>
                  <a:moveTo>
                    <a:pt x="849" y="295"/>
                  </a:moveTo>
                  <a:lnTo>
                    <a:pt x="884" y="295"/>
                  </a:lnTo>
                  <a:lnTo>
                    <a:pt x="884" y="473"/>
                  </a:lnTo>
                  <a:lnTo>
                    <a:pt x="849" y="473"/>
                  </a:lnTo>
                  <a:lnTo>
                    <a:pt x="849" y="295"/>
                  </a:lnTo>
                  <a:lnTo>
                    <a:pt x="849" y="295"/>
                  </a:lnTo>
                  <a:close/>
                  <a:moveTo>
                    <a:pt x="631" y="373"/>
                  </a:moveTo>
                  <a:lnTo>
                    <a:pt x="643" y="373"/>
                  </a:lnTo>
                  <a:lnTo>
                    <a:pt x="643" y="318"/>
                  </a:lnTo>
                  <a:lnTo>
                    <a:pt x="667" y="318"/>
                  </a:lnTo>
                  <a:lnTo>
                    <a:pt x="667" y="306"/>
                  </a:lnTo>
                  <a:lnTo>
                    <a:pt x="667" y="234"/>
                  </a:lnTo>
                  <a:lnTo>
                    <a:pt x="702" y="234"/>
                  </a:lnTo>
                  <a:lnTo>
                    <a:pt x="702" y="306"/>
                  </a:lnTo>
                  <a:lnTo>
                    <a:pt x="723" y="306"/>
                  </a:lnTo>
                  <a:lnTo>
                    <a:pt x="723" y="473"/>
                  </a:lnTo>
                  <a:lnTo>
                    <a:pt x="702" y="473"/>
                  </a:lnTo>
                  <a:lnTo>
                    <a:pt x="698" y="473"/>
                  </a:lnTo>
                  <a:lnTo>
                    <a:pt x="687" y="473"/>
                  </a:lnTo>
                  <a:lnTo>
                    <a:pt x="667" y="473"/>
                  </a:lnTo>
                  <a:lnTo>
                    <a:pt x="643" y="473"/>
                  </a:lnTo>
                  <a:lnTo>
                    <a:pt x="631" y="473"/>
                  </a:lnTo>
                  <a:lnTo>
                    <a:pt x="631" y="373"/>
                  </a:lnTo>
                  <a:lnTo>
                    <a:pt x="631" y="373"/>
                  </a:lnTo>
                  <a:close/>
                  <a:moveTo>
                    <a:pt x="581" y="255"/>
                  </a:moveTo>
                  <a:lnTo>
                    <a:pt x="623" y="255"/>
                  </a:lnTo>
                  <a:lnTo>
                    <a:pt x="623" y="473"/>
                  </a:lnTo>
                  <a:lnTo>
                    <a:pt x="581" y="473"/>
                  </a:lnTo>
                  <a:lnTo>
                    <a:pt x="581" y="255"/>
                  </a:lnTo>
                  <a:lnTo>
                    <a:pt x="581" y="255"/>
                  </a:lnTo>
                  <a:close/>
                  <a:moveTo>
                    <a:pt x="532" y="314"/>
                  </a:moveTo>
                  <a:lnTo>
                    <a:pt x="557" y="314"/>
                  </a:lnTo>
                  <a:lnTo>
                    <a:pt x="557" y="356"/>
                  </a:lnTo>
                  <a:lnTo>
                    <a:pt x="557" y="473"/>
                  </a:lnTo>
                  <a:lnTo>
                    <a:pt x="532" y="473"/>
                  </a:lnTo>
                  <a:lnTo>
                    <a:pt x="488" y="473"/>
                  </a:lnTo>
                  <a:lnTo>
                    <a:pt x="455" y="473"/>
                  </a:lnTo>
                  <a:lnTo>
                    <a:pt x="455" y="356"/>
                  </a:lnTo>
                  <a:lnTo>
                    <a:pt x="455" y="302"/>
                  </a:lnTo>
                  <a:lnTo>
                    <a:pt x="488" y="302"/>
                  </a:lnTo>
                  <a:lnTo>
                    <a:pt x="488" y="356"/>
                  </a:lnTo>
                  <a:lnTo>
                    <a:pt x="532" y="356"/>
                  </a:lnTo>
                  <a:lnTo>
                    <a:pt x="532" y="314"/>
                  </a:lnTo>
                  <a:lnTo>
                    <a:pt x="532" y="314"/>
                  </a:lnTo>
                  <a:close/>
                  <a:moveTo>
                    <a:pt x="360" y="293"/>
                  </a:moveTo>
                  <a:lnTo>
                    <a:pt x="426" y="293"/>
                  </a:lnTo>
                  <a:lnTo>
                    <a:pt x="426" y="473"/>
                  </a:lnTo>
                  <a:lnTo>
                    <a:pt x="360" y="473"/>
                  </a:lnTo>
                  <a:lnTo>
                    <a:pt x="360" y="293"/>
                  </a:lnTo>
                  <a:lnTo>
                    <a:pt x="360" y="293"/>
                  </a:lnTo>
                  <a:close/>
                  <a:moveTo>
                    <a:pt x="287" y="209"/>
                  </a:moveTo>
                  <a:lnTo>
                    <a:pt x="350" y="209"/>
                  </a:lnTo>
                  <a:lnTo>
                    <a:pt x="350" y="473"/>
                  </a:lnTo>
                  <a:lnTo>
                    <a:pt x="287" y="473"/>
                  </a:lnTo>
                  <a:lnTo>
                    <a:pt x="287" y="209"/>
                  </a:lnTo>
                  <a:lnTo>
                    <a:pt x="287" y="209"/>
                  </a:lnTo>
                  <a:close/>
                  <a:moveTo>
                    <a:pt x="195" y="184"/>
                  </a:moveTo>
                  <a:lnTo>
                    <a:pt x="241" y="184"/>
                  </a:lnTo>
                  <a:lnTo>
                    <a:pt x="241" y="473"/>
                  </a:lnTo>
                  <a:lnTo>
                    <a:pt x="195" y="473"/>
                  </a:lnTo>
                  <a:lnTo>
                    <a:pt x="195" y="184"/>
                  </a:lnTo>
                  <a:lnTo>
                    <a:pt x="195" y="184"/>
                  </a:lnTo>
                  <a:close/>
                  <a:moveTo>
                    <a:pt x="31" y="264"/>
                  </a:moveTo>
                  <a:lnTo>
                    <a:pt x="92" y="264"/>
                  </a:lnTo>
                  <a:lnTo>
                    <a:pt x="92" y="473"/>
                  </a:lnTo>
                  <a:lnTo>
                    <a:pt x="61" y="473"/>
                  </a:lnTo>
                  <a:lnTo>
                    <a:pt x="31" y="473"/>
                  </a:lnTo>
                  <a:lnTo>
                    <a:pt x="0" y="473"/>
                  </a:lnTo>
                  <a:lnTo>
                    <a:pt x="0" y="331"/>
                  </a:lnTo>
                  <a:lnTo>
                    <a:pt x="31" y="331"/>
                  </a:lnTo>
                  <a:lnTo>
                    <a:pt x="31" y="264"/>
                  </a:lnTo>
                  <a:lnTo>
                    <a:pt x="31" y="264"/>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5" name="ïṡ1ïdè">
              <a:extLst>
                <a:ext uri="{FF2B5EF4-FFF2-40B4-BE49-F238E27FC236}">
                  <a16:creationId xmlns:a16="http://schemas.microsoft.com/office/drawing/2014/main" id="{0235A7A7-B055-43F4-808D-987A934AB16E}"/>
                </a:ext>
              </a:extLst>
            </p:cNvPr>
            <p:cNvSpPr/>
            <p:nvPr/>
          </p:nvSpPr>
          <p:spPr bwMode="auto">
            <a:xfrm>
              <a:off x="117996" y="5321000"/>
              <a:ext cx="5994189" cy="750090"/>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6" name="iṣļïḓê">
              <a:extLst>
                <a:ext uri="{FF2B5EF4-FFF2-40B4-BE49-F238E27FC236}">
                  <a16:creationId xmlns:a16="http://schemas.microsoft.com/office/drawing/2014/main" id="{2BFFCD75-73D8-4335-B57B-3F31CF8EA2AA}"/>
                </a:ext>
              </a:extLst>
            </p:cNvPr>
            <p:cNvSpPr/>
            <p:nvPr/>
          </p:nvSpPr>
          <p:spPr bwMode="auto">
            <a:xfrm>
              <a:off x="430686"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7" name="iSlïḑe">
              <a:extLst>
                <a:ext uri="{FF2B5EF4-FFF2-40B4-BE49-F238E27FC236}">
                  <a16:creationId xmlns:a16="http://schemas.microsoft.com/office/drawing/2014/main" id="{A20A5A27-E3A3-48AB-92CF-1E6178DF0008}"/>
                </a:ext>
              </a:extLst>
            </p:cNvPr>
            <p:cNvSpPr/>
            <p:nvPr/>
          </p:nvSpPr>
          <p:spPr bwMode="auto">
            <a:xfrm>
              <a:off x="908568"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8" name="i$ḷiďè">
              <a:extLst>
                <a:ext uri="{FF2B5EF4-FFF2-40B4-BE49-F238E27FC236}">
                  <a16:creationId xmlns:a16="http://schemas.microsoft.com/office/drawing/2014/main" id="{AFCBC4F1-1055-4876-9F57-6E2A4FE12B01}"/>
                </a:ext>
              </a:extLst>
            </p:cNvPr>
            <p:cNvSpPr/>
            <p:nvPr/>
          </p:nvSpPr>
          <p:spPr bwMode="auto">
            <a:xfrm>
              <a:off x="2041328"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39" name="išḷíḑê">
              <a:extLst>
                <a:ext uri="{FF2B5EF4-FFF2-40B4-BE49-F238E27FC236}">
                  <a16:creationId xmlns:a16="http://schemas.microsoft.com/office/drawing/2014/main" id="{7B67B1F2-C009-483C-AF02-AF7CD9CC0600}"/>
                </a:ext>
              </a:extLst>
            </p:cNvPr>
            <p:cNvSpPr/>
            <p:nvPr/>
          </p:nvSpPr>
          <p:spPr bwMode="auto">
            <a:xfrm>
              <a:off x="2118028"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40" name="íš1iďe">
              <a:extLst>
                <a:ext uri="{FF2B5EF4-FFF2-40B4-BE49-F238E27FC236}">
                  <a16:creationId xmlns:a16="http://schemas.microsoft.com/office/drawing/2014/main" id="{BC971B8A-D9C2-4DD4-9715-E1BF4770DCFD}"/>
                </a:ext>
              </a:extLst>
            </p:cNvPr>
            <p:cNvSpPr/>
            <p:nvPr/>
          </p:nvSpPr>
          <p:spPr bwMode="auto">
            <a:xfrm>
              <a:off x="2348117"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1" name="íšľiḑê">
              <a:extLst>
                <a:ext uri="{FF2B5EF4-FFF2-40B4-BE49-F238E27FC236}">
                  <a16:creationId xmlns:a16="http://schemas.microsoft.com/office/drawing/2014/main" id="{A0E8778B-4382-4CAE-954E-7697FD0E38F4}"/>
                </a:ext>
              </a:extLst>
            </p:cNvPr>
            <p:cNvSpPr/>
            <p:nvPr/>
          </p:nvSpPr>
          <p:spPr bwMode="auto">
            <a:xfrm>
              <a:off x="2660808"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42" name="iśľîďè">
              <a:extLst>
                <a:ext uri="{FF2B5EF4-FFF2-40B4-BE49-F238E27FC236}">
                  <a16:creationId xmlns:a16="http://schemas.microsoft.com/office/drawing/2014/main" id="{4EAA081C-D4C3-49C3-8999-3ADC5B68EAA7}"/>
                </a:ext>
              </a:extLst>
            </p:cNvPr>
            <p:cNvSpPr/>
            <p:nvPr/>
          </p:nvSpPr>
          <p:spPr bwMode="auto">
            <a:xfrm>
              <a:off x="2796502"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43" name="i$1îdè">
              <a:extLst>
                <a:ext uri="{FF2B5EF4-FFF2-40B4-BE49-F238E27FC236}">
                  <a16:creationId xmlns:a16="http://schemas.microsoft.com/office/drawing/2014/main" id="{13431743-9C0F-4F93-B715-A6A7A5293D14}"/>
                </a:ext>
              </a:extLst>
            </p:cNvPr>
            <p:cNvSpPr/>
            <p:nvPr/>
          </p:nvSpPr>
          <p:spPr bwMode="auto">
            <a:xfrm>
              <a:off x="3421880" y="5610901"/>
              <a:ext cx="147494" cy="442486"/>
            </a:xfrm>
            <a:custGeom>
              <a:avLst/>
              <a:gdLst>
                <a:gd name="T0" fmla="*/ 9 w 50"/>
                <a:gd name="T1" fmla="*/ 23 h 149"/>
                <a:gd name="T2" fmla="*/ 13 w 50"/>
                <a:gd name="T3" fmla="*/ 23 h 149"/>
                <a:gd name="T4" fmla="*/ 23 w 50"/>
                <a:gd name="T5" fmla="*/ 0 h 149"/>
                <a:gd name="T6" fmla="*/ 29 w 50"/>
                <a:gd name="T7" fmla="*/ 0 h 149"/>
                <a:gd name="T8" fmla="*/ 36 w 50"/>
                <a:gd name="T9" fmla="*/ 23 h 149"/>
                <a:gd name="T10" fmla="*/ 42 w 50"/>
                <a:gd name="T11" fmla="*/ 23 h 149"/>
                <a:gd name="T12" fmla="*/ 42 w 50"/>
                <a:gd name="T13" fmla="*/ 36 h 149"/>
                <a:gd name="T14" fmla="*/ 44 w 50"/>
                <a:gd name="T15" fmla="*/ 42 h 149"/>
                <a:gd name="T16" fmla="*/ 50 w 50"/>
                <a:gd name="T17" fmla="*/ 42 h 149"/>
                <a:gd name="T18" fmla="*/ 50 w 50"/>
                <a:gd name="T19" fmla="*/ 149 h 149"/>
                <a:gd name="T20" fmla="*/ 0 w 50"/>
                <a:gd name="T21" fmla="*/ 149 h 149"/>
                <a:gd name="T22" fmla="*/ 0 w 50"/>
                <a:gd name="T23" fmla="*/ 42 h 149"/>
                <a:gd name="T24" fmla="*/ 8 w 50"/>
                <a:gd name="T25" fmla="*/ 42 h 149"/>
                <a:gd name="T26" fmla="*/ 9 w 50"/>
                <a:gd name="T27" fmla="*/ 36 h 149"/>
                <a:gd name="T28" fmla="*/ 9 w 50"/>
                <a:gd name="T29" fmla="*/ 23 h 149"/>
                <a:gd name="T30" fmla="*/ 9 w 50"/>
                <a:gd name="T31" fmla="*/ 2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49">
                  <a:moveTo>
                    <a:pt x="9" y="23"/>
                  </a:moveTo>
                  <a:lnTo>
                    <a:pt x="13" y="23"/>
                  </a:lnTo>
                  <a:lnTo>
                    <a:pt x="23" y="0"/>
                  </a:lnTo>
                  <a:lnTo>
                    <a:pt x="29" y="0"/>
                  </a:lnTo>
                  <a:lnTo>
                    <a:pt x="36" y="23"/>
                  </a:lnTo>
                  <a:lnTo>
                    <a:pt x="42" y="23"/>
                  </a:lnTo>
                  <a:lnTo>
                    <a:pt x="42" y="36"/>
                  </a:lnTo>
                  <a:lnTo>
                    <a:pt x="44" y="42"/>
                  </a:lnTo>
                  <a:lnTo>
                    <a:pt x="50" y="42"/>
                  </a:lnTo>
                  <a:lnTo>
                    <a:pt x="50" y="149"/>
                  </a:lnTo>
                  <a:lnTo>
                    <a:pt x="0" y="149"/>
                  </a:lnTo>
                  <a:lnTo>
                    <a:pt x="0" y="42"/>
                  </a:lnTo>
                  <a:lnTo>
                    <a:pt x="8" y="42"/>
                  </a:lnTo>
                  <a:lnTo>
                    <a:pt x="9" y="36"/>
                  </a:lnTo>
                  <a:lnTo>
                    <a:pt x="9" y="23"/>
                  </a:lnTo>
                  <a:lnTo>
                    <a:pt x="9" y="2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4" name="îŝľïḓè">
              <a:extLst>
                <a:ext uri="{FF2B5EF4-FFF2-40B4-BE49-F238E27FC236}">
                  <a16:creationId xmlns:a16="http://schemas.microsoft.com/office/drawing/2014/main" id="{DE94EF8D-D402-4448-8F36-C78900E43B27}"/>
                </a:ext>
              </a:extLst>
            </p:cNvPr>
            <p:cNvSpPr/>
            <p:nvPr/>
          </p:nvSpPr>
          <p:spPr bwMode="auto">
            <a:xfrm>
              <a:off x="3646071" y="5964889"/>
              <a:ext cx="82597" cy="88498"/>
            </a:xfrm>
            <a:custGeom>
              <a:avLst/>
              <a:gdLst>
                <a:gd name="T0" fmla="*/ 0 w 28"/>
                <a:gd name="T1" fmla="*/ 0 h 31"/>
                <a:gd name="T2" fmla="*/ 28 w 28"/>
                <a:gd name="T3" fmla="*/ 0 h 31"/>
                <a:gd name="T4" fmla="*/ 28 w 28"/>
                <a:gd name="T5" fmla="*/ 31 h 31"/>
                <a:gd name="T6" fmla="*/ 0 w 28"/>
                <a:gd name="T7" fmla="*/ 31 h 31"/>
                <a:gd name="T8" fmla="*/ 0 w 28"/>
                <a:gd name="T9" fmla="*/ 0 h 31"/>
                <a:gd name="T10" fmla="*/ 0 w 28"/>
                <a:gd name="T11" fmla="*/ 0 h 31"/>
              </a:gdLst>
              <a:ahLst/>
              <a:cxnLst>
                <a:cxn ang="0">
                  <a:pos x="T0" y="T1"/>
                </a:cxn>
                <a:cxn ang="0">
                  <a:pos x="T2" y="T3"/>
                </a:cxn>
                <a:cxn ang="0">
                  <a:pos x="T4" y="T5"/>
                </a:cxn>
                <a:cxn ang="0">
                  <a:pos x="T6" y="T7"/>
                </a:cxn>
                <a:cxn ang="0">
                  <a:pos x="T8" y="T9"/>
                </a:cxn>
                <a:cxn ang="0">
                  <a:pos x="T10" y="T11"/>
                </a:cxn>
              </a:cxnLst>
              <a:rect l="0" t="0" r="r" b="b"/>
              <a:pathLst>
                <a:path w="28" h="31">
                  <a:moveTo>
                    <a:pt x="0" y="0"/>
                  </a:moveTo>
                  <a:lnTo>
                    <a:pt x="28" y="0"/>
                  </a:lnTo>
                  <a:lnTo>
                    <a:pt x="28" y="31"/>
                  </a:lnTo>
                  <a:lnTo>
                    <a:pt x="0" y="31"/>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45" name="ïŝ1îḑê">
              <a:extLst>
                <a:ext uri="{FF2B5EF4-FFF2-40B4-BE49-F238E27FC236}">
                  <a16:creationId xmlns:a16="http://schemas.microsoft.com/office/drawing/2014/main" id="{A7914C39-7FFF-4625-8F62-A3561D395C37}"/>
                </a:ext>
              </a:extLst>
            </p:cNvPr>
            <p:cNvSpPr/>
            <p:nvPr/>
          </p:nvSpPr>
          <p:spPr bwMode="auto">
            <a:xfrm>
              <a:off x="3675572" y="5021474"/>
              <a:ext cx="778773" cy="1031913"/>
            </a:xfrm>
            <a:custGeom>
              <a:avLst/>
              <a:gdLst>
                <a:gd name="T0" fmla="*/ 124 w 266"/>
                <a:gd name="T1" fmla="*/ 0 h 476"/>
                <a:gd name="T2" fmla="*/ 203 w 266"/>
                <a:gd name="T3" fmla="*/ 0 h 476"/>
                <a:gd name="T4" fmla="*/ 203 w 266"/>
                <a:gd name="T5" fmla="*/ 5 h 476"/>
                <a:gd name="T6" fmla="*/ 209 w 266"/>
                <a:gd name="T7" fmla="*/ 5 h 476"/>
                <a:gd name="T8" fmla="*/ 209 w 266"/>
                <a:gd name="T9" fmla="*/ 9 h 476"/>
                <a:gd name="T10" fmla="*/ 214 w 266"/>
                <a:gd name="T11" fmla="*/ 9 h 476"/>
                <a:gd name="T12" fmla="*/ 214 w 266"/>
                <a:gd name="T13" fmla="*/ 17 h 476"/>
                <a:gd name="T14" fmla="*/ 222 w 266"/>
                <a:gd name="T15" fmla="*/ 17 h 476"/>
                <a:gd name="T16" fmla="*/ 222 w 266"/>
                <a:gd name="T17" fmla="*/ 430 h 476"/>
                <a:gd name="T18" fmla="*/ 230 w 266"/>
                <a:gd name="T19" fmla="*/ 430 h 476"/>
                <a:gd name="T20" fmla="*/ 230 w 266"/>
                <a:gd name="T21" fmla="*/ 453 h 476"/>
                <a:gd name="T22" fmla="*/ 230 w 266"/>
                <a:gd name="T23" fmla="*/ 462 h 476"/>
                <a:gd name="T24" fmla="*/ 266 w 266"/>
                <a:gd name="T25" fmla="*/ 462 h 476"/>
                <a:gd name="T26" fmla="*/ 266 w 266"/>
                <a:gd name="T27" fmla="*/ 476 h 476"/>
                <a:gd name="T28" fmla="*/ 230 w 266"/>
                <a:gd name="T29" fmla="*/ 476 h 476"/>
                <a:gd name="T30" fmla="*/ 222 w 266"/>
                <a:gd name="T31" fmla="*/ 476 h 476"/>
                <a:gd name="T32" fmla="*/ 199 w 266"/>
                <a:gd name="T33" fmla="*/ 476 h 476"/>
                <a:gd name="T34" fmla="*/ 124 w 266"/>
                <a:gd name="T35" fmla="*/ 476 h 476"/>
                <a:gd name="T36" fmla="*/ 48 w 266"/>
                <a:gd name="T37" fmla="*/ 476 h 476"/>
                <a:gd name="T38" fmla="*/ 0 w 266"/>
                <a:gd name="T39" fmla="*/ 476 h 476"/>
                <a:gd name="T40" fmla="*/ 0 w 266"/>
                <a:gd name="T41" fmla="*/ 453 h 476"/>
                <a:gd name="T42" fmla="*/ 0 w 266"/>
                <a:gd name="T43" fmla="*/ 411 h 476"/>
                <a:gd name="T44" fmla="*/ 10 w 266"/>
                <a:gd name="T45" fmla="*/ 411 h 476"/>
                <a:gd name="T46" fmla="*/ 10 w 266"/>
                <a:gd name="T47" fmla="*/ 166 h 476"/>
                <a:gd name="T48" fmla="*/ 17 w 266"/>
                <a:gd name="T49" fmla="*/ 166 h 476"/>
                <a:gd name="T50" fmla="*/ 17 w 266"/>
                <a:gd name="T51" fmla="*/ 155 h 476"/>
                <a:gd name="T52" fmla="*/ 23 w 266"/>
                <a:gd name="T53" fmla="*/ 155 h 476"/>
                <a:gd name="T54" fmla="*/ 23 w 266"/>
                <a:gd name="T55" fmla="*/ 143 h 476"/>
                <a:gd name="T56" fmla="*/ 25 w 266"/>
                <a:gd name="T57" fmla="*/ 143 h 476"/>
                <a:gd name="T58" fmla="*/ 44 w 266"/>
                <a:gd name="T59" fmla="*/ 111 h 476"/>
                <a:gd name="T60" fmla="*/ 46 w 266"/>
                <a:gd name="T61" fmla="*/ 111 h 476"/>
                <a:gd name="T62" fmla="*/ 48 w 266"/>
                <a:gd name="T63" fmla="*/ 111 h 476"/>
                <a:gd name="T64" fmla="*/ 48 w 266"/>
                <a:gd name="T65" fmla="*/ 76 h 476"/>
                <a:gd name="T66" fmla="*/ 50 w 266"/>
                <a:gd name="T67" fmla="*/ 76 h 476"/>
                <a:gd name="T68" fmla="*/ 50 w 266"/>
                <a:gd name="T69" fmla="*/ 113 h 476"/>
                <a:gd name="T70" fmla="*/ 69 w 266"/>
                <a:gd name="T71" fmla="*/ 143 h 476"/>
                <a:gd name="T72" fmla="*/ 71 w 266"/>
                <a:gd name="T73" fmla="*/ 143 h 476"/>
                <a:gd name="T74" fmla="*/ 71 w 266"/>
                <a:gd name="T75" fmla="*/ 155 h 476"/>
                <a:gd name="T76" fmla="*/ 75 w 266"/>
                <a:gd name="T77" fmla="*/ 155 h 476"/>
                <a:gd name="T78" fmla="*/ 75 w 266"/>
                <a:gd name="T79" fmla="*/ 166 h 476"/>
                <a:gd name="T80" fmla="*/ 82 w 266"/>
                <a:gd name="T81" fmla="*/ 166 h 476"/>
                <a:gd name="T82" fmla="*/ 82 w 266"/>
                <a:gd name="T83" fmla="*/ 453 h 476"/>
                <a:gd name="T84" fmla="*/ 124 w 266"/>
                <a:gd name="T85" fmla="*/ 453 h 476"/>
                <a:gd name="T86" fmla="*/ 124 w 266"/>
                <a:gd name="T87" fmla="*/ 23 h 476"/>
                <a:gd name="T88" fmla="*/ 124 w 266"/>
                <a:gd name="T89" fmla="*/ 17 h 476"/>
                <a:gd name="T90" fmla="*/ 124 w 266"/>
                <a:gd name="T91" fmla="*/ 17 h 476"/>
                <a:gd name="T92" fmla="*/ 124 w 266"/>
                <a:gd name="T93" fmla="*/ 11 h 476"/>
                <a:gd name="T94" fmla="*/ 124 w 266"/>
                <a:gd name="T95" fmla="*/ 9 h 476"/>
                <a:gd name="T96" fmla="*/ 124 w 266"/>
                <a:gd name="T97" fmla="*/ 5 h 476"/>
                <a:gd name="T98" fmla="*/ 124 w 266"/>
                <a:gd name="T99" fmla="*/ 0 h 476"/>
                <a:gd name="T100" fmla="*/ 124 w 266"/>
                <a:gd name="T101"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476">
                  <a:moveTo>
                    <a:pt x="124" y="0"/>
                  </a:moveTo>
                  <a:lnTo>
                    <a:pt x="203" y="0"/>
                  </a:lnTo>
                  <a:lnTo>
                    <a:pt x="203" y="5"/>
                  </a:lnTo>
                  <a:lnTo>
                    <a:pt x="209" y="5"/>
                  </a:lnTo>
                  <a:lnTo>
                    <a:pt x="209" y="9"/>
                  </a:lnTo>
                  <a:lnTo>
                    <a:pt x="214" y="9"/>
                  </a:lnTo>
                  <a:lnTo>
                    <a:pt x="214" y="17"/>
                  </a:lnTo>
                  <a:lnTo>
                    <a:pt x="222" y="17"/>
                  </a:lnTo>
                  <a:lnTo>
                    <a:pt x="222" y="430"/>
                  </a:lnTo>
                  <a:lnTo>
                    <a:pt x="230" y="430"/>
                  </a:lnTo>
                  <a:lnTo>
                    <a:pt x="230" y="453"/>
                  </a:lnTo>
                  <a:lnTo>
                    <a:pt x="230" y="462"/>
                  </a:lnTo>
                  <a:lnTo>
                    <a:pt x="266" y="462"/>
                  </a:lnTo>
                  <a:lnTo>
                    <a:pt x="266" y="476"/>
                  </a:lnTo>
                  <a:lnTo>
                    <a:pt x="230" y="476"/>
                  </a:lnTo>
                  <a:lnTo>
                    <a:pt x="222" y="476"/>
                  </a:lnTo>
                  <a:lnTo>
                    <a:pt x="199" y="476"/>
                  </a:lnTo>
                  <a:lnTo>
                    <a:pt x="124" y="476"/>
                  </a:lnTo>
                  <a:lnTo>
                    <a:pt x="48" y="476"/>
                  </a:lnTo>
                  <a:lnTo>
                    <a:pt x="0" y="476"/>
                  </a:lnTo>
                  <a:lnTo>
                    <a:pt x="0" y="453"/>
                  </a:lnTo>
                  <a:lnTo>
                    <a:pt x="0" y="411"/>
                  </a:lnTo>
                  <a:lnTo>
                    <a:pt x="10" y="411"/>
                  </a:lnTo>
                  <a:lnTo>
                    <a:pt x="10" y="166"/>
                  </a:lnTo>
                  <a:lnTo>
                    <a:pt x="17" y="166"/>
                  </a:lnTo>
                  <a:lnTo>
                    <a:pt x="17" y="155"/>
                  </a:lnTo>
                  <a:lnTo>
                    <a:pt x="23" y="155"/>
                  </a:lnTo>
                  <a:lnTo>
                    <a:pt x="23" y="143"/>
                  </a:lnTo>
                  <a:lnTo>
                    <a:pt x="25" y="143"/>
                  </a:lnTo>
                  <a:lnTo>
                    <a:pt x="44" y="111"/>
                  </a:lnTo>
                  <a:lnTo>
                    <a:pt x="46" y="111"/>
                  </a:lnTo>
                  <a:lnTo>
                    <a:pt x="48" y="111"/>
                  </a:lnTo>
                  <a:lnTo>
                    <a:pt x="48" y="76"/>
                  </a:lnTo>
                  <a:lnTo>
                    <a:pt x="50" y="76"/>
                  </a:lnTo>
                  <a:lnTo>
                    <a:pt x="50" y="113"/>
                  </a:lnTo>
                  <a:lnTo>
                    <a:pt x="69" y="143"/>
                  </a:lnTo>
                  <a:lnTo>
                    <a:pt x="71" y="143"/>
                  </a:lnTo>
                  <a:lnTo>
                    <a:pt x="71" y="155"/>
                  </a:lnTo>
                  <a:lnTo>
                    <a:pt x="75" y="155"/>
                  </a:lnTo>
                  <a:lnTo>
                    <a:pt x="75" y="166"/>
                  </a:lnTo>
                  <a:lnTo>
                    <a:pt x="82" y="166"/>
                  </a:lnTo>
                  <a:lnTo>
                    <a:pt x="82" y="453"/>
                  </a:lnTo>
                  <a:lnTo>
                    <a:pt x="124" y="453"/>
                  </a:lnTo>
                  <a:lnTo>
                    <a:pt x="124" y="23"/>
                  </a:lnTo>
                  <a:lnTo>
                    <a:pt x="124" y="17"/>
                  </a:lnTo>
                  <a:lnTo>
                    <a:pt x="124" y="17"/>
                  </a:lnTo>
                  <a:lnTo>
                    <a:pt x="124" y="11"/>
                  </a:lnTo>
                  <a:lnTo>
                    <a:pt x="124" y="9"/>
                  </a:lnTo>
                  <a:lnTo>
                    <a:pt x="124" y="5"/>
                  </a:lnTo>
                  <a:lnTo>
                    <a:pt x="124" y="0"/>
                  </a:lnTo>
                  <a:lnTo>
                    <a:pt x="124"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6" name="ïs1iḍê">
              <a:extLst>
                <a:ext uri="{FF2B5EF4-FFF2-40B4-BE49-F238E27FC236}">
                  <a16:creationId xmlns:a16="http://schemas.microsoft.com/office/drawing/2014/main" id="{376A8BEC-9D7C-4711-820C-E7882ADBEFDA}"/>
                </a:ext>
              </a:extLst>
            </p:cNvPr>
            <p:cNvSpPr/>
            <p:nvPr/>
          </p:nvSpPr>
          <p:spPr bwMode="auto">
            <a:xfrm>
              <a:off x="4383548" y="5622700"/>
              <a:ext cx="306789" cy="430687"/>
            </a:xfrm>
            <a:custGeom>
              <a:avLst/>
              <a:gdLst>
                <a:gd name="T0" fmla="*/ 48 w 103"/>
                <a:gd name="T1" fmla="*/ 112 h 145"/>
                <a:gd name="T2" fmla="*/ 103 w 103"/>
                <a:gd name="T3" fmla="*/ 112 h 145"/>
                <a:gd name="T4" fmla="*/ 103 w 103"/>
                <a:gd name="T5" fmla="*/ 145 h 145"/>
                <a:gd name="T6" fmla="*/ 48 w 103"/>
                <a:gd name="T7" fmla="*/ 145 h 145"/>
                <a:gd name="T8" fmla="*/ 23 w 103"/>
                <a:gd name="T9" fmla="*/ 145 h 145"/>
                <a:gd name="T10" fmla="*/ 0 w 103"/>
                <a:gd name="T11" fmla="*/ 145 h 145"/>
                <a:gd name="T12" fmla="*/ 0 w 103"/>
                <a:gd name="T13" fmla="*/ 11 h 145"/>
                <a:gd name="T14" fmla="*/ 6 w 103"/>
                <a:gd name="T15" fmla="*/ 11 h 145"/>
                <a:gd name="T16" fmla="*/ 6 w 103"/>
                <a:gd name="T17" fmla="*/ 0 h 145"/>
                <a:gd name="T18" fmla="*/ 34 w 103"/>
                <a:gd name="T19" fmla="*/ 0 h 145"/>
                <a:gd name="T20" fmla="*/ 34 w 103"/>
                <a:gd name="T21" fmla="*/ 11 h 145"/>
                <a:gd name="T22" fmla="*/ 48 w 103"/>
                <a:gd name="T23" fmla="*/ 11 h 145"/>
                <a:gd name="T24" fmla="*/ 48 w 103"/>
                <a:gd name="T25" fmla="*/ 112 h 145"/>
                <a:gd name="T26" fmla="*/ 48 w 103"/>
                <a:gd name="T27" fmla="*/ 1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145">
                  <a:moveTo>
                    <a:pt x="48" y="112"/>
                  </a:moveTo>
                  <a:lnTo>
                    <a:pt x="103" y="112"/>
                  </a:lnTo>
                  <a:lnTo>
                    <a:pt x="103" y="145"/>
                  </a:lnTo>
                  <a:lnTo>
                    <a:pt x="48" y="145"/>
                  </a:lnTo>
                  <a:lnTo>
                    <a:pt x="23" y="145"/>
                  </a:lnTo>
                  <a:lnTo>
                    <a:pt x="0" y="145"/>
                  </a:lnTo>
                  <a:lnTo>
                    <a:pt x="0" y="11"/>
                  </a:lnTo>
                  <a:lnTo>
                    <a:pt x="6" y="11"/>
                  </a:lnTo>
                  <a:lnTo>
                    <a:pt x="6" y="0"/>
                  </a:lnTo>
                  <a:lnTo>
                    <a:pt x="34" y="0"/>
                  </a:lnTo>
                  <a:lnTo>
                    <a:pt x="34" y="11"/>
                  </a:lnTo>
                  <a:lnTo>
                    <a:pt x="48" y="11"/>
                  </a:lnTo>
                  <a:lnTo>
                    <a:pt x="48" y="112"/>
                  </a:lnTo>
                  <a:lnTo>
                    <a:pt x="48" y="112"/>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7" name="îsļïdé">
              <a:extLst>
                <a:ext uri="{FF2B5EF4-FFF2-40B4-BE49-F238E27FC236}">
                  <a16:creationId xmlns:a16="http://schemas.microsoft.com/office/drawing/2014/main" id="{83CE5A90-E7A3-40C4-AF9A-B2CCE17A1389}"/>
                </a:ext>
              </a:extLst>
            </p:cNvPr>
            <p:cNvSpPr/>
            <p:nvPr/>
          </p:nvSpPr>
          <p:spPr bwMode="auto">
            <a:xfrm>
              <a:off x="4908627" y="5634500"/>
              <a:ext cx="365788" cy="418888"/>
            </a:xfrm>
            <a:custGeom>
              <a:avLst/>
              <a:gdLst>
                <a:gd name="T0" fmla="*/ 0 w 124"/>
                <a:gd name="T1" fmla="*/ 0 h 142"/>
                <a:gd name="T2" fmla="*/ 124 w 124"/>
                <a:gd name="T3" fmla="*/ 0 h 142"/>
                <a:gd name="T4" fmla="*/ 124 w 124"/>
                <a:gd name="T5" fmla="*/ 142 h 142"/>
                <a:gd name="T6" fmla="*/ 0 w 124"/>
                <a:gd name="T7" fmla="*/ 142 h 142"/>
                <a:gd name="T8" fmla="*/ 0 w 124"/>
                <a:gd name="T9" fmla="*/ 0 h 142"/>
                <a:gd name="T10" fmla="*/ 0 w 124"/>
                <a:gd name="T11" fmla="*/ 0 h 142"/>
              </a:gdLst>
              <a:ahLst/>
              <a:cxnLst>
                <a:cxn ang="0">
                  <a:pos x="T0" y="T1"/>
                </a:cxn>
                <a:cxn ang="0">
                  <a:pos x="T2" y="T3"/>
                </a:cxn>
                <a:cxn ang="0">
                  <a:pos x="T4" y="T5"/>
                </a:cxn>
                <a:cxn ang="0">
                  <a:pos x="T6" y="T7"/>
                </a:cxn>
                <a:cxn ang="0">
                  <a:pos x="T8" y="T9"/>
                </a:cxn>
                <a:cxn ang="0">
                  <a:pos x="T10" y="T11"/>
                </a:cxn>
              </a:cxnLst>
              <a:rect l="0" t="0" r="r" b="b"/>
              <a:pathLst>
                <a:path w="124" h="142">
                  <a:moveTo>
                    <a:pt x="0" y="0"/>
                  </a:moveTo>
                  <a:lnTo>
                    <a:pt x="124" y="0"/>
                  </a:lnTo>
                  <a:lnTo>
                    <a:pt x="124" y="142"/>
                  </a:lnTo>
                  <a:lnTo>
                    <a:pt x="0" y="142"/>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8" name="ïṩḻíḋè">
              <a:extLst>
                <a:ext uri="{FF2B5EF4-FFF2-40B4-BE49-F238E27FC236}">
                  <a16:creationId xmlns:a16="http://schemas.microsoft.com/office/drawing/2014/main" id="{5ECFB45B-C0BE-4D47-8927-C2688F9BC984}"/>
                </a:ext>
              </a:extLst>
            </p:cNvPr>
            <p:cNvSpPr/>
            <p:nvPr/>
          </p:nvSpPr>
          <p:spPr bwMode="auto">
            <a:xfrm>
              <a:off x="5303915" y="5410309"/>
              <a:ext cx="873170" cy="643080"/>
            </a:xfrm>
            <a:custGeom>
              <a:avLst/>
              <a:gdLst>
                <a:gd name="T0" fmla="*/ 84 w 296"/>
                <a:gd name="T1" fmla="*/ 193 h 218"/>
                <a:gd name="T2" fmla="*/ 94 w 296"/>
                <a:gd name="T3" fmla="*/ 193 h 218"/>
                <a:gd name="T4" fmla="*/ 94 w 296"/>
                <a:gd name="T5" fmla="*/ 199 h 218"/>
                <a:gd name="T6" fmla="*/ 113 w 296"/>
                <a:gd name="T7" fmla="*/ 199 h 218"/>
                <a:gd name="T8" fmla="*/ 113 w 296"/>
                <a:gd name="T9" fmla="*/ 206 h 218"/>
                <a:gd name="T10" fmla="*/ 160 w 296"/>
                <a:gd name="T11" fmla="*/ 206 h 218"/>
                <a:gd name="T12" fmla="*/ 160 w 296"/>
                <a:gd name="T13" fmla="*/ 9 h 218"/>
                <a:gd name="T14" fmla="*/ 178 w 296"/>
                <a:gd name="T15" fmla="*/ 9 h 218"/>
                <a:gd name="T16" fmla="*/ 178 w 296"/>
                <a:gd name="T17" fmla="*/ 0 h 218"/>
                <a:gd name="T18" fmla="*/ 218 w 296"/>
                <a:gd name="T19" fmla="*/ 0 h 218"/>
                <a:gd name="T20" fmla="*/ 218 w 296"/>
                <a:gd name="T21" fmla="*/ 9 h 218"/>
                <a:gd name="T22" fmla="*/ 231 w 296"/>
                <a:gd name="T23" fmla="*/ 9 h 218"/>
                <a:gd name="T24" fmla="*/ 231 w 296"/>
                <a:gd name="T25" fmla="*/ 206 h 218"/>
                <a:gd name="T26" fmla="*/ 245 w 296"/>
                <a:gd name="T27" fmla="*/ 206 h 218"/>
                <a:gd name="T28" fmla="*/ 245 w 296"/>
                <a:gd name="T29" fmla="*/ 214 h 218"/>
                <a:gd name="T30" fmla="*/ 296 w 296"/>
                <a:gd name="T31" fmla="*/ 214 h 218"/>
                <a:gd name="T32" fmla="*/ 296 w 296"/>
                <a:gd name="T33" fmla="*/ 218 h 218"/>
                <a:gd name="T34" fmla="*/ 245 w 296"/>
                <a:gd name="T35" fmla="*/ 218 h 218"/>
                <a:gd name="T36" fmla="*/ 231 w 296"/>
                <a:gd name="T37" fmla="*/ 218 h 218"/>
                <a:gd name="T38" fmla="*/ 160 w 296"/>
                <a:gd name="T39" fmla="*/ 218 h 218"/>
                <a:gd name="T40" fmla="*/ 130 w 296"/>
                <a:gd name="T41" fmla="*/ 218 h 218"/>
                <a:gd name="T42" fmla="*/ 84 w 296"/>
                <a:gd name="T43" fmla="*/ 218 h 218"/>
                <a:gd name="T44" fmla="*/ 80 w 296"/>
                <a:gd name="T45" fmla="*/ 218 h 218"/>
                <a:gd name="T46" fmla="*/ 50 w 296"/>
                <a:gd name="T47" fmla="*/ 218 h 218"/>
                <a:gd name="T48" fmla="*/ 0 w 296"/>
                <a:gd name="T49" fmla="*/ 218 h 218"/>
                <a:gd name="T50" fmla="*/ 0 w 296"/>
                <a:gd name="T51" fmla="*/ 4 h 218"/>
                <a:gd name="T52" fmla="*/ 50 w 296"/>
                <a:gd name="T53" fmla="*/ 4 h 218"/>
                <a:gd name="T54" fmla="*/ 50 w 296"/>
                <a:gd name="T55" fmla="*/ 25 h 218"/>
                <a:gd name="T56" fmla="*/ 84 w 296"/>
                <a:gd name="T57" fmla="*/ 25 h 218"/>
                <a:gd name="T58" fmla="*/ 84 w 296"/>
                <a:gd name="T59" fmla="*/ 193 h 218"/>
                <a:gd name="T60" fmla="*/ 84 w 296"/>
                <a:gd name="T61" fmla="*/ 19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6" h="218">
                  <a:moveTo>
                    <a:pt x="84" y="193"/>
                  </a:moveTo>
                  <a:lnTo>
                    <a:pt x="94" y="193"/>
                  </a:lnTo>
                  <a:lnTo>
                    <a:pt x="94" y="199"/>
                  </a:lnTo>
                  <a:lnTo>
                    <a:pt x="113" y="199"/>
                  </a:lnTo>
                  <a:lnTo>
                    <a:pt x="113" y="206"/>
                  </a:lnTo>
                  <a:lnTo>
                    <a:pt x="160" y="206"/>
                  </a:lnTo>
                  <a:lnTo>
                    <a:pt x="160" y="9"/>
                  </a:lnTo>
                  <a:lnTo>
                    <a:pt x="178" y="9"/>
                  </a:lnTo>
                  <a:lnTo>
                    <a:pt x="178" y="0"/>
                  </a:lnTo>
                  <a:lnTo>
                    <a:pt x="218" y="0"/>
                  </a:lnTo>
                  <a:lnTo>
                    <a:pt x="218" y="9"/>
                  </a:lnTo>
                  <a:lnTo>
                    <a:pt x="231" y="9"/>
                  </a:lnTo>
                  <a:lnTo>
                    <a:pt x="231" y="206"/>
                  </a:lnTo>
                  <a:lnTo>
                    <a:pt x="245" y="206"/>
                  </a:lnTo>
                  <a:lnTo>
                    <a:pt x="245" y="214"/>
                  </a:lnTo>
                  <a:lnTo>
                    <a:pt x="296" y="214"/>
                  </a:lnTo>
                  <a:lnTo>
                    <a:pt x="296" y="218"/>
                  </a:lnTo>
                  <a:lnTo>
                    <a:pt x="245" y="218"/>
                  </a:lnTo>
                  <a:lnTo>
                    <a:pt x="231" y="218"/>
                  </a:lnTo>
                  <a:lnTo>
                    <a:pt x="160" y="218"/>
                  </a:lnTo>
                  <a:lnTo>
                    <a:pt x="130" y="218"/>
                  </a:lnTo>
                  <a:lnTo>
                    <a:pt x="84" y="218"/>
                  </a:lnTo>
                  <a:lnTo>
                    <a:pt x="80" y="218"/>
                  </a:lnTo>
                  <a:lnTo>
                    <a:pt x="50" y="218"/>
                  </a:lnTo>
                  <a:lnTo>
                    <a:pt x="0" y="218"/>
                  </a:lnTo>
                  <a:lnTo>
                    <a:pt x="0" y="4"/>
                  </a:lnTo>
                  <a:lnTo>
                    <a:pt x="50" y="4"/>
                  </a:lnTo>
                  <a:lnTo>
                    <a:pt x="50" y="25"/>
                  </a:lnTo>
                  <a:lnTo>
                    <a:pt x="84" y="25"/>
                  </a:lnTo>
                  <a:lnTo>
                    <a:pt x="84" y="193"/>
                  </a:lnTo>
                  <a:lnTo>
                    <a:pt x="84" y="19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9" name="ïṥḻïḍè">
              <a:extLst>
                <a:ext uri="{FF2B5EF4-FFF2-40B4-BE49-F238E27FC236}">
                  <a16:creationId xmlns:a16="http://schemas.microsoft.com/office/drawing/2014/main" id="{5511EAEE-6F34-47C0-B55E-003AFDC42AF0}"/>
                </a:ext>
              </a:extLst>
            </p:cNvPr>
            <p:cNvSpPr/>
            <p:nvPr/>
          </p:nvSpPr>
          <p:spPr bwMode="auto">
            <a:xfrm>
              <a:off x="35399"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0" name="îṣ1iḋê">
              <a:extLst>
                <a:ext uri="{FF2B5EF4-FFF2-40B4-BE49-F238E27FC236}">
                  <a16:creationId xmlns:a16="http://schemas.microsoft.com/office/drawing/2014/main" id="{BD52D1FA-6B93-4BBB-AA76-6639FB421281}"/>
                </a:ext>
              </a:extLst>
            </p:cNvPr>
            <p:cNvSpPr/>
            <p:nvPr/>
          </p:nvSpPr>
          <p:spPr bwMode="auto">
            <a:xfrm>
              <a:off x="2796502" y="4887064"/>
              <a:ext cx="595877" cy="1166323"/>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1" name="ïṡļîḓê">
              <a:extLst>
                <a:ext uri="{FF2B5EF4-FFF2-40B4-BE49-F238E27FC236}">
                  <a16:creationId xmlns:a16="http://schemas.microsoft.com/office/drawing/2014/main" id="{0B15C851-F157-4A57-BC95-4B7A43139144}"/>
                </a:ext>
              </a:extLst>
            </p:cNvPr>
            <p:cNvSpPr/>
            <p:nvPr/>
          </p:nvSpPr>
          <p:spPr bwMode="auto">
            <a:xfrm>
              <a:off x="4708034" y="6006189"/>
              <a:ext cx="631276" cy="47199"/>
            </a:xfrm>
            <a:custGeom>
              <a:avLst/>
              <a:gdLst>
                <a:gd name="T0" fmla="*/ 0 w 212"/>
                <a:gd name="T1" fmla="*/ 0 h 15"/>
                <a:gd name="T2" fmla="*/ 212 w 212"/>
                <a:gd name="T3" fmla="*/ 0 h 15"/>
                <a:gd name="T4" fmla="*/ 212 w 212"/>
                <a:gd name="T5" fmla="*/ 15 h 15"/>
                <a:gd name="T6" fmla="*/ 0 w 212"/>
                <a:gd name="T7" fmla="*/ 15 h 15"/>
                <a:gd name="T8" fmla="*/ 0 w 212"/>
                <a:gd name="T9" fmla="*/ 0 h 15"/>
                <a:gd name="T10" fmla="*/ 0 w 212"/>
                <a:gd name="T11" fmla="*/ 0 h 15"/>
              </a:gdLst>
              <a:ahLst/>
              <a:cxnLst>
                <a:cxn ang="0">
                  <a:pos x="T0" y="T1"/>
                </a:cxn>
                <a:cxn ang="0">
                  <a:pos x="T2" y="T3"/>
                </a:cxn>
                <a:cxn ang="0">
                  <a:pos x="T4" y="T5"/>
                </a:cxn>
                <a:cxn ang="0">
                  <a:pos x="T6" y="T7"/>
                </a:cxn>
                <a:cxn ang="0">
                  <a:pos x="T8" y="T9"/>
                </a:cxn>
                <a:cxn ang="0">
                  <a:pos x="T10" y="T11"/>
                </a:cxn>
              </a:cxnLst>
              <a:rect l="0" t="0" r="r" b="b"/>
              <a:pathLst>
                <a:path w="212" h="15">
                  <a:moveTo>
                    <a:pt x="0" y="0"/>
                  </a:moveTo>
                  <a:lnTo>
                    <a:pt x="212" y="0"/>
                  </a:lnTo>
                  <a:lnTo>
                    <a:pt x="212" y="15"/>
                  </a:lnTo>
                  <a:lnTo>
                    <a:pt x="0" y="15"/>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52" name="íSḷídê">
              <a:extLst>
                <a:ext uri="{FF2B5EF4-FFF2-40B4-BE49-F238E27FC236}">
                  <a16:creationId xmlns:a16="http://schemas.microsoft.com/office/drawing/2014/main" id="{24B91648-F27B-4881-A656-9EE49B9927C7}"/>
                </a:ext>
              </a:extLst>
            </p:cNvPr>
            <p:cNvSpPr/>
            <p:nvPr/>
          </p:nvSpPr>
          <p:spPr bwMode="auto">
            <a:xfrm>
              <a:off x="0" y="5982589"/>
              <a:ext cx="9144000" cy="316525"/>
            </a:xfrm>
            <a:custGeom>
              <a:avLst/>
              <a:gdLst>
                <a:gd name="T0" fmla="*/ 132 w 2098"/>
                <a:gd name="T1" fmla="*/ 21 h 101"/>
                <a:gd name="T2" fmla="*/ 138 w 2098"/>
                <a:gd name="T3" fmla="*/ 0 h 101"/>
                <a:gd name="T4" fmla="*/ 281 w 2098"/>
                <a:gd name="T5" fmla="*/ 21 h 101"/>
                <a:gd name="T6" fmla="*/ 289 w 2098"/>
                <a:gd name="T7" fmla="*/ 0 h 101"/>
                <a:gd name="T8" fmla="*/ 675 w 2098"/>
                <a:gd name="T9" fmla="*/ 21 h 101"/>
                <a:gd name="T10" fmla="*/ 685 w 2098"/>
                <a:gd name="T11" fmla="*/ 0 h 101"/>
                <a:gd name="T12" fmla="*/ 706 w 2098"/>
                <a:gd name="T13" fmla="*/ 21 h 101"/>
                <a:gd name="T14" fmla="*/ 710 w 2098"/>
                <a:gd name="T15" fmla="*/ 0 h 101"/>
                <a:gd name="T16" fmla="*/ 819 w 2098"/>
                <a:gd name="T17" fmla="*/ 21 h 101"/>
                <a:gd name="T18" fmla="*/ 824 w 2098"/>
                <a:gd name="T19" fmla="*/ 0 h 101"/>
                <a:gd name="T20" fmla="*/ 889 w 2098"/>
                <a:gd name="T21" fmla="*/ 21 h 101"/>
                <a:gd name="T22" fmla="*/ 895 w 2098"/>
                <a:gd name="T23" fmla="*/ 0 h 101"/>
                <a:gd name="T24" fmla="*/ 979 w 2098"/>
                <a:gd name="T25" fmla="*/ 21 h 101"/>
                <a:gd name="T26" fmla="*/ 987 w 2098"/>
                <a:gd name="T27" fmla="*/ 0 h 101"/>
                <a:gd name="T28" fmla="*/ 1222 w 2098"/>
                <a:gd name="T29" fmla="*/ 21 h 101"/>
                <a:gd name="T30" fmla="*/ 1228 w 2098"/>
                <a:gd name="T31" fmla="*/ 0 h 101"/>
                <a:gd name="T32" fmla="*/ 1257 w 2098"/>
                <a:gd name="T33" fmla="*/ 21 h 101"/>
                <a:gd name="T34" fmla="*/ 1260 w 2098"/>
                <a:gd name="T35" fmla="*/ 4 h 101"/>
                <a:gd name="T36" fmla="*/ 1352 w 2098"/>
                <a:gd name="T37" fmla="*/ 0 h 101"/>
                <a:gd name="T38" fmla="*/ 1362 w 2098"/>
                <a:gd name="T39" fmla="*/ 4 h 101"/>
                <a:gd name="T40" fmla="*/ 1446 w 2098"/>
                <a:gd name="T41" fmla="*/ 0 h 101"/>
                <a:gd name="T42" fmla="*/ 1446 w 2098"/>
                <a:gd name="T43" fmla="*/ 11 h 101"/>
                <a:gd name="T44" fmla="*/ 1477 w 2098"/>
                <a:gd name="T45" fmla="*/ 21 h 101"/>
                <a:gd name="T46" fmla="*/ 1478 w 2098"/>
                <a:gd name="T47" fmla="*/ 0 h 101"/>
                <a:gd name="T48" fmla="*/ 1582 w 2098"/>
                <a:gd name="T49" fmla="*/ 21 h 101"/>
                <a:gd name="T50" fmla="*/ 1610 w 2098"/>
                <a:gd name="T51" fmla="*/ 0 h 101"/>
                <a:gd name="T52" fmla="*/ 1783 w 2098"/>
                <a:gd name="T53" fmla="*/ 21 h 101"/>
                <a:gd name="T54" fmla="*/ 1792 w 2098"/>
                <a:gd name="T55" fmla="*/ 0 h 101"/>
                <a:gd name="T56" fmla="*/ 1884 w 2098"/>
                <a:gd name="T57" fmla="*/ 4 h 101"/>
                <a:gd name="T58" fmla="*/ 1903 w 2098"/>
                <a:gd name="T59" fmla="*/ 11 h 101"/>
                <a:gd name="T60" fmla="*/ 1928 w 2098"/>
                <a:gd name="T61" fmla="*/ 0 h 101"/>
                <a:gd name="T62" fmla="*/ 2029 w 2098"/>
                <a:gd name="T63" fmla="*/ 11 h 101"/>
                <a:gd name="T64" fmla="*/ 2037 w 2098"/>
                <a:gd name="T65" fmla="*/ 19 h 101"/>
                <a:gd name="T66" fmla="*/ 2046 w 2098"/>
                <a:gd name="T67" fmla="*/ 4 h 101"/>
                <a:gd name="T68" fmla="*/ 2081 w 2098"/>
                <a:gd name="T69" fmla="*/ 19 h 101"/>
                <a:gd name="T70" fmla="*/ 2087 w 2098"/>
                <a:gd name="T71" fmla="*/ 21 h 101"/>
                <a:gd name="T72" fmla="*/ 2098 w 2098"/>
                <a:gd name="T73" fmla="*/ 57 h 101"/>
                <a:gd name="T74" fmla="*/ 2098 w 2098"/>
                <a:gd name="T75" fmla="*/ 101 h 101"/>
                <a:gd name="T76" fmla="*/ 0 w 2098"/>
                <a:gd name="T77" fmla="*/ 101 h 101"/>
                <a:gd name="T78" fmla="*/ 0 w 2098"/>
                <a:gd name="T79" fmla="*/ 57 h 101"/>
                <a:gd name="T80" fmla="*/ 4 w 2098"/>
                <a:gd name="T81" fmla="*/ 21 h 101"/>
                <a:gd name="T82" fmla="*/ 132 w 2098"/>
                <a:gd name="T8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98" h="101">
                  <a:moveTo>
                    <a:pt x="132" y="0"/>
                  </a:moveTo>
                  <a:lnTo>
                    <a:pt x="132" y="21"/>
                  </a:lnTo>
                  <a:lnTo>
                    <a:pt x="138" y="21"/>
                  </a:lnTo>
                  <a:lnTo>
                    <a:pt x="138" y="0"/>
                  </a:lnTo>
                  <a:lnTo>
                    <a:pt x="281" y="0"/>
                  </a:lnTo>
                  <a:lnTo>
                    <a:pt x="281" y="21"/>
                  </a:lnTo>
                  <a:lnTo>
                    <a:pt x="289" y="21"/>
                  </a:lnTo>
                  <a:lnTo>
                    <a:pt x="289" y="0"/>
                  </a:lnTo>
                  <a:lnTo>
                    <a:pt x="675" y="0"/>
                  </a:lnTo>
                  <a:lnTo>
                    <a:pt x="675" y="21"/>
                  </a:lnTo>
                  <a:lnTo>
                    <a:pt x="685" y="21"/>
                  </a:lnTo>
                  <a:lnTo>
                    <a:pt x="685" y="0"/>
                  </a:lnTo>
                  <a:lnTo>
                    <a:pt x="706" y="0"/>
                  </a:lnTo>
                  <a:lnTo>
                    <a:pt x="706" y="21"/>
                  </a:lnTo>
                  <a:lnTo>
                    <a:pt x="710" y="21"/>
                  </a:lnTo>
                  <a:lnTo>
                    <a:pt x="710" y="0"/>
                  </a:lnTo>
                  <a:lnTo>
                    <a:pt x="819" y="0"/>
                  </a:lnTo>
                  <a:lnTo>
                    <a:pt x="819" y="21"/>
                  </a:lnTo>
                  <a:lnTo>
                    <a:pt x="824" y="21"/>
                  </a:lnTo>
                  <a:lnTo>
                    <a:pt x="824" y="0"/>
                  </a:lnTo>
                  <a:lnTo>
                    <a:pt x="889" y="0"/>
                  </a:lnTo>
                  <a:lnTo>
                    <a:pt x="889" y="21"/>
                  </a:lnTo>
                  <a:lnTo>
                    <a:pt x="895" y="21"/>
                  </a:lnTo>
                  <a:lnTo>
                    <a:pt x="895" y="0"/>
                  </a:lnTo>
                  <a:lnTo>
                    <a:pt x="979" y="0"/>
                  </a:lnTo>
                  <a:lnTo>
                    <a:pt x="979" y="21"/>
                  </a:lnTo>
                  <a:lnTo>
                    <a:pt x="987" y="21"/>
                  </a:lnTo>
                  <a:lnTo>
                    <a:pt x="987" y="0"/>
                  </a:lnTo>
                  <a:lnTo>
                    <a:pt x="1222" y="0"/>
                  </a:lnTo>
                  <a:lnTo>
                    <a:pt x="1222" y="21"/>
                  </a:lnTo>
                  <a:lnTo>
                    <a:pt x="1228" y="21"/>
                  </a:lnTo>
                  <a:lnTo>
                    <a:pt x="1228" y="0"/>
                  </a:lnTo>
                  <a:lnTo>
                    <a:pt x="1257" y="0"/>
                  </a:lnTo>
                  <a:lnTo>
                    <a:pt x="1257" y="21"/>
                  </a:lnTo>
                  <a:lnTo>
                    <a:pt x="1260" y="21"/>
                  </a:lnTo>
                  <a:lnTo>
                    <a:pt x="1260" y="4"/>
                  </a:lnTo>
                  <a:lnTo>
                    <a:pt x="1260" y="0"/>
                  </a:lnTo>
                  <a:lnTo>
                    <a:pt x="1352" y="0"/>
                  </a:lnTo>
                  <a:lnTo>
                    <a:pt x="1352" y="4"/>
                  </a:lnTo>
                  <a:lnTo>
                    <a:pt x="1362" y="4"/>
                  </a:lnTo>
                  <a:lnTo>
                    <a:pt x="1362" y="0"/>
                  </a:lnTo>
                  <a:lnTo>
                    <a:pt x="1446" y="0"/>
                  </a:lnTo>
                  <a:lnTo>
                    <a:pt x="1446" y="4"/>
                  </a:lnTo>
                  <a:lnTo>
                    <a:pt x="1446" y="11"/>
                  </a:lnTo>
                  <a:lnTo>
                    <a:pt x="1477" y="11"/>
                  </a:lnTo>
                  <a:lnTo>
                    <a:pt x="1477" y="21"/>
                  </a:lnTo>
                  <a:lnTo>
                    <a:pt x="1478" y="21"/>
                  </a:lnTo>
                  <a:lnTo>
                    <a:pt x="1478" y="0"/>
                  </a:lnTo>
                  <a:lnTo>
                    <a:pt x="1582" y="0"/>
                  </a:lnTo>
                  <a:lnTo>
                    <a:pt x="1582" y="21"/>
                  </a:lnTo>
                  <a:lnTo>
                    <a:pt x="1610" y="21"/>
                  </a:lnTo>
                  <a:lnTo>
                    <a:pt x="1610" y="0"/>
                  </a:lnTo>
                  <a:lnTo>
                    <a:pt x="1783" y="0"/>
                  </a:lnTo>
                  <a:lnTo>
                    <a:pt x="1783" y="21"/>
                  </a:lnTo>
                  <a:lnTo>
                    <a:pt x="1792" y="21"/>
                  </a:lnTo>
                  <a:lnTo>
                    <a:pt x="1792" y="0"/>
                  </a:lnTo>
                  <a:lnTo>
                    <a:pt x="1884" y="0"/>
                  </a:lnTo>
                  <a:lnTo>
                    <a:pt x="1884" y="4"/>
                  </a:lnTo>
                  <a:lnTo>
                    <a:pt x="1903" y="4"/>
                  </a:lnTo>
                  <a:lnTo>
                    <a:pt x="1903" y="11"/>
                  </a:lnTo>
                  <a:lnTo>
                    <a:pt x="1928" y="11"/>
                  </a:lnTo>
                  <a:lnTo>
                    <a:pt x="1928" y="0"/>
                  </a:lnTo>
                  <a:lnTo>
                    <a:pt x="2029" y="0"/>
                  </a:lnTo>
                  <a:lnTo>
                    <a:pt x="2029" y="11"/>
                  </a:lnTo>
                  <a:lnTo>
                    <a:pt x="2037" y="11"/>
                  </a:lnTo>
                  <a:lnTo>
                    <a:pt x="2037" y="19"/>
                  </a:lnTo>
                  <a:lnTo>
                    <a:pt x="2046" y="19"/>
                  </a:lnTo>
                  <a:lnTo>
                    <a:pt x="2046" y="4"/>
                  </a:lnTo>
                  <a:lnTo>
                    <a:pt x="2081" y="4"/>
                  </a:lnTo>
                  <a:lnTo>
                    <a:pt x="2081" y="19"/>
                  </a:lnTo>
                  <a:lnTo>
                    <a:pt x="2087" y="19"/>
                  </a:lnTo>
                  <a:lnTo>
                    <a:pt x="2087" y="21"/>
                  </a:lnTo>
                  <a:lnTo>
                    <a:pt x="2098" y="21"/>
                  </a:lnTo>
                  <a:lnTo>
                    <a:pt x="2098" y="57"/>
                  </a:lnTo>
                  <a:lnTo>
                    <a:pt x="2098" y="57"/>
                  </a:lnTo>
                  <a:lnTo>
                    <a:pt x="2098" y="101"/>
                  </a:lnTo>
                  <a:lnTo>
                    <a:pt x="2098" y="101"/>
                  </a:lnTo>
                  <a:lnTo>
                    <a:pt x="0" y="101"/>
                  </a:lnTo>
                  <a:lnTo>
                    <a:pt x="0" y="57"/>
                  </a:lnTo>
                  <a:lnTo>
                    <a:pt x="0" y="57"/>
                  </a:lnTo>
                  <a:lnTo>
                    <a:pt x="0" y="21"/>
                  </a:lnTo>
                  <a:lnTo>
                    <a:pt x="4" y="21"/>
                  </a:lnTo>
                  <a:lnTo>
                    <a:pt x="4" y="0"/>
                  </a:lnTo>
                  <a:lnTo>
                    <a:pt x="132" y="0"/>
                  </a:lnTo>
                  <a:lnTo>
                    <a:pt x="132"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3" name="îṧļïdè">
              <a:extLst>
                <a:ext uri="{FF2B5EF4-FFF2-40B4-BE49-F238E27FC236}">
                  <a16:creationId xmlns:a16="http://schemas.microsoft.com/office/drawing/2014/main" id="{7D1C52A3-3E7F-4F08-A48E-09ECEE8091AA}"/>
                </a:ext>
              </a:extLst>
            </p:cNvPr>
            <p:cNvSpPr/>
            <p:nvPr/>
          </p:nvSpPr>
          <p:spPr bwMode="auto">
            <a:xfrm>
              <a:off x="6503219"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4" name="íṩľîďe">
              <a:extLst>
                <a:ext uri="{FF2B5EF4-FFF2-40B4-BE49-F238E27FC236}">
                  <a16:creationId xmlns:a16="http://schemas.microsoft.com/office/drawing/2014/main" id="{92559AA5-08DB-44A7-8194-5EFE8D5DE668}"/>
                </a:ext>
              </a:extLst>
            </p:cNvPr>
            <p:cNvSpPr/>
            <p:nvPr/>
          </p:nvSpPr>
          <p:spPr bwMode="auto">
            <a:xfrm>
              <a:off x="6981101"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5" name="iSḷïḋê">
              <a:extLst>
                <a:ext uri="{FF2B5EF4-FFF2-40B4-BE49-F238E27FC236}">
                  <a16:creationId xmlns:a16="http://schemas.microsoft.com/office/drawing/2014/main" id="{19020C11-2C81-4A0A-9FED-E40B0F84B121}"/>
                </a:ext>
              </a:extLst>
            </p:cNvPr>
            <p:cNvSpPr/>
            <p:nvPr/>
          </p:nvSpPr>
          <p:spPr bwMode="auto">
            <a:xfrm>
              <a:off x="8113861"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56" name="îṥḷîḓé">
              <a:extLst>
                <a:ext uri="{FF2B5EF4-FFF2-40B4-BE49-F238E27FC236}">
                  <a16:creationId xmlns:a16="http://schemas.microsoft.com/office/drawing/2014/main" id="{EA7784E9-ABC3-4756-B167-108F78A2870A}"/>
                </a:ext>
              </a:extLst>
            </p:cNvPr>
            <p:cNvSpPr/>
            <p:nvPr/>
          </p:nvSpPr>
          <p:spPr bwMode="auto">
            <a:xfrm>
              <a:off x="8190561"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57" name="ïsḷiďe">
              <a:extLst>
                <a:ext uri="{FF2B5EF4-FFF2-40B4-BE49-F238E27FC236}">
                  <a16:creationId xmlns:a16="http://schemas.microsoft.com/office/drawing/2014/main" id="{FD4DC11B-4B01-4004-A4AA-47368C6483AF}"/>
                </a:ext>
              </a:extLst>
            </p:cNvPr>
            <p:cNvSpPr/>
            <p:nvPr/>
          </p:nvSpPr>
          <p:spPr bwMode="auto">
            <a:xfrm>
              <a:off x="8420651"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8" name="îṥľïdé">
              <a:extLst>
                <a:ext uri="{FF2B5EF4-FFF2-40B4-BE49-F238E27FC236}">
                  <a16:creationId xmlns:a16="http://schemas.microsoft.com/office/drawing/2014/main" id="{DFD680BB-D3CB-46CD-AC82-0EF1E2DFB9B9}"/>
                </a:ext>
              </a:extLst>
            </p:cNvPr>
            <p:cNvSpPr/>
            <p:nvPr/>
          </p:nvSpPr>
          <p:spPr bwMode="auto">
            <a:xfrm>
              <a:off x="8733341"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9" name="îṧļïḓê">
              <a:extLst>
                <a:ext uri="{FF2B5EF4-FFF2-40B4-BE49-F238E27FC236}">
                  <a16:creationId xmlns:a16="http://schemas.microsoft.com/office/drawing/2014/main" id="{F3902DE8-F754-4C6A-9A79-2C140CCFFA52}"/>
                </a:ext>
              </a:extLst>
            </p:cNvPr>
            <p:cNvSpPr/>
            <p:nvPr/>
          </p:nvSpPr>
          <p:spPr bwMode="auto">
            <a:xfrm>
              <a:off x="8869035"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60" name="íśļîḑé">
              <a:extLst>
                <a:ext uri="{FF2B5EF4-FFF2-40B4-BE49-F238E27FC236}">
                  <a16:creationId xmlns:a16="http://schemas.microsoft.com/office/drawing/2014/main" id="{588F21D5-ADBE-4164-9349-CFA54029E5B8}"/>
                </a:ext>
              </a:extLst>
            </p:cNvPr>
            <p:cNvSpPr/>
            <p:nvPr/>
          </p:nvSpPr>
          <p:spPr bwMode="auto">
            <a:xfrm>
              <a:off x="6107932"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61" name="iṥḷiḑé">
              <a:extLst>
                <a:ext uri="{FF2B5EF4-FFF2-40B4-BE49-F238E27FC236}">
                  <a16:creationId xmlns:a16="http://schemas.microsoft.com/office/drawing/2014/main" id="{7D9A3931-2CDB-431C-AC0E-69CCE88C864D}"/>
                </a:ext>
              </a:extLst>
            </p:cNvPr>
            <p:cNvSpPr/>
            <p:nvPr/>
          </p:nvSpPr>
          <p:spPr bwMode="auto">
            <a:xfrm>
              <a:off x="8454305" y="4466341"/>
              <a:ext cx="595877" cy="1587046"/>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62" name="işḻiďê">
              <a:extLst>
                <a:ext uri="{FF2B5EF4-FFF2-40B4-BE49-F238E27FC236}">
                  <a16:creationId xmlns:a16="http://schemas.microsoft.com/office/drawing/2014/main" id="{D65C478C-F05F-4862-834A-061BC27FD0CE}"/>
                </a:ext>
              </a:extLst>
            </p:cNvPr>
            <p:cNvSpPr/>
            <p:nvPr/>
          </p:nvSpPr>
          <p:spPr bwMode="auto">
            <a:xfrm>
              <a:off x="3813013" y="5050424"/>
              <a:ext cx="5330987" cy="1020666"/>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grpSp>
      <p:sp>
        <p:nvSpPr>
          <p:cNvPr id="63" name="îSḻïḋé">
            <a:extLst>
              <a:ext uri="{FF2B5EF4-FFF2-40B4-BE49-F238E27FC236}">
                <a16:creationId xmlns:a16="http://schemas.microsoft.com/office/drawing/2014/main" id="{BF20F748-132E-4C96-BBEB-A70517E9351A}"/>
              </a:ext>
            </a:extLst>
          </p:cNvPr>
          <p:cNvSpPr/>
          <p:nvPr/>
        </p:nvSpPr>
        <p:spPr>
          <a:xfrm>
            <a:off x="4565386" y="841338"/>
            <a:ext cx="3041716" cy="766917"/>
          </a:xfrm>
          <a:prstGeom prst="roundRect">
            <a:avLst>
              <a:gd name="adj" fmla="val 50000"/>
            </a:avLst>
          </a:prstGeom>
          <a:solidFill>
            <a:schemeClr val="accent1"/>
          </a:solidFill>
          <a:ln>
            <a:noFill/>
          </a:ln>
          <a:effectLst>
            <a:reflection blurRad="6350" stA="240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zh-CN" altLang="en-US" sz="2800" spc="300" dirty="0"/>
              <a:t>项目目标</a:t>
            </a:r>
          </a:p>
        </p:txBody>
      </p:sp>
      <p:grpSp>
        <p:nvGrpSpPr>
          <p:cNvPr id="8" name="组合 7"/>
          <p:cNvGrpSpPr/>
          <p:nvPr/>
        </p:nvGrpSpPr>
        <p:grpSpPr>
          <a:xfrm>
            <a:off x="1587642" y="2222037"/>
            <a:ext cx="2615556" cy="463506"/>
            <a:chOff x="1180779" y="1800875"/>
            <a:chExt cx="2615556" cy="463506"/>
          </a:xfrm>
        </p:grpSpPr>
        <p:pic>
          <p:nvPicPr>
            <p:cNvPr id="3074" name="Picture 2" descr="三角形"/>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7406" y="1800875"/>
              <a:ext cx="221915" cy="445826"/>
            </a:xfrm>
            <a:prstGeom prst="rect">
              <a:avLst/>
            </a:prstGeom>
            <a:noFill/>
            <a:extLst>
              <a:ext uri="{909E8E84-426E-40DD-AFC4-6F175D3DCCD1}">
                <a14:hiddenFill xmlns:a14="http://schemas.microsoft.com/office/drawing/2010/main">
                  <a:solidFill>
                    <a:srgbClr val="FFFFFF"/>
                  </a:solidFill>
                </a14:hiddenFill>
              </a:ext>
            </a:extLst>
          </p:spPr>
        </p:pic>
        <p:grpSp>
          <p:nvGrpSpPr>
            <p:cNvPr id="7" name="组合 6"/>
            <p:cNvGrpSpPr/>
            <p:nvPr/>
          </p:nvGrpSpPr>
          <p:grpSpPr>
            <a:xfrm>
              <a:off x="1180779" y="1802716"/>
              <a:ext cx="2615556" cy="461665"/>
              <a:chOff x="1044315" y="1775257"/>
              <a:chExt cx="2615556" cy="461665"/>
            </a:xfrm>
          </p:grpSpPr>
          <p:pic>
            <p:nvPicPr>
              <p:cNvPr id="3075" name="Picture 3" descr="点"/>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50567" y="1896493"/>
                <a:ext cx="909304" cy="248133"/>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4"/>
              <p:cNvSpPr>
                <a:spLocks noChangeArrowheads="1"/>
              </p:cNvSpPr>
              <p:nvPr/>
            </p:nvSpPr>
            <p:spPr bwMode="auto">
              <a:xfrm>
                <a:off x="1044315" y="1775257"/>
                <a:ext cx="181309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69875" algn="l" defTabSz="914400" rtl="0" eaLnBrk="0" fontAlgn="ctr" latinLnBrk="0" hangingPunct="0">
                  <a:lnSpc>
                    <a:spcPct val="100000"/>
                  </a:lnSpc>
                  <a:spcBef>
                    <a:spcPct val="0"/>
                  </a:spcBef>
                  <a:spcAft>
                    <a:spcPct val="0"/>
                  </a:spcAft>
                  <a:buClrTx/>
                  <a:buSzTx/>
                  <a:buFontTx/>
                  <a:buNone/>
                  <a:tabLst/>
                </a:pPr>
                <a:r>
                  <a:rPr kumimoji="0" lang="zh-CN" altLang="zh-CN" sz="2400" b="0" i="0" u="none" strike="noStrike" cap="none" normalizeH="0" baseline="0" dirty="0">
                    <a:ln>
                      <a:noFill/>
                    </a:ln>
                    <a:solidFill>
                      <a:srgbClr val="00B0F0"/>
                    </a:solidFill>
                    <a:effectLst/>
                    <a:latin typeface="Arial" panose="020B0604020202020204" pitchFamily="34" charset="0"/>
                    <a:ea typeface="黑体" panose="02010609060101010101" pitchFamily="49" charset="-122"/>
                    <a:cs typeface="Times New Roman" panose="02020603050405020304" pitchFamily="18" charset="0"/>
                  </a:rPr>
                  <a:t>知识目标 </a:t>
                </a:r>
                <a:endParaRPr kumimoji="0" lang="zh-CN" altLang="zh-CN" sz="2400" b="0" i="0" u="none" strike="noStrike" cap="none" normalizeH="0" baseline="0" dirty="0">
                  <a:ln>
                    <a:noFill/>
                  </a:ln>
                  <a:solidFill>
                    <a:schemeClr val="tx1"/>
                  </a:solidFill>
                  <a:effectLst/>
                  <a:latin typeface="Arial" panose="020B0604020202020204" pitchFamily="34" charset="0"/>
                </a:endParaRPr>
              </a:p>
            </p:txBody>
          </p:sp>
        </p:grpSp>
      </p:grpSp>
      <p:sp>
        <p:nvSpPr>
          <p:cNvPr id="4" name="Rectangle 5"/>
          <p:cNvSpPr>
            <a:spLocks noChangeArrowheads="1"/>
          </p:cNvSpPr>
          <p:nvPr/>
        </p:nvSpPr>
        <p:spPr bwMode="auto">
          <a:xfrm>
            <a:off x="1565383" y="2821290"/>
            <a:ext cx="5079205"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69875"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zh-CN" altLang="zh-CN" dirty="0"/>
              <a:t>熟悉函数的定义和调用</a:t>
            </a:r>
          </a:p>
          <a:p>
            <a:r>
              <a:rPr lang="zh-CN" altLang="zh-CN" dirty="0"/>
              <a:t>熟悉函数参数的传递方式</a:t>
            </a:r>
          </a:p>
          <a:p>
            <a:r>
              <a:rPr lang="zh-CN" altLang="zh-CN" dirty="0"/>
              <a:t>熟悉特殊函数的分类和应用</a:t>
            </a:r>
            <a:endParaRPr lang="en-US" altLang="zh-CN" dirty="0"/>
          </a:p>
          <a:p>
            <a:r>
              <a:rPr lang="zh-CN" altLang="en-US" dirty="0"/>
              <a:t>了解常用的内置函数</a:t>
            </a:r>
            <a:endParaRPr lang="zh-CN" altLang="zh-CN" dirty="0"/>
          </a:p>
        </p:txBody>
      </p:sp>
      <p:sp>
        <p:nvSpPr>
          <p:cNvPr id="6" name="Rectangle 7"/>
          <p:cNvSpPr>
            <a:spLocks noChangeArrowheads="1"/>
          </p:cNvSpPr>
          <p:nvPr/>
        </p:nvSpPr>
        <p:spPr bwMode="auto">
          <a:xfrm>
            <a:off x="1816390" y="4790164"/>
            <a:ext cx="5079205"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zh-CN" altLang="zh-CN" dirty="0"/>
              <a:t>会定义并调用函数</a:t>
            </a:r>
          </a:p>
          <a:p>
            <a:r>
              <a:rPr lang="zh-CN" altLang="zh-CN" dirty="0"/>
              <a:t>会利用函数解决代码复用问题</a:t>
            </a:r>
          </a:p>
          <a:p>
            <a:r>
              <a:rPr lang="zh-CN" altLang="zh-CN" dirty="0"/>
              <a:t>会利用匿名函数和递归函数解决实际问题</a:t>
            </a:r>
          </a:p>
        </p:txBody>
      </p:sp>
      <p:grpSp>
        <p:nvGrpSpPr>
          <p:cNvPr id="80" name="组合 79"/>
          <p:cNvGrpSpPr/>
          <p:nvPr/>
        </p:nvGrpSpPr>
        <p:grpSpPr>
          <a:xfrm>
            <a:off x="1616914" y="4093004"/>
            <a:ext cx="2615556" cy="463506"/>
            <a:chOff x="1180779" y="1800875"/>
            <a:chExt cx="2615556" cy="463506"/>
          </a:xfrm>
        </p:grpSpPr>
        <p:pic>
          <p:nvPicPr>
            <p:cNvPr id="81" name="Picture 2" descr="三角形"/>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7406" y="1800875"/>
              <a:ext cx="221915" cy="445826"/>
            </a:xfrm>
            <a:prstGeom prst="rect">
              <a:avLst/>
            </a:prstGeom>
            <a:noFill/>
            <a:extLst>
              <a:ext uri="{909E8E84-426E-40DD-AFC4-6F175D3DCCD1}">
                <a14:hiddenFill xmlns:a14="http://schemas.microsoft.com/office/drawing/2010/main">
                  <a:solidFill>
                    <a:srgbClr val="FFFFFF"/>
                  </a:solidFill>
                </a14:hiddenFill>
              </a:ext>
            </a:extLst>
          </p:spPr>
        </p:pic>
        <p:grpSp>
          <p:nvGrpSpPr>
            <p:cNvPr id="82" name="组合 81"/>
            <p:cNvGrpSpPr/>
            <p:nvPr/>
          </p:nvGrpSpPr>
          <p:grpSpPr>
            <a:xfrm>
              <a:off x="1180779" y="1802716"/>
              <a:ext cx="2615556" cy="461665"/>
              <a:chOff x="1044315" y="1775257"/>
              <a:chExt cx="2615556" cy="461665"/>
            </a:xfrm>
          </p:grpSpPr>
          <p:pic>
            <p:nvPicPr>
              <p:cNvPr id="83" name="Picture 3" descr="点"/>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50567" y="1896493"/>
                <a:ext cx="909304" cy="248133"/>
              </a:xfrm>
              <a:prstGeom prst="rect">
                <a:avLst/>
              </a:prstGeom>
              <a:noFill/>
              <a:extLst>
                <a:ext uri="{909E8E84-426E-40DD-AFC4-6F175D3DCCD1}">
                  <a14:hiddenFill xmlns:a14="http://schemas.microsoft.com/office/drawing/2010/main">
                    <a:solidFill>
                      <a:srgbClr val="FFFFFF"/>
                    </a:solidFill>
                  </a14:hiddenFill>
                </a:ext>
              </a:extLst>
            </p:spPr>
          </p:pic>
          <p:sp>
            <p:nvSpPr>
              <p:cNvPr id="84" name="Rectangle 4"/>
              <p:cNvSpPr>
                <a:spLocks noChangeArrowheads="1"/>
              </p:cNvSpPr>
              <p:nvPr/>
            </p:nvSpPr>
            <p:spPr bwMode="auto">
              <a:xfrm>
                <a:off x="1044315" y="1775257"/>
                <a:ext cx="181309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69875" algn="l" defTabSz="914400" rtl="0" eaLnBrk="0" fontAlgn="ctr" latinLnBrk="0" hangingPunct="0">
                  <a:lnSpc>
                    <a:spcPct val="100000"/>
                  </a:lnSpc>
                  <a:spcBef>
                    <a:spcPct val="0"/>
                  </a:spcBef>
                  <a:spcAft>
                    <a:spcPct val="0"/>
                  </a:spcAft>
                  <a:buClrTx/>
                  <a:buSzTx/>
                  <a:buFontTx/>
                  <a:buNone/>
                  <a:tabLst/>
                </a:pPr>
                <a:r>
                  <a:rPr kumimoji="0" lang="zh-CN" altLang="en-US" sz="2400" b="0" i="0" u="none" strike="noStrike" cap="none" normalizeH="0" baseline="0" dirty="0">
                    <a:ln>
                      <a:noFill/>
                    </a:ln>
                    <a:solidFill>
                      <a:srgbClr val="00B0F0"/>
                    </a:solidFill>
                    <a:effectLst/>
                    <a:latin typeface="Arial" panose="020B0604020202020204" pitchFamily="34" charset="0"/>
                    <a:ea typeface="黑体" panose="02010609060101010101" pitchFamily="49" charset="-122"/>
                    <a:cs typeface="Times New Roman" panose="02020603050405020304" pitchFamily="18" charset="0"/>
                  </a:rPr>
                  <a:t>技能</a:t>
                </a:r>
                <a:r>
                  <a:rPr kumimoji="0" lang="zh-CN" altLang="zh-CN" sz="2400" b="0" i="0" u="none" strike="noStrike" cap="none" normalizeH="0" baseline="0" dirty="0">
                    <a:ln>
                      <a:noFill/>
                    </a:ln>
                    <a:solidFill>
                      <a:srgbClr val="00B0F0"/>
                    </a:solidFill>
                    <a:effectLst/>
                    <a:latin typeface="Arial" panose="020B0604020202020204" pitchFamily="34" charset="0"/>
                    <a:ea typeface="黑体" panose="02010609060101010101" pitchFamily="49" charset="-122"/>
                    <a:cs typeface="Times New Roman" panose="02020603050405020304" pitchFamily="18" charset="0"/>
                  </a:rPr>
                  <a:t>目标 </a:t>
                </a:r>
                <a:endParaRPr kumimoji="0" lang="zh-CN" altLang="zh-CN" sz="2400" b="0" i="0" u="none" strike="noStrike" cap="none" normalizeH="0" baseline="0" dirty="0">
                  <a:ln>
                    <a:noFill/>
                  </a:ln>
                  <a:solidFill>
                    <a:schemeClr val="tx1"/>
                  </a:solidFill>
                  <a:effectLst/>
                  <a:latin typeface="Arial" panose="020B0604020202020204" pitchFamily="34" charset="0"/>
                </a:endParaRPr>
              </a:p>
            </p:txBody>
          </p:sp>
        </p:grpSp>
      </p:grpSp>
    </p:spTree>
    <p:custDataLst>
      <p:tags r:id="rId1"/>
    </p:custDataLst>
    <p:extLst>
      <p:ext uri="{BB962C8B-B14F-4D97-AF65-F5344CB8AC3E}">
        <p14:creationId xmlns:p14="http://schemas.microsoft.com/office/powerpoint/2010/main" val="24548650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57647" y="1066022"/>
            <a:ext cx="7680960" cy="5459187"/>
          </a:xfrm>
          <a:prstGeom prst="rect">
            <a:avLst/>
          </a:prstGeom>
          <a:solidFill>
            <a:schemeClr val="bg1">
              <a:lumMod val="95000"/>
            </a:schemeClr>
          </a:solidFill>
        </p:spPr>
        <p:txBody>
          <a:bodyPr wrap="square">
            <a:spAutoFit/>
          </a:bodyPr>
          <a:lstStyle/>
          <a:p>
            <a:pPr indent="457200">
              <a:lnSpc>
                <a:spcPct val="150000"/>
              </a:lnSpc>
              <a:spcAft>
                <a:spcPts val="0"/>
              </a:spcAft>
            </a:pPr>
            <a:r>
              <a:rPr lang="en-US" altLang="zh-CN" dirty="0">
                <a:latin typeface="+mn-ea"/>
                <a:cs typeface="Times New Roman" panose="02020603050405020304" pitchFamily="18" charset="0"/>
              </a:rPr>
              <a:t># </a:t>
            </a:r>
            <a:r>
              <a:rPr lang="zh-CN" altLang="zh-CN" dirty="0">
                <a:latin typeface="+mn-ea"/>
                <a:cs typeface="Times New Roman" panose="02020603050405020304" pitchFamily="18" charset="0"/>
              </a:rPr>
              <a:t>冰雹猜想</a:t>
            </a:r>
          </a:p>
          <a:p>
            <a:pPr indent="457200">
              <a:lnSpc>
                <a:spcPct val="150000"/>
              </a:lnSpc>
              <a:spcAft>
                <a:spcPts val="0"/>
              </a:spcAft>
            </a:pPr>
            <a:r>
              <a:rPr lang="en-US" altLang="zh-CN" dirty="0" err="1">
                <a:latin typeface="+mn-ea"/>
                <a:cs typeface="Times New Roman" panose="02020603050405020304" pitchFamily="18" charset="0"/>
              </a:rPr>
              <a:t>def</a:t>
            </a:r>
            <a:r>
              <a:rPr lang="en-US" altLang="zh-CN" dirty="0">
                <a:latin typeface="+mn-ea"/>
                <a:cs typeface="Times New Roman" panose="02020603050405020304" pitchFamily="18" charset="0"/>
              </a:rPr>
              <a:t> guess(number):</a:t>
            </a:r>
            <a:endParaRPr lang="zh-CN" altLang="zh-CN" dirty="0">
              <a:latin typeface="+mn-ea"/>
              <a:cs typeface="Times New Roman" panose="02020603050405020304" pitchFamily="18" charset="0"/>
            </a:endParaRPr>
          </a:p>
          <a:p>
            <a:pPr indent="457200">
              <a:lnSpc>
                <a:spcPct val="150000"/>
              </a:lnSpc>
              <a:spcAft>
                <a:spcPts val="0"/>
              </a:spcAft>
            </a:pPr>
            <a:r>
              <a:rPr lang="en-US" altLang="zh-CN" dirty="0">
                <a:latin typeface="+mn-ea"/>
                <a:cs typeface="Times New Roman" panose="02020603050405020304" pitchFamily="18" charset="0"/>
              </a:rPr>
              <a:t>    </a:t>
            </a:r>
            <a:r>
              <a:rPr lang="en-US" altLang="zh-CN" dirty="0" err="1">
                <a:latin typeface="+mn-ea"/>
                <a:cs typeface="Times New Roman" panose="02020603050405020304" pitchFamily="18" charset="0"/>
              </a:rPr>
              <a:t>i</a:t>
            </a:r>
            <a:r>
              <a:rPr lang="en-US" altLang="zh-CN" dirty="0">
                <a:latin typeface="+mn-ea"/>
                <a:cs typeface="Times New Roman" panose="02020603050405020304" pitchFamily="18" charset="0"/>
              </a:rPr>
              <a:t> = 0  				# </a:t>
            </a:r>
            <a:r>
              <a:rPr lang="zh-CN" altLang="zh-CN" dirty="0">
                <a:latin typeface="+mn-ea"/>
                <a:cs typeface="Times New Roman" panose="02020603050405020304" pitchFamily="18" charset="0"/>
              </a:rPr>
              <a:t>统计变换的次数</a:t>
            </a:r>
          </a:p>
          <a:p>
            <a:pPr indent="457200">
              <a:lnSpc>
                <a:spcPct val="150000"/>
              </a:lnSpc>
              <a:spcAft>
                <a:spcPts val="0"/>
              </a:spcAft>
            </a:pPr>
            <a:r>
              <a:rPr lang="en-US" altLang="zh-CN" dirty="0">
                <a:latin typeface="+mn-ea"/>
                <a:cs typeface="Times New Roman" panose="02020603050405020304" pitchFamily="18" charset="0"/>
              </a:rPr>
              <a:t>    </a:t>
            </a:r>
            <a:r>
              <a:rPr lang="en-US" altLang="zh-CN" dirty="0" err="1">
                <a:latin typeface="+mn-ea"/>
                <a:cs typeface="Times New Roman" panose="02020603050405020304" pitchFamily="18" charset="0"/>
              </a:rPr>
              <a:t>original_number</a:t>
            </a:r>
            <a:r>
              <a:rPr lang="en-US" altLang="zh-CN" dirty="0">
                <a:latin typeface="+mn-ea"/>
                <a:cs typeface="Times New Roman" panose="02020603050405020304" pitchFamily="18" charset="0"/>
              </a:rPr>
              <a:t> = number  	# </a:t>
            </a:r>
            <a:r>
              <a:rPr lang="zh-CN" altLang="zh-CN" dirty="0">
                <a:latin typeface="+mn-ea"/>
                <a:cs typeface="Times New Roman" panose="02020603050405020304" pitchFamily="18" charset="0"/>
              </a:rPr>
              <a:t>记录最初的</a:t>
            </a:r>
            <a:r>
              <a:rPr lang="en-US" altLang="zh-CN" dirty="0">
                <a:latin typeface="+mn-ea"/>
                <a:cs typeface="Times New Roman" panose="02020603050405020304" pitchFamily="18" charset="0"/>
              </a:rPr>
              <a:t>number</a:t>
            </a:r>
            <a:endParaRPr lang="zh-CN" altLang="zh-CN" dirty="0">
              <a:latin typeface="+mn-ea"/>
              <a:cs typeface="Times New Roman" panose="02020603050405020304" pitchFamily="18" charset="0"/>
            </a:endParaRPr>
          </a:p>
          <a:p>
            <a:pPr indent="457200">
              <a:lnSpc>
                <a:spcPct val="150000"/>
              </a:lnSpc>
              <a:spcAft>
                <a:spcPts val="0"/>
              </a:spcAft>
            </a:pPr>
            <a:r>
              <a:rPr lang="en-US" altLang="zh-CN" dirty="0">
                <a:latin typeface="+mn-ea"/>
                <a:cs typeface="Times New Roman" panose="02020603050405020304" pitchFamily="18" charset="0"/>
              </a:rPr>
              <a:t>    while number != 1:</a:t>
            </a:r>
            <a:endParaRPr lang="zh-CN" altLang="zh-CN" dirty="0">
              <a:latin typeface="+mn-ea"/>
              <a:cs typeface="Times New Roman" panose="02020603050405020304" pitchFamily="18" charset="0"/>
            </a:endParaRPr>
          </a:p>
          <a:p>
            <a:pPr indent="457200">
              <a:lnSpc>
                <a:spcPct val="150000"/>
              </a:lnSpc>
              <a:spcAft>
                <a:spcPts val="0"/>
              </a:spcAft>
            </a:pPr>
            <a:r>
              <a:rPr lang="en-US" altLang="zh-CN" dirty="0">
                <a:latin typeface="+mn-ea"/>
                <a:cs typeface="Times New Roman" panose="02020603050405020304" pitchFamily="18" charset="0"/>
              </a:rPr>
              <a:t>        if number % 2 == 0:    	# number</a:t>
            </a:r>
            <a:r>
              <a:rPr lang="zh-CN" altLang="zh-CN" dirty="0">
                <a:latin typeface="+mn-ea"/>
                <a:cs typeface="Times New Roman" panose="02020603050405020304" pitchFamily="18" charset="0"/>
              </a:rPr>
              <a:t>为偶数</a:t>
            </a:r>
          </a:p>
          <a:p>
            <a:pPr indent="457200">
              <a:lnSpc>
                <a:spcPct val="150000"/>
              </a:lnSpc>
              <a:spcAft>
                <a:spcPts val="0"/>
              </a:spcAft>
            </a:pPr>
            <a:r>
              <a:rPr lang="en-US" altLang="zh-CN" dirty="0">
                <a:latin typeface="+mn-ea"/>
                <a:cs typeface="Times New Roman" panose="02020603050405020304" pitchFamily="18" charset="0"/>
              </a:rPr>
              <a:t>            number = number / 2</a:t>
            </a:r>
            <a:endParaRPr lang="zh-CN" altLang="zh-CN" dirty="0">
              <a:latin typeface="+mn-ea"/>
              <a:cs typeface="Times New Roman" panose="02020603050405020304" pitchFamily="18" charset="0"/>
            </a:endParaRPr>
          </a:p>
          <a:p>
            <a:pPr indent="457200">
              <a:lnSpc>
                <a:spcPct val="150000"/>
              </a:lnSpc>
              <a:spcAft>
                <a:spcPts val="0"/>
              </a:spcAft>
            </a:pPr>
            <a:r>
              <a:rPr lang="en-US" altLang="zh-CN" dirty="0">
                <a:latin typeface="+mn-ea"/>
                <a:cs typeface="Times New Roman" panose="02020603050405020304" pitchFamily="18" charset="0"/>
              </a:rPr>
              <a:t>        else:  					# number</a:t>
            </a:r>
            <a:r>
              <a:rPr lang="zh-CN" altLang="zh-CN" dirty="0">
                <a:latin typeface="+mn-ea"/>
                <a:cs typeface="Times New Roman" panose="02020603050405020304" pitchFamily="18" charset="0"/>
              </a:rPr>
              <a:t>为奇数</a:t>
            </a:r>
          </a:p>
          <a:p>
            <a:pPr indent="457200">
              <a:lnSpc>
                <a:spcPct val="150000"/>
              </a:lnSpc>
              <a:spcAft>
                <a:spcPts val="0"/>
              </a:spcAft>
            </a:pPr>
            <a:r>
              <a:rPr lang="en-US" altLang="zh-CN" dirty="0">
                <a:latin typeface="+mn-ea"/>
                <a:cs typeface="Times New Roman" panose="02020603050405020304" pitchFamily="18" charset="0"/>
              </a:rPr>
              <a:t>            number = number * 3 + 1</a:t>
            </a:r>
            <a:endParaRPr lang="zh-CN" altLang="zh-CN" dirty="0">
              <a:latin typeface="+mn-ea"/>
              <a:cs typeface="Times New Roman" panose="02020603050405020304" pitchFamily="18" charset="0"/>
            </a:endParaRPr>
          </a:p>
          <a:p>
            <a:pPr indent="457200">
              <a:lnSpc>
                <a:spcPct val="150000"/>
              </a:lnSpc>
              <a:spcAft>
                <a:spcPts val="0"/>
              </a:spcAft>
            </a:pPr>
            <a:r>
              <a:rPr lang="en-US" altLang="zh-CN" dirty="0">
                <a:latin typeface="+mn-ea"/>
                <a:cs typeface="Times New Roman" panose="02020603050405020304" pitchFamily="18" charset="0"/>
              </a:rPr>
              <a:t>        </a:t>
            </a:r>
            <a:r>
              <a:rPr lang="en-US" altLang="zh-CN" dirty="0" err="1">
                <a:latin typeface="+mn-ea"/>
                <a:cs typeface="Times New Roman" panose="02020603050405020304" pitchFamily="18" charset="0"/>
              </a:rPr>
              <a:t>i</a:t>
            </a:r>
            <a:r>
              <a:rPr lang="en-US" altLang="zh-CN" dirty="0">
                <a:latin typeface="+mn-ea"/>
                <a:cs typeface="Times New Roman" panose="02020603050405020304" pitchFamily="18" charset="0"/>
              </a:rPr>
              <a:t> += 1</a:t>
            </a:r>
            <a:endParaRPr lang="zh-CN" altLang="zh-CN" dirty="0">
              <a:latin typeface="+mn-ea"/>
              <a:cs typeface="Times New Roman" panose="02020603050405020304" pitchFamily="18" charset="0"/>
            </a:endParaRPr>
          </a:p>
          <a:p>
            <a:pPr indent="457200">
              <a:lnSpc>
                <a:spcPct val="150000"/>
              </a:lnSpc>
              <a:spcAft>
                <a:spcPts val="0"/>
              </a:spcAft>
            </a:pPr>
            <a:r>
              <a:rPr lang="en-US" altLang="zh-CN" dirty="0">
                <a:latin typeface="+mn-ea"/>
                <a:cs typeface="Times New Roman" panose="02020603050405020304" pitchFamily="18" charset="0"/>
              </a:rPr>
              <a:t>    print(f"{</a:t>
            </a:r>
            <a:r>
              <a:rPr lang="en-US" altLang="zh-CN" dirty="0" err="1">
                <a:latin typeface="+mn-ea"/>
                <a:cs typeface="Times New Roman" panose="02020603050405020304" pitchFamily="18" charset="0"/>
              </a:rPr>
              <a:t>original_number</a:t>
            </a:r>
            <a:r>
              <a:rPr lang="en-US" altLang="zh-CN" dirty="0">
                <a:latin typeface="+mn-ea"/>
                <a:cs typeface="Times New Roman" panose="02020603050405020304" pitchFamily="18" charset="0"/>
              </a:rPr>
              <a:t>}</a:t>
            </a:r>
            <a:r>
              <a:rPr lang="zh-CN" altLang="zh-CN" dirty="0">
                <a:latin typeface="+mn-ea"/>
                <a:cs typeface="Times New Roman" panose="02020603050405020304" pitchFamily="18" charset="0"/>
              </a:rPr>
              <a:t>经过</a:t>
            </a:r>
            <a:r>
              <a:rPr lang="en-US" altLang="zh-CN" dirty="0">
                <a:latin typeface="+mn-ea"/>
                <a:cs typeface="Times New Roman" panose="02020603050405020304" pitchFamily="18" charset="0"/>
              </a:rPr>
              <a:t>{</a:t>
            </a:r>
            <a:r>
              <a:rPr lang="en-US" altLang="zh-CN" dirty="0" err="1">
                <a:latin typeface="+mn-ea"/>
                <a:cs typeface="Times New Roman" panose="02020603050405020304" pitchFamily="18" charset="0"/>
              </a:rPr>
              <a:t>i</a:t>
            </a:r>
            <a:r>
              <a:rPr lang="en-US" altLang="zh-CN" dirty="0">
                <a:latin typeface="+mn-ea"/>
                <a:cs typeface="Times New Roman" panose="02020603050405020304" pitchFamily="18" charset="0"/>
              </a:rPr>
              <a:t>}</a:t>
            </a:r>
            <a:r>
              <a:rPr lang="zh-CN" altLang="zh-CN" dirty="0">
                <a:latin typeface="+mn-ea"/>
                <a:cs typeface="Times New Roman" panose="02020603050405020304" pitchFamily="18" charset="0"/>
              </a:rPr>
              <a:t>次变换后回到</a:t>
            </a:r>
            <a:r>
              <a:rPr lang="en-US" altLang="zh-CN" dirty="0">
                <a:latin typeface="+mn-ea"/>
                <a:cs typeface="Times New Roman" panose="02020603050405020304" pitchFamily="18" charset="0"/>
              </a:rPr>
              <a:t>1")</a:t>
            </a:r>
            <a:endParaRPr lang="zh-CN" altLang="zh-CN" dirty="0">
              <a:latin typeface="+mn-ea"/>
              <a:cs typeface="Times New Roman" panose="02020603050405020304" pitchFamily="18" charset="0"/>
            </a:endParaRPr>
          </a:p>
          <a:p>
            <a:pPr indent="457200">
              <a:lnSpc>
                <a:spcPct val="150000"/>
              </a:lnSpc>
              <a:spcAft>
                <a:spcPts val="0"/>
              </a:spcAft>
            </a:pPr>
            <a:r>
              <a:rPr lang="en-US" altLang="zh-CN" dirty="0" err="1">
                <a:latin typeface="+mn-ea"/>
                <a:cs typeface="Times New Roman" panose="02020603050405020304" pitchFamily="18" charset="0"/>
              </a:rPr>
              <a:t>num</a:t>
            </a:r>
            <a:r>
              <a:rPr lang="en-US" altLang="zh-CN" dirty="0">
                <a:latin typeface="+mn-ea"/>
                <a:cs typeface="Times New Roman" panose="02020603050405020304" pitchFamily="18" charset="0"/>
              </a:rPr>
              <a:t> = </a:t>
            </a:r>
            <a:r>
              <a:rPr lang="en-US" altLang="zh-CN" dirty="0" err="1">
                <a:latin typeface="+mn-ea"/>
                <a:cs typeface="Times New Roman" panose="02020603050405020304" pitchFamily="18" charset="0"/>
              </a:rPr>
              <a:t>int</a:t>
            </a:r>
            <a:r>
              <a:rPr lang="en-US" altLang="zh-CN" dirty="0">
                <a:latin typeface="+mn-ea"/>
                <a:cs typeface="Times New Roman" panose="02020603050405020304" pitchFamily="18" charset="0"/>
              </a:rPr>
              <a:t>(input("</a:t>
            </a:r>
            <a:r>
              <a:rPr lang="zh-CN" altLang="zh-CN" dirty="0">
                <a:latin typeface="+mn-ea"/>
                <a:cs typeface="Times New Roman" panose="02020603050405020304" pitchFamily="18" charset="0"/>
              </a:rPr>
              <a:t>请输入一个大于</a:t>
            </a:r>
            <a:r>
              <a:rPr lang="en-US" altLang="zh-CN" dirty="0">
                <a:latin typeface="+mn-ea"/>
                <a:cs typeface="Times New Roman" panose="02020603050405020304" pitchFamily="18" charset="0"/>
              </a:rPr>
              <a:t>1</a:t>
            </a:r>
            <a:r>
              <a:rPr lang="zh-CN" altLang="zh-CN" dirty="0">
                <a:latin typeface="+mn-ea"/>
                <a:cs typeface="Times New Roman" panose="02020603050405020304" pitchFamily="18" charset="0"/>
              </a:rPr>
              <a:t>的正整数</a:t>
            </a:r>
            <a:r>
              <a:rPr lang="en-US" altLang="zh-CN" dirty="0">
                <a:latin typeface="+mn-ea"/>
                <a:cs typeface="Times New Roman" panose="02020603050405020304" pitchFamily="18" charset="0"/>
              </a:rPr>
              <a:t>:"))</a:t>
            </a:r>
            <a:endParaRPr lang="zh-CN" altLang="zh-CN" dirty="0">
              <a:latin typeface="+mn-ea"/>
              <a:cs typeface="Times New Roman" panose="02020603050405020304" pitchFamily="18" charset="0"/>
            </a:endParaRPr>
          </a:p>
          <a:p>
            <a:pPr indent="457200">
              <a:lnSpc>
                <a:spcPct val="150000"/>
              </a:lnSpc>
              <a:spcAft>
                <a:spcPts val="0"/>
              </a:spcAft>
            </a:pPr>
            <a:r>
              <a:rPr lang="en-US" altLang="zh-CN" dirty="0">
                <a:latin typeface="+mn-ea"/>
                <a:cs typeface="Times New Roman" panose="02020603050405020304" pitchFamily="18" charset="0"/>
              </a:rPr>
              <a:t>guess(</a:t>
            </a:r>
            <a:r>
              <a:rPr lang="en-US" altLang="zh-CN" dirty="0" err="1">
                <a:latin typeface="+mn-ea"/>
                <a:cs typeface="Times New Roman" panose="02020603050405020304" pitchFamily="18" charset="0"/>
              </a:rPr>
              <a:t>num</a:t>
            </a:r>
            <a:r>
              <a:rPr lang="en-US" altLang="zh-CN" dirty="0">
                <a:latin typeface="+mn-ea"/>
                <a:cs typeface="Times New Roman" panose="02020603050405020304" pitchFamily="18" charset="0"/>
              </a:rPr>
              <a:t>)</a:t>
            </a:r>
            <a:endParaRPr lang="zh-CN" altLang="zh-CN" dirty="0">
              <a:latin typeface="+mn-ea"/>
              <a:cs typeface="Times New Roman" panose="02020603050405020304" pitchFamily="18" charset="0"/>
            </a:endParaRPr>
          </a:p>
        </p:txBody>
      </p:sp>
      <p:pic>
        <p:nvPicPr>
          <p:cNvPr id="10242"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53962" y="5672456"/>
            <a:ext cx="2849890" cy="710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40917849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a:extLst>
              <a:ext uri="{FF2B5EF4-FFF2-40B4-BE49-F238E27FC236}">
                <a16:creationId xmlns:a16="http://schemas.microsoft.com/office/drawing/2014/main" id="{E7AA312C-E01D-4125-94F1-B35F5A8297C6}"/>
              </a:ext>
            </a:extLst>
          </p:cNvPr>
          <p:cNvSpPr>
            <a:spLocks noChangeArrowheads="1"/>
          </p:cNvSpPr>
          <p:nvPr/>
        </p:nvSpPr>
        <p:spPr bwMode="auto">
          <a:xfrm>
            <a:off x="822217" y="408207"/>
            <a:ext cx="4873189"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solidFill>
                  <a:schemeClr val="accent4">
                    <a:lumMod val="75000"/>
                  </a:schemeClr>
                </a:solidFill>
                <a:latin typeface="微软雅黑" pitchFamily="34" charset="-122"/>
                <a:ea typeface="微软雅黑" pitchFamily="34" charset="-122"/>
              </a:rPr>
              <a:t>任务实践</a:t>
            </a:r>
            <a:r>
              <a:rPr lang="en-US" altLang="zh-CN" sz="2800" dirty="0">
                <a:solidFill>
                  <a:schemeClr val="accent4">
                    <a:lumMod val="75000"/>
                  </a:schemeClr>
                </a:solidFill>
                <a:latin typeface="微软雅黑" pitchFamily="34" charset="-122"/>
                <a:ea typeface="微软雅黑" pitchFamily="34" charset="-122"/>
              </a:rPr>
              <a:t>-</a:t>
            </a:r>
            <a:r>
              <a:rPr lang="zh-CN" altLang="en-US" sz="2800" dirty="0">
                <a:solidFill>
                  <a:schemeClr val="accent4">
                    <a:lumMod val="75000"/>
                  </a:schemeClr>
                </a:solidFill>
                <a:latin typeface="微软雅黑" pitchFamily="34" charset="-122"/>
                <a:ea typeface="微软雅黑" pitchFamily="34" charset="-122"/>
              </a:rPr>
              <a:t>模拟计算器</a:t>
            </a:r>
            <a:endParaRPr lang="zh-CN" altLang="zh-CN" sz="2800" dirty="0">
              <a:solidFill>
                <a:schemeClr val="accent4">
                  <a:lumMod val="75000"/>
                </a:schemeClr>
              </a:solidFill>
              <a:latin typeface="微软雅黑" pitchFamily="34" charset="-122"/>
              <a:ea typeface="微软雅黑" pitchFamily="34" charset="-122"/>
            </a:endParaRPr>
          </a:p>
        </p:txBody>
      </p:sp>
      <p:sp>
        <p:nvSpPr>
          <p:cNvPr id="7" name="矩形 6"/>
          <p:cNvSpPr/>
          <p:nvPr/>
        </p:nvSpPr>
        <p:spPr>
          <a:xfrm>
            <a:off x="1297304" y="1932784"/>
            <a:ext cx="9797416" cy="1754326"/>
          </a:xfrm>
          <a:prstGeom prst="rect">
            <a:avLst/>
          </a:prstGeom>
        </p:spPr>
        <p:txBody>
          <a:bodyPr wrap="square">
            <a:spAutoFit/>
          </a:bodyPr>
          <a:lstStyle/>
          <a:p>
            <a:pPr>
              <a:lnSpc>
                <a:spcPct val="150000"/>
              </a:lnSpc>
            </a:pP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rPr>
              <a:t>计算器极大地提高了人们进行数字计算的效率与准确性，平时的简单计算都离不开计算器。计算器最基本的功能是四则运算。本任务要求编写</a:t>
            </a:r>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程序</a:t>
            </a: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rPr>
              <a:t>，利用</a:t>
            </a:r>
            <a:r>
              <a:rPr lang="zh-CN" altLang="en-US"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函数</a:t>
            </a: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rPr>
              <a:t>实现计算器的</a:t>
            </a:r>
            <a:r>
              <a:rPr lang="zh-CN" altLang="zh-CN"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四则运算</a:t>
            </a: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rPr>
              <a:t>功能。</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       </a:t>
            </a: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75470" y="3141654"/>
            <a:ext cx="1917158" cy="1917158"/>
          </a:xfrm>
          <a:prstGeom prst="rect">
            <a:avLst/>
          </a:prstGeom>
        </p:spPr>
      </p:pic>
    </p:spTree>
    <p:custDataLst>
      <p:tags r:id="rId1"/>
    </p:custDataLst>
    <p:extLst>
      <p:ext uri="{BB962C8B-B14F-4D97-AF65-F5344CB8AC3E}">
        <p14:creationId xmlns:p14="http://schemas.microsoft.com/office/powerpoint/2010/main" val="26385843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a:extLst>
              <a:ext uri="{FF2B5EF4-FFF2-40B4-BE49-F238E27FC236}">
                <a16:creationId xmlns:a16="http://schemas.microsoft.com/office/drawing/2014/main" id="{E7AA312C-E01D-4125-94F1-B35F5A8297C6}"/>
              </a:ext>
            </a:extLst>
          </p:cNvPr>
          <p:cNvSpPr>
            <a:spLocks noChangeArrowheads="1"/>
          </p:cNvSpPr>
          <p:nvPr/>
        </p:nvSpPr>
        <p:spPr bwMode="auto">
          <a:xfrm>
            <a:off x="822217" y="408207"/>
            <a:ext cx="4873189"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solidFill>
                  <a:schemeClr val="accent4">
                    <a:lumMod val="75000"/>
                  </a:schemeClr>
                </a:solidFill>
                <a:latin typeface="微软雅黑" pitchFamily="34" charset="-122"/>
                <a:ea typeface="微软雅黑" pitchFamily="34" charset="-122"/>
              </a:rPr>
              <a:t>任务实践</a:t>
            </a:r>
            <a:r>
              <a:rPr lang="en-US" altLang="zh-CN" sz="2800" dirty="0">
                <a:solidFill>
                  <a:schemeClr val="accent4">
                    <a:lumMod val="75000"/>
                  </a:schemeClr>
                </a:solidFill>
                <a:latin typeface="微软雅黑" pitchFamily="34" charset="-122"/>
                <a:ea typeface="微软雅黑" pitchFamily="34" charset="-122"/>
              </a:rPr>
              <a:t>-</a:t>
            </a:r>
            <a:r>
              <a:rPr lang="zh-CN" altLang="en-US" sz="2800" dirty="0">
                <a:solidFill>
                  <a:schemeClr val="accent4">
                    <a:lumMod val="75000"/>
                  </a:schemeClr>
                </a:solidFill>
                <a:latin typeface="微软雅黑" pitchFamily="34" charset="-122"/>
                <a:ea typeface="微软雅黑" pitchFamily="34" charset="-122"/>
              </a:rPr>
              <a:t>模拟计算器</a:t>
            </a:r>
            <a:endParaRPr lang="zh-CN" altLang="zh-CN" sz="2800" dirty="0">
              <a:solidFill>
                <a:schemeClr val="accent4">
                  <a:lumMod val="75000"/>
                </a:schemeClr>
              </a:solidFill>
              <a:latin typeface="微软雅黑" pitchFamily="34" charset="-122"/>
              <a:ea typeface="微软雅黑" pitchFamily="34" charset="-122"/>
            </a:endParaRPr>
          </a:p>
        </p:txBody>
      </p:sp>
      <p:sp>
        <p:nvSpPr>
          <p:cNvPr id="9" name="矩形 8"/>
          <p:cNvSpPr/>
          <p:nvPr/>
        </p:nvSpPr>
        <p:spPr>
          <a:xfrm>
            <a:off x="951610" y="1500215"/>
            <a:ext cx="10401993" cy="3247877"/>
          </a:xfrm>
          <a:prstGeom prst="rect">
            <a:avLst/>
          </a:prstGeom>
        </p:spPr>
        <p:txBody>
          <a:bodyPr wrap="square">
            <a:spAutoFit/>
          </a:bodyPr>
          <a:lstStyle/>
          <a:p>
            <a:pPr indent="266700" algn="just">
              <a:lnSpc>
                <a:spcPct val="150000"/>
              </a:lnSpc>
              <a:spcAft>
                <a:spcPts val="800"/>
              </a:spcAft>
            </a:pPr>
            <a:r>
              <a:rPr lang="en-US" altLang="zh-CN" sz="2800"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800" dirty="0">
                <a:latin typeface="微软雅黑" panose="020B0503020204020204" pitchFamily="34" charset="-122"/>
                <a:ea typeface="微软雅黑" panose="020B0503020204020204" pitchFamily="34" charset="-122"/>
                <a:cs typeface="Times New Roman" panose="02020603050405020304" pitchFamily="18" charset="0"/>
              </a:rPr>
              <a:t>根据题意，计算器的四则运算功能是指加、减、乘、除，它可实现计算两个数的和、差、积、商。因此，定义一个包含两个参数的函数，分别接收用户输入的任意两个数，而函数主要用来实现这两个数的加、减、乘、除</a:t>
            </a:r>
            <a:r>
              <a:rPr lang="en-US" altLang="zh-CN" sz="2800" dirty="0">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2800" dirty="0">
                <a:latin typeface="微软雅黑" panose="020B0503020204020204" pitchFamily="34" charset="-122"/>
                <a:ea typeface="微软雅黑" panose="020B0503020204020204" pitchFamily="34" charset="-122"/>
                <a:cs typeface="Times New Roman" panose="02020603050405020304" pitchFamily="18" charset="0"/>
              </a:rPr>
              <a:t>项运算，具体执行哪种运算需用户输入相应的运算符，然后根据运算符来计算结果即可。</a:t>
            </a:r>
          </a:p>
        </p:txBody>
      </p:sp>
    </p:spTree>
    <p:custDataLst>
      <p:tags r:id="rId1"/>
    </p:custDataLst>
    <p:extLst>
      <p:ext uri="{BB962C8B-B14F-4D97-AF65-F5344CB8AC3E}">
        <p14:creationId xmlns:p14="http://schemas.microsoft.com/office/powerpoint/2010/main" val="42920686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2">
            <a:extLst>
              <a:ext uri="{FF2B5EF4-FFF2-40B4-BE49-F238E27FC236}">
                <a16:creationId xmlns:a16="http://schemas.microsoft.com/office/drawing/2014/main" id="{D9681824-F095-4FF2-8198-2BDADA63028E}"/>
              </a:ext>
            </a:extLst>
          </p:cNvPr>
          <p:cNvSpPr>
            <a:spLocks noChangeArrowheads="1"/>
          </p:cNvSpPr>
          <p:nvPr/>
        </p:nvSpPr>
        <p:spPr bwMode="auto">
          <a:xfrm>
            <a:off x="995861" y="472042"/>
            <a:ext cx="6754768"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solidFill>
                  <a:srgbClr val="1353A2"/>
                </a:solidFill>
                <a:latin typeface="微软雅黑" pitchFamily="34" charset="-122"/>
                <a:ea typeface="微软雅黑" pitchFamily="34" charset="-122"/>
              </a:rPr>
              <a:t>代码如下：</a:t>
            </a:r>
            <a:endParaRPr lang="zh-CN" altLang="zh-CN" sz="2800" dirty="0">
              <a:solidFill>
                <a:srgbClr val="1353A2"/>
              </a:solidFill>
              <a:latin typeface="微软雅黑" pitchFamily="34" charset="-122"/>
              <a:ea typeface="微软雅黑" pitchFamily="34" charset="-122"/>
            </a:endParaRPr>
          </a:p>
        </p:txBody>
      </p:sp>
      <p:sp>
        <p:nvSpPr>
          <p:cNvPr id="13" name="矩形 12"/>
          <p:cNvSpPr/>
          <p:nvPr/>
        </p:nvSpPr>
        <p:spPr>
          <a:xfrm>
            <a:off x="1018267" y="1668386"/>
            <a:ext cx="6732362" cy="4801314"/>
          </a:xfrm>
          <a:prstGeom prst="rect">
            <a:avLst/>
          </a:prstGeom>
        </p:spPr>
        <p:txBody>
          <a:bodyPr wrap="square">
            <a:spAutoFit/>
          </a:bodyPr>
          <a:lstStyle/>
          <a:p>
            <a:r>
              <a:rPr lang="en-US" altLang="zh-CN" dirty="0"/>
              <a:t># </a:t>
            </a:r>
            <a:r>
              <a:rPr lang="zh-CN" altLang="zh-CN" dirty="0"/>
              <a:t>模拟计算器</a:t>
            </a:r>
          </a:p>
          <a:p>
            <a:r>
              <a:rPr lang="en-US" altLang="zh-CN" dirty="0" err="1"/>
              <a:t>def</a:t>
            </a:r>
            <a:r>
              <a:rPr lang="en-US" altLang="zh-CN" dirty="0"/>
              <a:t> </a:t>
            </a:r>
            <a:r>
              <a:rPr lang="en-US" altLang="zh-CN" dirty="0" err="1"/>
              <a:t>oper</a:t>
            </a:r>
            <a:r>
              <a:rPr lang="en-US" altLang="zh-CN" dirty="0"/>
              <a:t>(x, y):</a:t>
            </a:r>
            <a:endParaRPr lang="zh-CN" altLang="zh-CN" dirty="0"/>
          </a:p>
          <a:p>
            <a:r>
              <a:rPr lang="en-US" altLang="zh-CN" dirty="0"/>
              <a:t>    operator = input('</a:t>
            </a:r>
            <a:r>
              <a:rPr lang="zh-CN" altLang="zh-CN" dirty="0"/>
              <a:t>请选择要执行的运算：</a:t>
            </a:r>
            <a:r>
              <a:rPr lang="en-US" altLang="zh-CN" dirty="0"/>
              <a:t>+</a:t>
            </a:r>
            <a:r>
              <a:rPr lang="zh-CN" altLang="zh-CN" dirty="0"/>
              <a:t>、</a:t>
            </a:r>
            <a:r>
              <a:rPr lang="en-US" altLang="zh-CN" dirty="0"/>
              <a:t>-</a:t>
            </a:r>
            <a:r>
              <a:rPr lang="zh-CN" altLang="zh-CN" dirty="0"/>
              <a:t>、</a:t>
            </a:r>
            <a:r>
              <a:rPr lang="en-US" altLang="zh-CN" dirty="0"/>
              <a:t>*</a:t>
            </a:r>
            <a:r>
              <a:rPr lang="zh-CN" altLang="zh-CN" dirty="0"/>
              <a:t>、</a:t>
            </a:r>
            <a:r>
              <a:rPr lang="en-US" altLang="zh-CN" dirty="0"/>
              <a:t>/' + '\n')</a:t>
            </a:r>
            <a:endParaRPr lang="zh-CN" altLang="zh-CN" dirty="0"/>
          </a:p>
          <a:p>
            <a:r>
              <a:rPr lang="en-US" altLang="zh-CN" dirty="0"/>
              <a:t>    if operator == "+":</a:t>
            </a:r>
            <a:endParaRPr lang="zh-CN" altLang="zh-CN" dirty="0"/>
          </a:p>
          <a:p>
            <a:r>
              <a:rPr lang="en-US" altLang="zh-CN" dirty="0"/>
              <a:t>        print("</a:t>
            </a:r>
            <a:r>
              <a:rPr lang="zh-CN" altLang="zh-CN" dirty="0"/>
              <a:t>计算结果为</a:t>
            </a:r>
            <a:r>
              <a:rPr lang="en-US" altLang="zh-CN" dirty="0"/>
              <a:t>:", x + y)</a:t>
            </a:r>
            <a:endParaRPr lang="zh-CN" altLang="zh-CN" dirty="0"/>
          </a:p>
          <a:p>
            <a:r>
              <a:rPr lang="en-US" altLang="zh-CN" dirty="0"/>
              <a:t>    </a:t>
            </a:r>
            <a:r>
              <a:rPr lang="en-US" altLang="zh-CN" dirty="0" err="1"/>
              <a:t>elif</a:t>
            </a:r>
            <a:r>
              <a:rPr lang="en-US" altLang="zh-CN" dirty="0"/>
              <a:t> operator == '-':</a:t>
            </a:r>
            <a:endParaRPr lang="zh-CN" altLang="zh-CN" dirty="0"/>
          </a:p>
          <a:p>
            <a:r>
              <a:rPr lang="en-US" altLang="zh-CN" dirty="0"/>
              <a:t>        print("</a:t>
            </a:r>
            <a:r>
              <a:rPr lang="zh-CN" altLang="zh-CN" dirty="0"/>
              <a:t>计算结果为</a:t>
            </a:r>
            <a:r>
              <a:rPr lang="en-US" altLang="zh-CN" dirty="0"/>
              <a:t>:", x - y)</a:t>
            </a:r>
            <a:endParaRPr lang="zh-CN" altLang="zh-CN" dirty="0"/>
          </a:p>
          <a:p>
            <a:r>
              <a:rPr lang="en-US" altLang="zh-CN" dirty="0"/>
              <a:t>    </a:t>
            </a:r>
            <a:r>
              <a:rPr lang="en-US" altLang="zh-CN" dirty="0" err="1"/>
              <a:t>elif</a:t>
            </a:r>
            <a:r>
              <a:rPr lang="en-US" altLang="zh-CN" dirty="0"/>
              <a:t> operator == '*':</a:t>
            </a:r>
            <a:endParaRPr lang="zh-CN" altLang="zh-CN" dirty="0"/>
          </a:p>
          <a:p>
            <a:r>
              <a:rPr lang="en-US" altLang="zh-CN" dirty="0"/>
              <a:t>        print("</a:t>
            </a:r>
            <a:r>
              <a:rPr lang="zh-CN" altLang="zh-CN" dirty="0"/>
              <a:t>计算结果为</a:t>
            </a:r>
            <a:r>
              <a:rPr lang="en-US" altLang="zh-CN" dirty="0"/>
              <a:t>:", x * y)</a:t>
            </a:r>
            <a:endParaRPr lang="zh-CN" altLang="zh-CN" dirty="0"/>
          </a:p>
          <a:p>
            <a:r>
              <a:rPr lang="en-US" altLang="zh-CN" dirty="0"/>
              <a:t>    </a:t>
            </a:r>
            <a:r>
              <a:rPr lang="en-US" altLang="zh-CN" dirty="0" err="1"/>
              <a:t>elif</a:t>
            </a:r>
            <a:r>
              <a:rPr lang="en-US" altLang="zh-CN" dirty="0"/>
              <a:t> operator == '/':</a:t>
            </a:r>
            <a:endParaRPr lang="zh-CN" altLang="zh-CN" dirty="0"/>
          </a:p>
          <a:p>
            <a:r>
              <a:rPr lang="en-US" altLang="zh-CN" dirty="0"/>
              <a:t>        if y == 0:</a:t>
            </a:r>
            <a:endParaRPr lang="zh-CN" altLang="zh-CN" dirty="0"/>
          </a:p>
          <a:p>
            <a:r>
              <a:rPr lang="en-US" altLang="zh-CN" dirty="0"/>
              <a:t>            print('</a:t>
            </a:r>
            <a:r>
              <a:rPr lang="zh-CN" altLang="zh-CN" dirty="0"/>
              <a:t>被除数不能为</a:t>
            </a:r>
            <a:r>
              <a:rPr lang="en-US" altLang="zh-CN" dirty="0"/>
              <a:t>0')</a:t>
            </a:r>
            <a:endParaRPr lang="zh-CN" altLang="zh-CN" dirty="0"/>
          </a:p>
          <a:p>
            <a:r>
              <a:rPr lang="en-US" altLang="zh-CN" dirty="0"/>
              <a:t>        else:</a:t>
            </a:r>
            <a:endParaRPr lang="zh-CN" altLang="zh-CN" dirty="0"/>
          </a:p>
          <a:p>
            <a:r>
              <a:rPr lang="en-US" altLang="zh-CN" dirty="0"/>
              <a:t>            print("</a:t>
            </a:r>
            <a:r>
              <a:rPr lang="zh-CN" altLang="zh-CN" dirty="0"/>
              <a:t>计算结果为</a:t>
            </a:r>
            <a:r>
              <a:rPr lang="en-US" altLang="zh-CN" dirty="0"/>
              <a:t>:", x / y)</a:t>
            </a:r>
            <a:endParaRPr lang="zh-CN" altLang="zh-CN" dirty="0"/>
          </a:p>
          <a:p>
            <a:r>
              <a:rPr lang="en-US" altLang="zh-CN" dirty="0"/>
              <a:t>a = </a:t>
            </a:r>
            <a:r>
              <a:rPr lang="en-US" altLang="zh-CN" dirty="0" err="1"/>
              <a:t>int</a:t>
            </a:r>
            <a:r>
              <a:rPr lang="en-US" altLang="zh-CN" dirty="0"/>
              <a:t>(input('</a:t>
            </a:r>
            <a:r>
              <a:rPr lang="zh-CN" altLang="zh-CN" dirty="0"/>
              <a:t>请输入第一个数</a:t>
            </a:r>
            <a:r>
              <a:rPr lang="en-US" altLang="zh-CN" dirty="0"/>
              <a:t>:'))</a:t>
            </a:r>
            <a:endParaRPr lang="zh-CN" altLang="zh-CN" dirty="0"/>
          </a:p>
          <a:p>
            <a:r>
              <a:rPr lang="en-US" altLang="zh-CN" dirty="0"/>
              <a:t>b = </a:t>
            </a:r>
            <a:r>
              <a:rPr lang="en-US" altLang="zh-CN" dirty="0" err="1"/>
              <a:t>int</a:t>
            </a:r>
            <a:r>
              <a:rPr lang="en-US" altLang="zh-CN" dirty="0"/>
              <a:t>(input('</a:t>
            </a:r>
            <a:r>
              <a:rPr lang="zh-CN" altLang="zh-CN" dirty="0"/>
              <a:t>请输入第二个数</a:t>
            </a:r>
            <a:r>
              <a:rPr lang="en-US" altLang="zh-CN" dirty="0"/>
              <a:t>:'))</a:t>
            </a:r>
            <a:endParaRPr lang="zh-CN" altLang="zh-CN" dirty="0"/>
          </a:p>
          <a:p>
            <a:r>
              <a:rPr lang="en-US" altLang="zh-CN" dirty="0" err="1"/>
              <a:t>oper</a:t>
            </a:r>
            <a:r>
              <a:rPr lang="en-US" altLang="zh-CN" dirty="0"/>
              <a:t>(a, b)</a:t>
            </a:r>
            <a:endParaRPr lang="zh-CN" altLang="en-US" dirty="0">
              <a:latin typeface="+mn-ea"/>
            </a:endParaRPr>
          </a:p>
        </p:txBody>
      </p:sp>
      <p:sp>
        <p:nvSpPr>
          <p:cNvPr id="14" name="矩形 13"/>
          <p:cNvSpPr/>
          <p:nvPr/>
        </p:nvSpPr>
        <p:spPr>
          <a:xfrm>
            <a:off x="909042" y="1175433"/>
            <a:ext cx="6288901" cy="523220"/>
          </a:xfrm>
          <a:prstGeom prst="rect">
            <a:avLst/>
          </a:prstGeom>
        </p:spPr>
        <p:txBody>
          <a:bodyPr wrap="none">
            <a:spAutoFit/>
          </a:bodyPr>
          <a:lstStyle/>
          <a:p>
            <a:r>
              <a:rPr lang="zh-CN" altLang="zh-CN" sz="2800" dirty="0">
                <a:latin typeface="微软雅黑" panose="020B0503020204020204" pitchFamily="34" charset="-122"/>
                <a:ea typeface="微软雅黑" panose="020B0503020204020204" pitchFamily="34" charset="-122"/>
                <a:cs typeface="Times New Roman" panose="02020603050405020304" pitchFamily="18" charset="0"/>
              </a:rPr>
              <a:t>根据</a:t>
            </a:r>
            <a:r>
              <a:rPr lang="zh-CN" altLang="en-US" sz="2800" dirty="0">
                <a:latin typeface="微软雅黑" panose="020B0503020204020204" pitchFamily="34" charset="-122"/>
                <a:ea typeface="微软雅黑" panose="020B0503020204020204" pitchFamily="34" charset="-122"/>
                <a:cs typeface="Times New Roman" panose="02020603050405020304" pitchFamily="18" charset="0"/>
              </a:rPr>
              <a:t>函数定义和调用方法，程序如下：</a:t>
            </a:r>
            <a:endParaRPr lang="zh-CN" altLang="en-US" sz="2800" dirty="0"/>
          </a:p>
        </p:txBody>
      </p:sp>
      <p:pic>
        <p:nvPicPr>
          <p:cNvPr id="15"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64695" y="3939476"/>
            <a:ext cx="2790688" cy="2530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29533647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002973" y="2652302"/>
            <a:ext cx="5138056" cy="895350"/>
          </a:xfrm>
        </p:spPr>
        <p:txBody>
          <a:bodyPr>
            <a:noAutofit/>
          </a:bodyPr>
          <a:lstStyle/>
          <a:p>
            <a:pPr algn="ctr">
              <a:lnSpc>
                <a:spcPct val="130000"/>
              </a:lnSpc>
            </a:pPr>
            <a:r>
              <a:rPr lang="zh-CN" altLang="en-US" sz="3600" b="0" dirty="0"/>
              <a:t>函数的特殊形式</a:t>
            </a:r>
          </a:p>
        </p:txBody>
      </p:sp>
      <p:sp>
        <p:nvSpPr>
          <p:cNvPr id="9" name="文本框 8">
            <a:extLst>
              <a:ext uri="{FF2B5EF4-FFF2-40B4-BE49-F238E27FC236}">
                <a16:creationId xmlns:a16="http://schemas.microsoft.com/office/drawing/2014/main" id="{04F69230-F3A6-4586-9371-A858F4763E9F}"/>
              </a:ext>
            </a:extLst>
          </p:cNvPr>
          <p:cNvSpPr txBox="1"/>
          <p:nvPr/>
        </p:nvSpPr>
        <p:spPr>
          <a:xfrm>
            <a:off x="7527960" y="2539091"/>
            <a:ext cx="1023516" cy="889909"/>
          </a:xfrm>
          <a:prstGeom prst="rect">
            <a:avLst/>
          </a:prstGeom>
          <a:noFill/>
          <a:ln w="117475">
            <a:noFill/>
          </a:ln>
        </p:spPr>
        <p:txBody>
          <a:bodyPr wrap="none" rtlCol="0">
            <a:prstTxWarp prst="textPlain">
              <a:avLst/>
            </a:prstTxWarp>
            <a:spAutoFit/>
          </a:bodyPr>
          <a:lstStyle/>
          <a:p>
            <a:r>
              <a:rPr lang="en-US" altLang="zh-CN" spc="100" dirty="0">
                <a:solidFill>
                  <a:schemeClr val="bg1"/>
                </a:solidFill>
                <a:latin typeface="Impact" panose="020B0806030902050204" pitchFamily="34" charset="0"/>
                <a:cs typeface="Arial" panose="020B0604020202020204" pitchFamily="34" charset="0"/>
              </a:rPr>
              <a:t>05</a:t>
            </a:r>
            <a:endParaRPr lang="zh-CN" altLang="en-US" spc="100" dirty="0">
              <a:solidFill>
                <a:schemeClr val="bg1"/>
              </a:solidFill>
              <a:latin typeface="Impact" panose="020B080603090205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5235436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íṡļíḋé">
            <a:extLst>
              <a:ext uri="{FF2B5EF4-FFF2-40B4-BE49-F238E27FC236}">
                <a16:creationId xmlns:a16="http://schemas.microsoft.com/office/drawing/2014/main" id="{99044E65-71C2-4B92-8DDC-1AD787D09245}"/>
              </a:ext>
            </a:extLst>
          </p:cNvPr>
          <p:cNvGrpSpPr/>
          <p:nvPr/>
        </p:nvGrpSpPr>
        <p:grpSpPr>
          <a:xfrm>
            <a:off x="0" y="4452495"/>
            <a:ext cx="12177677" cy="2440828"/>
            <a:chOff x="0" y="4466341"/>
            <a:chExt cx="9144000" cy="1832773"/>
          </a:xfrm>
        </p:grpSpPr>
        <p:sp>
          <p:nvSpPr>
            <p:cNvPr id="34" name="iṣḷiḑè">
              <a:extLst>
                <a:ext uri="{FF2B5EF4-FFF2-40B4-BE49-F238E27FC236}">
                  <a16:creationId xmlns:a16="http://schemas.microsoft.com/office/drawing/2014/main" id="{C96AB7A6-6F11-47F9-A08C-BEE0B06BA360}"/>
                </a:ext>
              </a:extLst>
            </p:cNvPr>
            <p:cNvSpPr/>
            <p:nvPr/>
          </p:nvSpPr>
          <p:spPr bwMode="auto">
            <a:xfrm>
              <a:off x="772875" y="4678733"/>
              <a:ext cx="4359944" cy="1392352"/>
            </a:xfrm>
            <a:custGeom>
              <a:avLst/>
              <a:gdLst>
                <a:gd name="T0" fmla="*/ 1027 w 1478"/>
                <a:gd name="T1" fmla="*/ 471 h 473"/>
                <a:gd name="T2" fmla="*/ 972 w 1478"/>
                <a:gd name="T3" fmla="*/ 473 h 473"/>
                <a:gd name="T4" fmla="*/ 970 w 1478"/>
                <a:gd name="T5" fmla="*/ 473 h 473"/>
                <a:gd name="T6" fmla="*/ 995 w 1478"/>
                <a:gd name="T7" fmla="*/ 117 h 473"/>
                <a:gd name="T8" fmla="*/ 996 w 1478"/>
                <a:gd name="T9" fmla="*/ 105 h 473"/>
                <a:gd name="T10" fmla="*/ 1006 w 1478"/>
                <a:gd name="T11" fmla="*/ 117 h 473"/>
                <a:gd name="T12" fmla="*/ 1010 w 1478"/>
                <a:gd name="T13" fmla="*/ 471 h 473"/>
                <a:gd name="T14" fmla="*/ 1461 w 1478"/>
                <a:gd name="T15" fmla="*/ 105 h 473"/>
                <a:gd name="T16" fmla="*/ 1465 w 1478"/>
                <a:gd name="T17" fmla="*/ 105 h 473"/>
                <a:gd name="T18" fmla="*/ 1475 w 1478"/>
                <a:gd name="T19" fmla="*/ 155 h 473"/>
                <a:gd name="T20" fmla="*/ 1478 w 1478"/>
                <a:gd name="T21" fmla="*/ 473 h 473"/>
                <a:gd name="T22" fmla="*/ 1465 w 1478"/>
                <a:gd name="T23" fmla="*/ 473 h 473"/>
                <a:gd name="T24" fmla="*/ 1423 w 1478"/>
                <a:gd name="T25" fmla="*/ 473 h 473"/>
                <a:gd name="T26" fmla="*/ 1415 w 1478"/>
                <a:gd name="T27" fmla="*/ 207 h 473"/>
                <a:gd name="T28" fmla="*/ 1423 w 1478"/>
                <a:gd name="T29" fmla="*/ 155 h 473"/>
                <a:gd name="T30" fmla="*/ 1427 w 1478"/>
                <a:gd name="T31" fmla="*/ 105 h 473"/>
                <a:gd name="T32" fmla="*/ 1442 w 1478"/>
                <a:gd name="T33" fmla="*/ 23 h 473"/>
                <a:gd name="T34" fmla="*/ 1461 w 1478"/>
                <a:gd name="T35" fmla="*/ 105 h 473"/>
                <a:gd name="T36" fmla="*/ 1285 w 1478"/>
                <a:gd name="T37" fmla="*/ 190 h 473"/>
                <a:gd name="T38" fmla="*/ 1335 w 1478"/>
                <a:gd name="T39" fmla="*/ 473 h 473"/>
                <a:gd name="T40" fmla="*/ 1285 w 1478"/>
                <a:gd name="T41" fmla="*/ 190 h 473"/>
                <a:gd name="T42" fmla="*/ 1176 w 1478"/>
                <a:gd name="T43" fmla="*/ 243 h 473"/>
                <a:gd name="T44" fmla="*/ 1216 w 1478"/>
                <a:gd name="T45" fmla="*/ 473 h 473"/>
                <a:gd name="T46" fmla="*/ 1176 w 1478"/>
                <a:gd name="T47" fmla="*/ 243 h 473"/>
                <a:gd name="T48" fmla="*/ 1083 w 1478"/>
                <a:gd name="T49" fmla="*/ 167 h 473"/>
                <a:gd name="T50" fmla="*/ 1125 w 1478"/>
                <a:gd name="T51" fmla="*/ 473 h 473"/>
                <a:gd name="T52" fmla="*/ 1083 w 1478"/>
                <a:gd name="T53" fmla="*/ 167 h 473"/>
                <a:gd name="T54" fmla="*/ 849 w 1478"/>
                <a:gd name="T55" fmla="*/ 295 h 473"/>
                <a:gd name="T56" fmla="*/ 884 w 1478"/>
                <a:gd name="T57" fmla="*/ 473 h 473"/>
                <a:gd name="T58" fmla="*/ 849 w 1478"/>
                <a:gd name="T59" fmla="*/ 295 h 473"/>
                <a:gd name="T60" fmla="*/ 631 w 1478"/>
                <a:gd name="T61" fmla="*/ 373 h 473"/>
                <a:gd name="T62" fmla="*/ 643 w 1478"/>
                <a:gd name="T63" fmla="*/ 318 h 473"/>
                <a:gd name="T64" fmla="*/ 667 w 1478"/>
                <a:gd name="T65" fmla="*/ 306 h 473"/>
                <a:gd name="T66" fmla="*/ 702 w 1478"/>
                <a:gd name="T67" fmla="*/ 234 h 473"/>
                <a:gd name="T68" fmla="*/ 723 w 1478"/>
                <a:gd name="T69" fmla="*/ 306 h 473"/>
                <a:gd name="T70" fmla="*/ 702 w 1478"/>
                <a:gd name="T71" fmla="*/ 473 h 473"/>
                <a:gd name="T72" fmla="*/ 687 w 1478"/>
                <a:gd name="T73" fmla="*/ 473 h 473"/>
                <a:gd name="T74" fmla="*/ 643 w 1478"/>
                <a:gd name="T75" fmla="*/ 473 h 473"/>
                <a:gd name="T76" fmla="*/ 631 w 1478"/>
                <a:gd name="T77" fmla="*/ 373 h 473"/>
                <a:gd name="T78" fmla="*/ 581 w 1478"/>
                <a:gd name="T79" fmla="*/ 255 h 473"/>
                <a:gd name="T80" fmla="*/ 623 w 1478"/>
                <a:gd name="T81" fmla="*/ 473 h 473"/>
                <a:gd name="T82" fmla="*/ 581 w 1478"/>
                <a:gd name="T83" fmla="*/ 255 h 473"/>
                <a:gd name="T84" fmla="*/ 532 w 1478"/>
                <a:gd name="T85" fmla="*/ 314 h 473"/>
                <a:gd name="T86" fmla="*/ 557 w 1478"/>
                <a:gd name="T87" fmla="*/ 356 h 473"/>
                <a:gd name="T88" fmla="*/ 532 w 1478"/>
                <a:gd name="T89" fmla="*/ 473 h 473"/>
                <a:gd name="T90" fmla="*/ 455 w 1478"/>
                <a:gd name="T91" fmla="*/ 473 h 473"/>
                <a:gd name="T92" fmla="*/ 455 w 1478"/>
                <a:gd name="T93" fmla="*/ 302 h 473"/>
                <a:gd name="T94" fmla="*/ 488 w 1478"/>
                <a:gd name="T95" fmla="*/ 356 h 473"/>
                <a:gd name="T96" fmla="*/ 532 w 1478"/>
                <a:gd name="T97" fmla="*/ 314 h 473"/>
                <a:gd name="T98" fmla="*/ 360 w 1478"/>
                <a:gd name="T99" fmla="*/ 293 h 473"/>
                <a:gd name="T100" fmla="*/ 426 w 1478"/>
                <a:gd name="T101" fmla="*/ 473 h 473"/>
                <a:gd name="T102" fmla="*/ 360 w 1478"/>
                <a:gd name="T103" fmla="*/ 293 h 473"/>
                <a:gd name="T104" fmla="*/ 287 w 1478"/>
                <a:gd name="T105" fmla="*/ 209 h 473"/>
                <a:gd name="T106" fmla="*/ 350 w 1478"/>
                <a:gd name="T107" fmla="*/ 473 h 473"/>
                <a:gd name="T108" fmla="*/ 287 w 1478"/>
                <a:gd name="T109" fmla="*/ 209 h 473"/>
                <a:gd name="T110" fmla="*/ 195 w 1478"/>
                <a:gd name="T111" fmla="*/ 184 h 473"/>
                <a:gd name="T112" fmla="*/ 241 w 1478"/>
                <a:gd name="T113" fmla="*/ 473 h 473"/>
                <a:gd name="T114" fmla="*/ 195 w 1478"/>
                <a:gd name="T115" fmla="*/ 184 h 473"/>
                <a:gd name="T116" fmla="*/ 31 w 1478"/>
                <a:gd name="T117" fmla="*/ 264 h 473"/>
                <a:gd name="T118" fmla="*/ 92 w 1478"/>
                <a:gd name="T119" fmla="*/ 473 h 473"/>
                <a:gd name="T120" fmla="*/ 31 w 1478"/>
                <a:gd name="T121" fmla="*/ 473 h 473"/>
                <a:gd name="T122" fmla="*/ 0 w 1478"/>
                <a:gd name="T123" fmla="*/ 331 h 473"/>
                <a:gd name="T124" fmla="*/ 31 w 1478"/>
                <a:gd name="T125" fmla="*/ 26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8" h="473">
                  <a:moveTo>
                    <a:pt x="1010" y="471"/>
                  </a:moveTo>
                  <a:lnTo>
                    <a:pt x="1027" y="471"/>
                  </a:lnTo>
                  <a:lnTo>
                    <a:pt x="1027" y="473"/>
                  </a:lnTo>
                  <a:lnTo>
                    <a:pt x="972" y="473"/>
                  </a:lnTo>
                  <a:lnTo>
                    <a:pt x="972" y="473"/>
                  </a:lnTo>
                  <a:lnTo>
                    <a:pt x="970" y="473"/>
                  </a:lnTo>
                  <a:lnTo>
                    <a:pt x="970" y="117"/>
                  </a:lnTo>
                  <a:lnTo>
                    <a:pt x="995" y="117"/>
                  </a:lnTo>
                  <a:lnTo>
                    <a:pt x="996" y="75"/>
                  </a:lnTo>
                  <a:lnTo>
                    <a:pt x="996" y="105"/>
                  </a:lnTo>
                  <a:lnTo>
                    <a:pt x="1002" y="105"/>
                  </a:lnTo>
                  <a:lnTo>
                    <a:pt x="1006" y="117"/>
                  </a:lnTo>
                  <a:lnTo>
                    <a:pt x="1010" y="117"/>
                  </a:lnTo>
                  <a:lnTo>
                    <a:pt x="1010" y="471"/>
                  </a:lnTo>
                  <a:lnTo>
                    <a:pt x="1010" y="471"/>
                  </a:lnTo>
                  <a:close/>
                  <a:moveTo>
                    <a:pt x="1461" y="105"/>
                  </a:moveTo>
                  <a:lnTo>
                    <a:pt x="1463" y="0"/>
                  </a:lnTo>
                  <a:lnTo>
                    <a:pt x="1465" y="105"/>
                  </a:lnTo>
                  <a:lnTo>
                    <a:pt x="1475" y="105"/>
                  </a:lnTo>
                  <a:lnTo>
                    <a:pt x="1475" y="155"/>
                  </a:lnTo>
                  <a:lnTo>
                    <a:pt x="1478" y="155"/>
                  </a:lnTo>
                  <a:lnTo>
                    <a:pt x="1478" y="473"/>
                  </a:lnTo>
                  <a:lnTo>
                    <a:pt x="1475" y="473"/>
                  </a:lnTo>
                  <a:lnTo>
                    <a:pt x="1465" y="473"/>
                  </a:lnTo>
                  <a:lnTo>
                    <a:pt x="1427" y="473"/>
                  </a:lnTo>
                  <a:lnTo>
                    <a:pt x="1423" y="473"/>
                  </a:lnTo>
                  <a:lnTo>
                    <a:pt x="1415" y="473"/>
                  </a:lnTo>
                  <a:lnTo>
                    <a:pt x="1415" y="207"/>
                  </a:lnTo>
                  <a:lnTo>
                    <a:pt x="1423" y="207"/>
                  </a:lnTo>
                  <a:lnTo>
                    <a:pt x="1423" y="155"/>
                  </a:lnTo>
                  <a:lnTo>
                    <a:pt x="1427" y="155"/>
                  </a:lnTo>
                  <a:lnTo>
                    <a:pt x="1427" y="105"/>
                  </a:lnTo>
                  <a:lnTo>
                    <a:pt x="1440" y="105"/>
                  </a:lnTo>
                  <a:lnTo>
                    <a:pt x="1442" y="23"/>
                  </a:lnTo>
                  <a:lnTo>
                    <a:pt x="1444" y="105"/>
                  </a:lnTo>
                  <a:lnTo>
                    <a:pt x="1461" y="105"/>
                  </a:lnTo>
                  <a:lnTo>
                    <a:pt x="1461" y="105"/>
                  </a:lnTo>
                  <a:close/>
                  <a:moveTo>
                    <a:pt x="1285" y="190"/>
                  </a:moveTo>
                  <a:lnTo>
                    <a:pt x="1335" y="190"/>
                  </a:lnTo>
                  <a:lnTo>
                    <a:pt x="1335" y="473"/>
                  </a:lnTo>
                  <a:lnTo>
                    <a:pt x="1285" y="473"/>
                  </a:lnTo>
                  <a:lnTo>
                    <a:pt x="1285" y="190"/>
                  </a:lnTo>
                  <a:lnTo>
                    <a:pt x="1285" y="190"/>
                  </a:lnTo>
                  <a:close/>
                  <a:moveTo>
                    <a:pt x="1176" y="243"/>
                  </a:moveTo>
                  <a:lnTo>
                    <a:pt x="1216" y="243"/>
                  </a:lnTo>
                  <a:lnTo>
                    <a:pt x="1216" y="473"/>
                  </a:lnTo>
                  <a:lnTo>
                    <a:pt x="1176" y="473"/>
                  </a:lnTo>
                  <a:lnTo>
                    <a:pt x="1176" y="243"/>
                  </a:lnTo>
                  <a:lnTo>
                    <a:pt x="1176" y="243"/>
                  </a:lnTo>
                  <a:close/>
                  <a:moveTo>
                    <a:pt x="1083" y="167"/>
                  </a:moveTo>
                  <a:lnTo>
                    <a:pt x="1125" y="167"/>
                  </a:lnTo>
                  <a:lnTo>
                    <a:pt x="1125" y="473"/>
                  </a:lnTo>
                  <a:lnTo>
                    <a:pt x="1083" y="473"/>
                  </a:lnTo>
                  <a:lnTo>
                    <a:pt x="1083" y="167"/>
                  </a:lnTo>
                  <a:lnTo>
                    <a:pt x="1083" y="167"/>
                  </a:lnTo>
                  <a:close/>
                  <a:moveTo>
                    <a:pt x="849" y="295"/>
                  </a:moveTo>
                  <a:lnTo>
                    <a:pt x="884" y="295"/>
                  </a:lnTo>
                  <a:lnTo>
                    <a:pt x="884" y="473"/>
                  </a:lnTo>
                  <a:lnTo>
                    <a:pt x="849" y="473"/>
                  </a:lnTo>
                  <a:lnTo>
                    <a:pt x="849" y="295"/>
                  </a:lnTo>
                  <a:lnTo>
                    <a:pt x="849" y="295"/>
                  </a:lnTo>
                  <a:close/>
                  <a:moveTo>
                    <a:pt x="631" y="373"/>
                  </a:moveTo>
                  <a:lnTo>
                    <a:pt x="643" y="373"/>
                  </a:lnTo>
                  <a:lnTo>
                    <a:pt x="643" y="318"/>
                  </a:lnTo>
                  <a:lnTo>
                    <a:pt x="667" y="318"/>
                  </a:lnTo>
                  <a:lnTo>
                    <a:pt x="667" y="306"/>
                  </a:lnTo>
                  <a:lnTo>
                    <a:pt x="667" y="234"/>
                  </a:lnTo>
                  <a:lnTo>
                    <a:pt x="702" y="234"/>
                  </a:lnTo>
                  <a:lnTo>
                    <a:pt x="702" y="306"/>
                  </a:lnTo>
                  <a:lnTo>
                    <a:pt x="723" y="306"/>
                  </a:lnTo>
                  <a:lnTo>
                    <a:pt x="723" y="473"/>
                  </a:lnTo>
                  <a:lnTo>
                    <a:pt x="702" y="473"/>
                  </a:lnTo>
                  <a:lnTo>
                    <a:pt x="698" y="473"/>
                  </a:lnTo>
                  <a:lnTo>
                    <a:pt x="687" y="473"/>
                  </a:lnTo>
                  <a:lnTo>
                    <a:pt x="667" y="473"/>
                  </a:lnTo>
                  <a:lnTo>
                    <a:pt x="643" y="473"/>
                  </a:lnTo>
                  <a:lnTo>
                    <a:pt x="631" y="473"/>
                  </a:lnTo>
                  <a:lnTo>
                    <a:pt x="631" y="373"/>
                  </a:lnTo>
                  <a:lnTo>
                    <a:pt x="631" y="373"/>
                  </a:lnTo>
                  <a:close/>
                  <a:moveTo>
                    <a:pt x="581" y="255"/>
                  </a:moveTo>
                  <a:lnTo>
                    <a:pt x="623" y="255"/>
                  </a:lnTo>
                  <a:lnTo>
                    <a:pt x="623" y="473"/>
                  </a:lnTo>
                  <a:lnTo>
                    <a:pt x="581" y="473"/>
                  </a:lnTo>
                  <a:lnTo>
                    <a:pt x="581" y="255"/>
                  </a:lnTo>
                  <a:lnTo>
                    <a:pt x="581" y="255"/>
                  </a:lnTo>
                  <a:close/>
                  <a:moveTo>
                    <a:pt x="532" y="314"/>
                  </a:moveTo>
                  <a:lnTo>
                    <a:pt x="557" y="314"/>
                  </a:lnTo>
                  <a:lnTo>
                    <a:pt x="557" y="356"/>
                  </a:lnTo>
                  <a:lnTo>
                    <a:pt x="557" y="473"/>
                  </a:lnTo>
                  <a:lnTo>
                    <a:pt x="532" y="473"/>
                  </a:lnTo>
                  <a:lnTo>
                    <a:pt x="488" y="473"/>
                  </a:lnTo>
                  <a:lnTo>
                    <a:pt x="455" y="473"/>
                  </a:lnTo>
                  <a:lnTo>
                    <a:pt x="455" y="356"/>
                  </a:lnTo>
                  <a:lnTo>
                    <a:pt x="455" y="302"/>
                  </a:lnTo>
                  <a:lnTo>
                    <a:pt x="488" y="302"/>
                  </a:lnTo>
                  <a:lnTo>
                    <a:pt x="488" y="356"/>
                  </a:lnTo>
                  <a:lnTo>
                    <a:pt x="532" y="356"/>
                  </a:lnTo>
                  <a:lnTo>
                    <a:pt x="532" y="314"/>
                  </a:lnTo>
                  <a:lnTo>
                    <a:pt x="532" y="314"/>
                  </a:lnTo>
                  <a:close/>
                  <a:moveTo>
                    <a:pt x="360" y="293"/>
                  </a:moveTo>
                  <a:lnTo>
                    <a:pt x="426" y="293"/>
                  </a:lnTo>
                  <a:lnTo>
                    <a:pt x="426" y="473"/>
                  </a:lnTo>
                  <a:lnTo>
                    <a:pt x="360" y="473"/>
                  </a:lnTo>
                  <a:lnTo>
                    <a:pt x="360" y="293"/>
                  </a:lnTo>
                  <a:lnTo>
                    <a:pt x="360" y="293"/>
                  </a:lnTo>
                  <a:close/>
                  <a:moveTo>
                    <a:pt x="287" y="209"/>
                  </a:moveTo>
                  <a:lnTo>
                    <a:pt x="350" y="209"/>
                  </a:lnTo>
                  <a:lnTo>
                    <a:pt x="350" y="473"/>
                  </a:lnTo>
                  <a:lnTo>
                    <a:pt x="287" y="473"/>
                  </a:lnTo>
                  <a:lnTo>
                    <a:pt x="287" y="209"/>
                  </a:lnTo>
                  <a:lnTo>
                    <a:pt x="287" y="209"/>
                  </a:lnTo>
                  <a:close/>
                  <a:moveTo>
                    <a:pt x="195" y="184"/>
                  </a:moveTo>
                  <a:lnTo>
                    <a:pt x="241" y="184"/>
                  </a:lnTo>
                  <a:lnTo>
                    <a:pt x="241" y="473"/>
                  </a:lnTo>
                  <a:lnTo>
                    <a:pt x="195" y="473"/>
                  </a:lnTo>
                  <a:lnTo>
                    <a:pt x="195" y="184"/>
                  </a:lnTo>
                  <a:lnTo>
                    <a:pt x="195" y="184"/>
                  </a:lnTo>
                  <a:close/>
                  <a:moveTo>
                    <a:pt x="31" y="264"/>
                  </a:moveTo>
                  <a:lnTo>
                    <a:pt x="92" y="264"/>
                  </a:lnTo>
                  <a:lnTo>
                    <a:pt x="92" y="473"/>
                  </a:lnTo>
                  <a:lnTo>
                    <a:pt x="61" y="473"/>
                  </a:lnTo>
                  <a:lnTo>
                    <a:pt x="31" y="473"/>
                  </a:lnTo>
                  <a:lnTo>
                    <a:pt x="0" y="473"/>
                  </a:lnTo>
                  <a:lnTo>
                    <a:pt x="0" y="331"/>
                  </a:lnTo>
                  <a:lnTo>
                    <a:pt x="31" y="331"/>
                  </a:lnTo>
                  <a:lnTo>
                    <a:pt x="31" y="264"/>
                  </a:lnTo>
                  <a:lnTo>
                    <a:pt x="31" y="264"/>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5" name="ïṡ1ïdè">
              <a:extLst>
                <a:ext uri="{FF2B5EF4-FFF2-40B4-BE49-F238E27FC236}">
                  <a16:creationId xmlns:a16="http://schemas.microsoft.com/office/drawing/2014/main" id="{0235A7A7-B055-43F4-808D-987A934AB16E}"/>
                </a:ext>
              </a:extLst>
            </p:cNvPr>
            <p:cNvSpPr/>
            <p:nvPr/>
          </p:nvSpPr>
          <p:spPr bwMode="auto">
            <a:xfrm>
              <a:off x="117996" y="5321000"/>
              <a:ext cx="5994189" cy="750090"/>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6" name="iṣļïḓê">
              <a:extLst>
                <a:ext uri="{FF2B5EF4-FFF2-40B4-BE49-F238E27FC236}">
                  <a16:creationId xmlns:a16="http://schemas.microsoft.com/office/drawing/2014/main" id="{2BFFCD75-73D8-4335-B57B-3F31CF8EA2AA}"/>
                </a:ext>
              </a:extLst>
            </p:cNvPr>
            <p:cNvSpPr/>
            <p:nvPr/>
          </p:nvSpPr>
          <p:spPr bwMode="auto">
            <a:xfrm>
              <a:off x="430686"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7" name="iSlïḑe">
              <a:extLst>
                <a:ext uri="{FF2B5EF4-FFF2-40B4-BE49-F238E27FC236}">
                  <a16:creationId xmlns:a16="http://schemas.microsoft.com/office/drawing/2014/main" id="{A20A5A27-E3A3-48AB-92CF-1E6178DF0008}"/>
                </a:ext>
              </a:extLst>
            </p:cNvPr>
            <p:cNvSpPr/>
            <p:nvPr/>
          </p:nvSpPr>
          <p:spPr bwMode="auto">
            <a:xfrm>
              <a:off x="908568"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8" name="i$ḷiďè">
              <a:extLst>
                <a:ext uri="{FF2B5EF4-FFF2-40B4-BE49-F238E27FC236}">
                  <a16:creationId xmlns:a16="http://schemas.microsoft.com/office/drawing/2014/main" id="{AFCBC4F1-1055-4876-9F57-6E2A4FE12B01}"/>
                </a:ext>
              </a:extLst>
            </p:cNvPr>
            <p:cNvSpPr/>
            <p:nvPr/>
          </p:nvSpPr>
          <p:spPr bwMode="auto">
            <a:xfrm>
              <a:off x="2041328"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39" name="išḷíḑê">
              <a:extLst>
                <a:ext uri="{FF2B5EF4-FFF2-40B4-BE49-F238E27FC236}">
                  <a16:creationId xmlns:a16="http://schemas.microsoft.com/office/drawing/2014/main" id="{7B67B1F2-C009-483C-AF02-AF7CD9CC0600}"/>
                </a:ext>
              </a:extLst>
            </p:cNvPr>
            <p:cNvSpPr/>
            <p:nvPr/>
          </p:nvSpPr>
          <p:spPr bwMode="auto">
            <a:xfrm>
              <a:off x="2118028"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40" name="íš1iďe">
              <a:extLst>
                <a:ext uri="{FF2B5EF4-FFF2-40B4-BE49-F238E27FC236}">
                  <a16:creationId xmlns:a16="http://schemas.microsoft.com/office/drawing/2014/main" id="{BC971B8A-D9C2-4DD4-9715-E1BF4770DCFD}"/>
                </a:ext>
              </a:extLst>
            </p:cNvPr>
            <p:cNvSpPr/>
            <p:nvPr/>
          </p:nvSpPr>
          <p:spPr bwMode="auto">
            <a:xfrm>
              <a:off x="2348117"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1" name="íšľiḑê">
              <a:extLst>
                <a:ext uri="{FF2B5EF4-FFF2-40B4-BE49-F238E27FC236}">
                  <a16:creationId xmlns:a16="http://schemas.microsoft.com/office/drawing/2014/main" id="{A0E8778B-4382-4CAE-954E-7697FD0E38F4}"/>
                </a:ext>
              </a:extLst>
            </p:cNvPr>
            <p:cNvSpPr/>
            <p:nvPr/>
          </p:nvSpPr>
          <p:spPr bwMode="auto">
            <a:xfrm>
              <a:off x="2660808"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42" name="iśľîďè">
              <a:extLst>
                <a:ext uri="{FF2B5EF4-FFF2-40B4-BE49-F238E27FC236}">
                  <a16:creationId xmlns:a16="http://schemas.microsoft.com/office/drawing/2014/main" id="{4EAA081C-D4C3-49C3-8999-3ADC5B68EAA7}"/>
                </a:ext>
              </a:extLst>
            </p:cNvPr>
            <p:cNvSpPr/>
            <p:nvPr/>
          </p:nvSpPr>
          <p:spPr bwMode="auto">
            <a:xfrm>
              <a:off x="2796502"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43" name="i$1îdè">
              <a:extLst>
                <a:ext uri="{FF2B5EF4-FFF2-40B4-BE49-F238E27FC236}">
                  <a16:creationId xmlns:a16="http://schemas.microsoft.com/office/drawing/2014/main" id="{13431743-9C0F-4F93-B715-A6A7A5293D14}"/>
                </a:ext>
              </a:extLst>
            </p:cNvPr>
            <p:cNvSpPr/>
            <p:nvPr/>
          </p:nvSpPr>
          <p:spPr bwMode="auto">
            <a:xfrm>
              <a:off x="3421880" y="5610901"/>
              <a:ext cx="147494" cy="442486"/>
            </a:xfrm>
            <a:custGeom>
              <a:avLst/>
              <a:gdLst>
                <a:gd name="T0" fmla="*/ 9 w 50"/>
                <a:gd name="T1" fmla="*/ 23 h 149"/>
                <a:gd name="T2" fmla="*/ 13 w 50"/>
                <a:gd name="T3" fmla="*/ 23 h 149"/>
                <a:gd name="T4" fmla="*/ 23 w 50"/>
                <a:gd name="T5" fmla="*/ 0 h 149"/>
                <a:gd name="T6" fmla="*/ 29 w 50"/>
                <a:gd name="T7" fmla="*/ 0 h 149"/>
                <a:gd name="T8" fmla="*/ 36 w 50"/>
                <a:gd name="T9" fmla="*/ 23 h 149"/>
                <a:gd name="T10" fmla="*/ 42 w 50"/>
                <a:gd name="T11" fmla="*/ 23 h 149"/>
                <a:gd name="T12" fmla="*/ 42 w 50"/>
                <a:gd name="T13" fmla="*/ 36 h 149"/>
                <a:gd name="T14" fmla="*/ 44 w 50"/>
                <a:gd name="T15" fmla="*/ 42 h 149"/>
                <a:gd name="T16" fmla="*/ 50 w 50"/>
                <a:gd name="T17" fmla="*/ 42 h 149"/>
                <a:gd name="T18" fmla="*/ 50 w 50"/>
                <a:gd name="T19" fmla="*/ 149 h 149"/>
                <a:gd name="T20" fmla="*/ 0 w 50"/>
                <a:gd name="T21" fmla="*/ 149 h 149"/>
                <a:gd name="T22" fmla="*/ 0 w 50"/>
                <a:gd name="T23" fmla="*/ 42 h 149"/>
                <a:gd name="T24" fmla="*/ 8 w 50"/>
                <a:gd name="T25" fmla="*/ 42 h 149"/>
                <a:gd name="T26" fmla="*/ 9 w 50"/>
                <a:gd name="T27" fmla="*/ 36 h 149"/>
                <a:gd name="T28" fmla="*/ 9 w 50"/>
                <a:gd name="T29" fmla="*/ 23 h 149"/>
                <a:gd name="T30" fmla="*/ 9 w 50"/>
                <a:gd name="T31" fmla="*/ 2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49">
                  <a:moveTo>
                    <a:pt x="9" y="23"/>
                  </a:moveTo>
                  <a:lnTo>
                    <a:pt x="13" y="23"/>
                  </a:lnTo>
                  <a:lnTo>
                    <a:pt x="23" y="0"/>
                  </a:lnTo>
                  <a:lnTo>
                    <a:pt x="29" y="0"/>
                  </a:lnTo>
                  <a:lnTo>
                    <a:pt x="36" y="23"/>
                  </a:lnTo>
                  <a:lnTo>
                    <a:pt x="42" y="23"/>
                  </a:lnTo>
                  <a:lnTo>
                    <a:pt x="42" y="36"/>
                  </a:lnTo>
                  <a:lnTo>
                    <a:pt x="44" y="42"/>
                  </a:lnTo>
                  <a:lnTo>
                    <a:pt x="50" y="42"/>
                  </a:lnTo>
                  <a:lnTo>
                    <a:pt x="50" y="149"/>
                  </a:lnTo>
                  <a:lnTo>
                    <a:pt x="0" y="149"/>
                  </a:lnTo>
                  <a:lnTo>
                    <a:pt x="0" y="42"/>
                  </a:lnTo>
                  <a:lnTo>
                    <a:pt x="8" y="42"/>
                  </a:lnTo>
                  <a:lnTo>
                    <a:pt x="9" y="36"/>
                  </a:lnTo>
                  <a:lnTo>
                    <a:pt x="9" y="23"/>
                  </a:lnTo>
                  <a:lnTo>
                    <a:pt x="9" y="2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4" name="îŝľïḓè">
              <a:extLst>
                <a:ext uri="{FF2B5EF4-FFF2-40B4-BE49-F238E27FC236}">
                  <a16:creationId xmlns:a16="http://schemas.microsoft.com/office/drawing/2014/main" id="{DE94EF8D-D402-4448-8F36-C78900E43B27}"/>
                </a:ext>
              </a:extLst>
            </p:cNvPr>
            <p:cNvSpPr/>
            <p:nvPr/>
          </p:nvSpPr>
          <p:spPr bwMode="auto">
            <a:xfrm>
              <a:off x="3646071" y="5964889"/>
              <a:ext cx="82597" cy="88498"/>
            </a:xfrm>
            <a:custGeom>
              <a:avLst/>
              <a:gdLst>
                <a:gd name="T0" fmla="*/ 0 w 28"/>
                <a:gd name="T1" fmla="*/ 0 h 31"/>
                <a:gd name="T2" fmla="*/ 28 w 28"/>
                <a:gd name="T3" fmla="*/ 0 h 31"/>
                <a:gd name="T4" fmla="*/ 28 w 28"/>
                <a:gd name="T5" fmla="*/ 31 h 31"/>
                <a:gd name="T6" fmla="*/ 0 w 28"/>
                <a:gd name="T7" fmla="*/ 31 h 31"/>
                <a:gd name="T8" fmla="*/ 0 w 28"/>
                <a:gd name="T9" fmla="*/ 0 h 31"/>
                <a:gd name="T10" fmla="*/ 0 w 28"/>
                <a:gd name="T11" fmla="*/ 0 h 31"/>
              </a:gdLst>
              <a:ahLst/>
              <a:cxnLst>
                <a:cxn ang="0">
                  <a:pos x="T0" y="T1"/>
                </a:cxn>
                <a:cxn ang="0">
                  <a:pos x="T2" y="T3"/>
                </a:cxn>
                <a:cxn ang="0">
                  <a:pos x="T4" y="T5"/>
                </a:cxn>
                <a:cxn ang="0">
                  <a:pos x="T6" y="T7"/>
                </a:cxn>
                <a:cxn ang="0">
                  <a:pos x="T8" y="T9"/>
                </a:cxn>
                <a:cxn ang="0">
                  <a:pos x="T10" y="T11"/>
                </a:cxn>
              </a:cxnLst>
              <a:rect l="0" t="0" r="r" b="b"/>
              <a:pathLst>
                <a:path w="28" h="31">
                  <a:moveTo>
                    <a:pt x="0" y="0"/>
                  </a:moveTo>
                  <a:lnTo>
                    <a:pt x="28" y="0"/>
                  </a:lnTo>
                  <a:lnTo>
                    <a:pt x="28" y="31"/>
                  </a:lnTo>
                  <a:lnTo>
                    <a:pt x="0" y="31"/>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45" name="ïŝ1îḑê">
              <a:extLst>
                <a:ext uri="{FF2B5EF4-FFF2-40B4-BE49-F238E27FC236}">
                  <a16:creationId xmlns:a16="http://schemas.microsoft.com/office/drawing/2014/main" id="{A7914C39-7FFF-4625-8F62-A3561D395C37}"/>
                </a:ext>
              </a:extLst>
            </p:cNvPr>
            <p:cNvSpPr/>
            <p:nvPr/>
          </p:nvSpPr>
          <p:spPr bwMode="auto">
            <a:xfrm>
              <a:off x="3675572" y="5021474"/>
              <a:ext cx="778773" cy="1031913"/>
            </a:xfrm>
            <a:custGeom>
              <a:avLst/>
              <a:gdLst>
                <a:gd name="T0" fmla="*/ 124 w 266"/>
                <a:gd name="T1" fmla="*/ 0 h 476"/>
                <a:gd name="T2" fmla="*/ 203 w 266"/>
                <a:gd name="T3" fmla="*/ 0 h 476"/>
                <a:gd name="T4" fmla="*/ 203 w 266"/>
                <a:gd name="T5" fmla="*/ 5 h 476"/>
                <a:gd name="T6" fmla="*/ 209 w 266"/>
                <a:gd name="T7" fmla="*/ 5 h 476"/>
                <a:gd name="T8" fmla="*/ 209 w 266"/>
                <a:gd name="T9" fmla="*/ 9 h 476"/>
                <a:gd name="T10" fmla="*/ 214 w 266"/>
                <a:gd name="T11" fmla="*/ 9 h 476"/>
                <a:gd name="T12" fmla="*/ 214 w 266"/>
                <a:gd name="T13" fmla="*/ 17 h 476"/>
                <a:gd name="T14" fmla="*/ 222 w 266"/>
                <a:gd name="T15" fmla="*/ 17 h 476"/>
                <a:gd name="T16" fmla="*/ 222 w 266"/>
                <a:gd name="T17" fmla="*/ 430 h 476"/>
                <a:gd name="T18" fmla="*/ 230 w 266"/>
                <a:gd name="T19" fmla="*/ 430 h 476"/>
                <a:gd name="T20" fmla="*/ 230 w 266"/>
                <a:gd name="T21" fmla="*/ 453 h 476"/>
                <a:gd name="T22" fmla="*/ 230 w 266"/>
                <a:gd name="T23" fmla="*/ 462 h 476"/>
                <a:gd name="T24" fmla="*/ 266 w 266"/>
                <a:gd name="T25" fmla="*/ 462 h 476"/>
                <a:gd name="T26" fmla="*/ 266 w 266"/>
                <a:gd name="T27" fmla="*/ 476 h 476"/>
                <a:gd name="T28" fmla="*/ 230 w 266"/>
                <a:gd name="T29" fmla="*/ 476 h 476"/>
                <a:gd name="T30" fmla="*/ 222 w 266"/>
                <a:gd name="T31" fmla="*/ 476 h 476"/>
                <a:gd name="T32" fmla="*/ 199 w 266"/>
                <a:gd name="T33" fmla="*/ 476 h 476"/>
                <a:gd name="T34" fmla="*/ 124 w 266"/>
                <a:gd name="T35" fmla="*/ 476 h 476"/>
                <a:gd name="T36" fmla="*/ 48 w 266"/>
                <a:gd name="T37" fmla="*/ 476 h 476"/>
                <a:gd name="T38" fmla="*/ 0 w 266"/>
                <a:gd name="T39" fmla="*/ 476 h 476"/>
                <a:gd name="T40" fmla="*/ 0 w 266"/>
                <a:gd name="T41" fmla="*/ 453 h 476"/>
                <a:gd name="T42" fmla="*/ 0 w 266"/>
                <a:gd name="T43" fmla="*/ 411 h 476"/>
                <a:gd name="T44" fmla="*/ 10 w 266"/>
                <a:gd name="T45" fmla="*/ 411 h 476"/>
                <a:gd name="T46" fmla="*/ 10 w 266"/>
                <a:gd name="T47" fmla="*/ 166 h 476"/>
                <a:gd name="T48" fmla="*/ 17 w 266"/>
                <a:gd name="T49" fmla="*/ 166 h 476"/>
                <a:gd name="T50" fmla="*/ 17 w 266"/>
                <a:gd name="T51" fmla="*/ 155 h 476"/>
                <a:gd name="T52" fmla="*/ 23 w 266"/>
                <a:gd name="T53" fmla="*/ 155 h 476"/>
                <a:gd name="T54" fmla="*/ 23 w 266"/>
                <a:gd name="T55" fmla="*/ 143 h 476"/>
                <a:gd name="T56" fmla="*/ 25 w 266"/>
                <a:gd name="T57" fmla="*/ 143 h 476"/>
                <a:gd name="T58" fmla="*/ 44 w 266"/>
                <a:gd name="T59" fmla="*/ 111 h 476"/>
                <a:gd name="T60" fmla="*/ 46 w 266"/>
                <a:gd name="T61" fmla="*/ 111 h 476"/>
                <a:gd name="T62" fmla="*/ 48 w 266"/>
                <a:gd name="T63" fmla="*/ 111 h 476"/>
                <a:gd name="T64" fmla="*/ 48 w 266"/>
                <a:gd name="T65" fmla="*/ 76 h 476"/>
                <a:gd name="T66" fmla="*/ 50 w 266"/>
                <a:gd name="T67" fmla="*/ 76 h 476"/>
                <a:gd name="T68" fmla="*/ 50 w 266"/>
                <a:gd name="T69" fmla="*/ 113 h 476"/>
                <a:gd name="T70" fmla="*/ 69 w 266"/>
                <a:gd name="T71" fmla="*/ 143 h 476"/>
                <a:gd name="T72" fmla="*/ 71 w 266"/>
                <a:gd name="T73" fmla="*/ 143 h 476"/>
                <a:gd name="T74" fmla="*/ 71 w 266"/>
                <a:gd name="T75" fmla="*/ 155 h 476"/>
                <a:gd name="T76" fmla="*/ 75 w 266"/>
                <a:gd name="T77" fmla="*/ 155 h 476"/>
                <a:gd name="T78" fmla="*/ 75 w 266"/>
                <a:gd name="T79" fmla="*/ 166 h 476"/>
                <a:gd name="T80" fmla="*/ 82 w 266"/>
                <a:gd name="T81" fmla="*/ 166 h 476"/>
                <a:gd name="T82" fmla="*/ 82 w 266"/>
                <a:gd name="T83" fmla="*/ 453 h 476"/>
                <a:gd name="T84" fmla="*/ 124 w 266"/>
                <a:gd name="T85" fmla="*/ 453 h 476"/>
                <a:gd name="T86" fmla="*/ 124 w 266"/>
                <a:gd name="T87" fmla="*/ 23 h 476"/>
                <a:gd name="T88" fmla="*/ 124 w 266"/>
                <a:gd name="T89" fmla="*/ 17 h 476"/>
                <a:gd name="T90" fmla="*/ 124 w 266"/>
                <a:gd name="T91" fmla="*/ 17 h 476"/>
                <a:gd name="T92" fmla="*/ 124 w 266"/>
                <a:gd name="T93" fmla="*/ 11 h 476"/>
                <a:gd name="T94" fmla="*/ 124 w 266"/>
                <a:gd name="T95" fmla="*/ 9 h 476"/>
                <a:gd name="T96" fmla="*/ 124 w 266"/>
                <a:gd name="T97" fmla="*/ 5 h 476"/>
                <a:gd name="T98" fmla="*/ 124 w 266"/>
                <a:gd name="T99" fmla="*/ 0 h 476"/>
                <a:gd name="T100" fmla="*/ 124 w 266"/>
                <a:gd name="T101"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476">
                  <a:moveTo>
                    <a:pt x="124" y="0"/>
                  </a:moveTo>
                  <a:lnTo>
                    <a:pt x="203" y="0"/>
                  </a:lnTo>
                  <a:lnTo>
                    <a:pt x="203" y="5"/>
                  </a:lnTo>
                  <a:lnTo>
                    <a:pt x="209" y="5"/>
                  </a:lnTo>
                  <a:lnTo>
                    <a:pt x="209" y="9"/>
                  </a:lnTo>
                  <a:lnTo>
                    <a:pt x="214" y="9"/>
                  </a:lnTo>
                  <a:lnTo>
                    <a:pt x="214" y="17"/>
                  </a:lnTo>
                  <a:lnTo>
                    <a:pt x="222" y="17"/>
                  </a:lnTo>
                  <a:lnTo>
                    <a:pt x="222" y="430"/>
                  </a:lnTo>
                  <a:lnTo>
                    <a:pt x="230" y="430"/>
                  </a:lnTo>
                  <a:lnTo>
                    <a:pt x="230" y="453"/>
                  </a:lnTo>
                  <a:lnTo>
                    <a:pt x="230" y="462"/>
                  </a:lnTo>
                  <a:lnTo>
                    <a:pt x="266" y="462"/>
                  </a:lnTo>
                  <a:lnTo>
                    <a:pt x="266" y="476"/>
                  </a:lnTo>
                  <a:lnTo>
                    <a:pt x="230" y="476"/>
                  </a:lnTo>
                  <a:lnTo>
                    <a:pt x="222" y="476"/>
                  </a:lnTo>
                  <a:lnTo>
                    <a:pt x="199" y="476"/>
                  </a:lnTo>
                  <a:lnTo>
                    <a:pt x="124" y="476"/>
                  </a:lnTo>
                  <a:lnTo>
                    <a:pt x="48" y="476"/>
                  </a:lnTo>
                  <a:lnTo>
                    <a:pt x="0" y="476"/>
                  </a:lnTo>
                  <a:lnTo>
                    <a:pt x="0" y="453"/>
                  </a:lnTo>
                  <a:lnTo>
                    <a:pt x="0" y="411"/>
                  </a:lnTo>
                  <a:lnTo>
                    <a:pt x="10" y="411"/>
                  </a:lnTo>
                  <a:lnTo>
                    <a:pt x="10" y="166"/>
                  </a:lnTo>
                  <a:lnTo>
                    <a:pt x="17" y="166"/>
                  </a:lnTo>
                  <a:lnTo>
                    <a:pt x="17" y="155"/>
                  </a:lnTo>
                  <a:lnTo>
                    <a:pt x="23" y="155"/>
                  </a:lnTo>
                  <a:lnTo>
                    <a:pt x="23" y="143"/>
                  </a:lnTo>
                  <a:lnTo>
                    <a:pt x="25" y="143"/>
                  </a:lnTo>
                  <a:lnTo>
                    <a:pt x="44" y="111"/>
                  </a:lnTo>
                  <a:lnTo>
                    <a:pt x="46" y="111"/>
                  </a:lnTo>
                  <a:lnTo>
                    <a:pt x="48" y="111"/>
                  </a:lnTo>
                  <a:lnTo>
                    <a:pt x="48" y="76"/>
                  </a:lnTo>
                  <a:lnTo>
                    <a:pt x="50" y="76"/>
                  </a:lnTo>
                  <a:lnTo>
                    <a:pt x="50" y="113"/>
                  </a:lnTo>
                  <a:lnTo>
                    <a:pt x="69" y="143"/>
                  </a:lnTo>
                  <a:lnTo>
                    <a:pt x="71" y="143"/>
                  </a:lnTo>
                  <a:lnTo>
                    <a:pt x="71" y="155"/>
                  </a:lnTo>
                  <a:lnTo>
                    <a:pt x="75" y="155"/>
                  </a:lnTo>
                  <a:lnTo>
                    <a:pt x="75" y="166"/>
                  </a:lnTo>
                  <a:lnTo>
                    <a:pt x="82" y="166"/>
                  </a:lnTo>
                  <a:lnTo>
                    <a:pt x="82" y="453"/>
                  </a:lnTo>
                  <a:lnTo>
                    <a:pt x="124" y="453"/>
                  </a:lnTo>
                  <a:lnTo>
                    <a:pt x="124" y="23"/>
                  </a:lnTo>
                  <a:lnTo>
                    <a:pt x="124" y="17"/>
                  </a:lnTo>
                  <a:lnTo>
                    <a:pt x="124" y="17"/>
                  </a:lnTo>
                  <a:lnTo>
                    <a:pt x="124" y="11"/>
                  </a:lnTo>
                  <a:lnTo>
                    <a:pt x="124" y="9"/>
                  </a:lnTo>
                  <a:lnTo>
                    <a:pt x="124" y="5"/>
                  </a:lnTo>
                  <a:lnTo>
                    <a:pt x="124" y="0"/>
                  </a:lnTo>
                  <a:lnTo>
                    <a:pt x="124"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6" name="ïs1iḍê">
              <a:extLst>
                <a:ext uri="{FF2B5EF4-FFF2-40B4-BE49-F238E27FC236}">
                  <a16:creationId xmlns:a16="http://schemas.microsoft.com/office/drawing/2014/main" id="{376A8BEC-9D7C-4711-820C-E7882ADBEFDA}"/>
                </a:ext>
              </a:extLst>
            </p:cNvPr>
            <p:cNvSpPr/>
            <p:nvPr/>
          </p:nvSpPr>
          <p:spPr bwMode="auto">
            <a:xfrm>
              <a:off x="4383548" y="5622700"/>
              <a:ext cx="306789" cy="430687"/>
            </a:xfrm>
            <a:custGeom>
              <a:avLst/>
              <a:gdLst>
                <a:gd name="T0" fmla="*/ 48 w 103"/>
                <a:gd name="T1" fmla="*/ 112 h 145"/>
                <a:gd name="T2" fmla="*/ 103 w 103"/>
                <a:gd name="T3" fmla="*/ 112 h 145"/>
                <a:gd name="T4" fmla="*/ 103 w 103"/>
                <a:gd name="T5" fmla="*/ 145 h 145"/>
                <a:gd name="T6" fmla="*/ 48 w 103"/>
                <a:gd name="T7" fmla="*/ 145 h 145"/>
                <a:gd name="T8" fmla="*/ 23 w 103"/>
                <a:gd name="T9" fmla="*/ 145 h 145"/>
                <a:gd name="T10" fmla="*/ 0 w 103"/>
                <a:gd name="T11" fmla="*/ 145 h 145"/>
                <a:gd name="T12" fmla="*/ 0 w 103"/>
                <a:gd name="T13" fmla="*/ 11 h 145"/>
                <a:gd name="T14" fmla="*/ 6 w 103"/>
                <a:gd name="T15" fmla="*/ 11 h 145"/>
                <a:gd name="T16" fmla="*/ 6 w 103"/>
                <a:gd name="T17" fmla="*/ 0 h 145"/>
                <a:gd name="T18" fmla="*/ 34 w 103"/>
                <a:gd name="T19" fmla="*/ 0 h 145"/>
                <a:gd name="T20" fmla="*/ 34 w 103"/>
                <a:gd name="T21" fmla="*/ 11 h 145"/>
                <a:gd name="T22" fmla="*/ 48 w 103"/>
                <a:gd name="T23" fmla="*/ 11 h 145"/>
                <a:gd name="T24" fmla="*/ 48 w 103"/>
                <a:gd name="T25" fmla="*/ 112 h 145"/>
                <a:gd name="T26" fmla="*/ 48 w 103"/>
                <a:gd name="T27" fmla="*/ 1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145">
                  <a:moveTo>
                    <a:pt x="48" y="112"/>
                  </a:moveTo>
                  <a:lnTo>
                    <a:pt x="103" y="112"/>
                  </a:lnTo>
                  <a:lnTo>
                    <a:pt x="103" y="145"/>
                  </a:lnTo>
                  <a:lnTo>
                    <a:pt x="48" y="145"/>
                  </a:lnTo>
                  <a:lnTo>
                    <a:pt x="23" y="145"/>
                  </a:lnTo>
                  <a:lnTo>
                    <a:pt x="0" y="145"/>
                  </a:lnTo>
                  <a:lnTo>
                    <a:pt x="0" y="11"/>
                  </a:lnTo>
                  <a:lnTo>
                    <a:pt x="6" y="11"/>
                  </a:lnTo>
                  <a:lnTo>
                    <a:pt x="6" y="0"/>
                  </a:lnTo>
                  <a:lnTo>
                    <a:pt x="34" y="0"/>
                  </a:lnTo>
                  <a:lnTo>
                    <a:pt x="34" y="11"/>
                  </a:lnTo>
                  <a:lnTo>
                    <a:pt x="48" y="11"/>
                  </a:lnTo>
                  <a:lnTo>
                    <a:pt x="48" y="112"/>
                  </a:lnTo>
                  <a:lnTo>
                    <a:pt x="48" y="112"/>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7" name="îsļïdé">
              <a:extLst>
                <a:ext uri="{FF2B5EF4-FFF2-40B4-BE49-F238E27FC236}">
                  <a16:creationId xmlns:a16="http://schemas.microsoft.com/office/drawing/2014/main" id="{83CE5A90-E7A3-40C4-AF9A-B2CCE17A1389}"/>
                </a:ext>
              </a:extLst>
            </p:cNvPr>
            <p:cNvSpPr/>
            <p:nvPr/>
          </p:nvSpPr>
          <p:spPr bwMode="auto">
            <a:xfrm>
              <a:off x="4908627" y="5634500"/>
              <a:ext cx="365788" cy="418888"/>
            </a:xfrm>
            <a:custGeom>
              <a:avLst/>
              <a:gdLst>
                <a:gd name="T0" fmla="*/ 0 w 124"/>
                <a:gd name="T1" fmla="*/ 0 h 142"/>
                <a:gd name="T2" fmla="*/ 124 w 124"/>
                <a:gd name="T3" fmla="*/ 0 h 142"/>
                <a:gd name="T4" fmla="*/ 124 w 124"/>
                <a:gd name="T5" fmla="*/ 142 h 142"/>
                <a:gd name="T6" fmla="*/ 0 w 124"/>
                <a:gd name="T7" fmla="*/ 142 h 142"/>
                <a:gd name="T8" fmla="*/ 0 w 124"/>
                <a:gd name="T9" fmla="*/ 0 h 142"/>
                <a:gd name="T10" fmla="*/ 0 w 124"/>
                <a:gd name="T11" fmla="*/ 0 h 142"/>
              </a:gdLst>
              <a:ahLst/>
              <a:cxnLst>
                <a:cxn ang="0">
                  <a:pos x="T0" y="T1"/>
                </a:cxn>
                <a:cxn ang="0">
                  <a:pos x="T2" y="T3"/>
                </a:cxn>
                <a:cxn ang="0">
                  <a:pos x="T4" y="T5"/>
                </a:cxn>
                <a:cxn ang="0">
                  <a:pos x="T6" y="T7"/>
                </a:cxn>
                <a:cxn ang="0">
                  <a:pos x="T8" y="T9"/>
                </a:cxn>
                <a:cxn ang="0">
                  <a:pos x="T10" y="T11"/>
                </a:cxn>
              </a:cxnLst>
              <a:rect l="0" t="0" r="r" b="b"/>
              <a:pathLst>
                <a:path w="124" h="142">
                  <a:moveTo>
                    <a:pt x="0" y="0"/>
                  </a:moveTo>
                  <a:lnTo>
                    <a:pt x="124" y="0"/>
                  </a:lnTo>
                  <a:lnTo>
                    <a:pt x="124" y="142"/>
                  </a:lnTo>
                  <a:lnTo>
                    <a:pt x="0" y="142"/>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8" name="ïṩḻíḋè">
              <a:extLst>
                <a:ext uri="{FF2B5EF4-FFF2-40B4-BE49-F238E27FC236}">
                  <a16:creationId xmlns:a16="http://schemas.microsoft.com/office/drawing/2014/main" id="{5ECFB45B-C0BE-4D47-8927-C2688F9BC984}"/>
                </a:ext>
              </a:extLst>
            </p:cNvPr>
            <p:cNvSpPr/>
            <p:nvPr/>
          </p:nvSpPr>
          <p:spPr bwMode="auto">
            <a:xfrm>
              <a:off x="5303915" y="5410309"/>
              <a:ext cx="873170" cy="643080"/>
            </a:xfrm>
            <a:custGeom>
              <a:avLst/>
              <a:gdLst>
                <a:gd name="T0" fmla="*/ 84 w 296"/>
                <a:gd name="T1" fmla="*/ 193 h 218"/>
                <a:gd name="T2" fmla="*/ 94 w 296"/>
                <a:gd name="T3" fmla="*/ 193 h 218"/>
                <a:gd name="T4" fmla="*/ 94 w 296"/>
                <a:gd name="T5" fmla="*/ 199 h 218"/>
                <a:gd name="T6" fmla="*/ 113 w 296"/>
                <a:gd name="T7" fmla="*/ 199 h 218"/>
                <a:gd name="T8" fmla="*/ 113 w 296"/>
                <a:gd name="T9" fmla="*/ 206 h 218"/>
                <a:gd name="T10" fmla="*/ 160 w 296"/>
                <a:gd name="T11" fmla="*/ 206 h 218"/>
                <a:gd name="T12" fmla="*/ 160 w 296"/>
                <a:gd name="T13" fmla="*/ 9 h 218"/>
                <a:gd name="T14" fmla="*/ 178 w 296"/>
                <a:gd name="T15" fmla="*/ 9 h 218"/>
                <a:gd name="T16" fmla="*/ 178 w 296"/>
                <a:gd name="T17" fmla="*/ 0 h 218"/>
                <a:gd name="T18" fmla="*/ 218 w 296"/>
                <a:gd name="T19" fmla="*/ 0 h 218"/>
                <a:gd name="T20" fmla="*/ 218 w 296"/>
                <a:gd name="T21" fmla="*/ 9 h 218"/>
                <a:gd name="T22" fmla="*/ 231 w 296"/>
                <a:gd name="T23" fmla="*/ 9 h 218"/>
                <a:gd name="T24" fmla="*/ 231 w 296"/>
                <a:gd name="T25" fmla="*/ 206 h 218"/>
                <a:gd name="T26" fmla="*/ 245 w 296"/>
                <a:gd name="T27" fmla="*/ 206 h 218"/>
                <a:gd name="T28" fmla="*/ 245 w 296"/>
                <a:gd name="T29" fmla="*/ 214 h 218"/>
                <a:gd name="T30" fmla="*/ 296 w 296"/>
                <a:gd name="T31" fmla="*/ 214 h 218"/>
                <a:gd name="T32" fmla="*/ 296 w 296"/>
                <a:gd name="T33" fmla="*/ 218 h 218"/>
                <a:gd name="T34" fmla="*/ 245 w 296"/>
                <a:gd name="T35" fmla="*/ 218 h 218"/>
                <a:gd name="T36" fmla="*/ 231 w 296"/>
                <a:gd name="T37" fmla="*/ 218 h 218"/>
                <a:gd name="T38" fmla="*/ 160 w 296"/>
                <a:gd name="T39" fmla="*/ 218 h 218"/>
                <a:gd name="T40" fmla="*/ 130 w 296"/>
                <a:gd name="T41" fmla="*/ 218 h 218"/>
                <a:gd name="T42" fmla="*/ 84 w 296"/>
                <a:gd name="T43" fmla="*/ 218 h 218"/>
                <a:gd name="T44" fmla="*/ 80 w 296"/>
                <a:gd name="T45" fmla="*/ 218 h 218"/>
                <a:gd name="T46" fmla="*/ 50 w 296"/>
                <a:gd name="T47" fmla="*/ 218 h 218"/>
                <a:gd name="T48" fmla="*/ 0 w 296"/>
                <a:gd name="T49" fmla="*/ 218 h 218"/>
                <a:gd name="T50" fmla="*/ 0 w 296"/>
                <a:gd name="T51" fmla="*/ 4 h 218"/>
                <a:gd name="T52" fmla="*/ 50 w 296"/>
                <a:gd name="T53" fmla="*/ 4 h 218"/>
                <a:gd name="T54" fmla="*/ 50 w 296"/>
                <a:gd name="T55" fmla="*/ 25 h 218"/>
                <a:gd name="T56" fmla="*/ 84 w 296"/>
                <a:gd name="T57" fmla="*/ 25 h 218"/>
                <a:gd name="T58" fmla="*/ 84 w 296"/>
                <a:gd name="T59" fmla="*/ 193 h 218"/>
                <a:gd name="T60" fmla="*/ 84 w 296"/>
                <a:gd name="T61" fmla="*/ 19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6" h="218">
                  <a:moveTo>
                    <a:pt x="84" y="193"/>
                  </a:moveTo>
                  <a:lnTo>
                    <a:pt x="94" y="193"/>
                  </a:lnTo>
                  <a:lnTo>
                    <a:pt x="94" y="199"/>
                  </a:lnTo>
                  <a:lnTo>
                    <a:pt x="113" y="199"/>
                  </a:lnTo>
                  <a:lnTo>
                    <a:pt x="113" y="206"/>
                  </a:lnTo>
                  <a:lnTo>
                    <a:pt x="160" y="206"/>
                  </a:lnTo>
                  <a:lnTo>
                    <a:pt x="160" y="9"/>
                  </a:lnTo>
                  <a:lnTo>
                    <a:pt x="178" y="9"/>
                  </a:lnTo>
                  <a:lnTo>
                    <a:pt x="178" y="0"/>
                  </a:lnTo>
                  <a:lnTo>
                    <a:pt x="218" y="0"/>
                  </a:lnTo>
                  <a:lnTo>
                    <a:pt x="218" y="9"/>
                  </a:lnTo>
                  <a:lnTo>
                    <a:pt x="231" y="9"/>
                  </a:lnTo>
                  <a:lnTo>
                    <a:pt x="231" y="206"/>
                  </a:lnTo>
                  <a:lnTo>
                    <a:pt x="245" y="206"/>
                  </a:lnTo>
                  <a:lnTo>
                    <a:pt x="245" y="214"/>
                  </a:lnTo>
                  <a:lnTo>
                    <a:pt x="296" y="214"/>
                  </a:lnTo>
                  <a:lnTo>
                    <a:pt x="296" y="218"/>
                  </a:lnTo>
                  <a:lnTo>
                    <a:pt x="245" y="218"/>
                  </a:lnTo>
                  <a:lnTo>
                    <a:pt x="231" y="218"/>
                  </a:lnTo>
                  <a:lnTo>
                    <a:pt x="160" y="218"/>
                  </a:lnTo>
                  <a:lnTo>
                    <a:pt x="130" y="218"/>
                  </a:lnTo>
                  <a:lnTo>
                    <a:pt x="84" y="218"/>
                  </a:lnTo>
                  <a:lnTo>
                    <a:pt x="80" y="218"/>
                  </a:lnTo>
                  <a:lnTo>
                    <a:pt x="50" y="218"/>
                  </a:lnTo>
                  <a:lnTo>
                    <a:pt x="0" y="218"/>
                  </a:lnTo>
                  <a:lnTo>
                    <a:pt x="0" y="4"/>
                  </a:lnTo>
                  <a:lnTo>
                    <a:pt x="50" y="4"/>
                  </a:lnTo>
                  <a:lnTo>
                    <a:pt x="50" y="25"/>
                  </a:lnTo>
                  <a:lnTo>
                    <a:pt x="84" y="25"/>
                  </a:lnTo>
                  <a:lnTo>
                    <a:pt x="84" y="193"/>
                  </a:lnTo>
                  <a:lnTo>
                    <a:pt x="84" y="19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9" name="ïṥḻïḍè">
              <a:extLst>
                <a:ext uri="{FF2B5EF4-FFF2-40B4-BE49-F238E27FC236}">
                  <a16:creationId xmlns:a16="http://schemas.microsoft.com/office/drawing/2014/main" id="{5511EAEE-6F34-47C0-B55E-003AFDC42AF0}"/>
                </a:ext>
              </a:extLst>
            </p:cNvPr>
            <p:cNvSpPr/>
            <p:nvPr/>
          </p:nvSpPr>
          <p:spPr bwMode="auto">
            <a:xfrm>
              <a:off x="35399"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0" name="îṣ1iḋê">
              <a:extLst>
                <a:ext uri="{FF2B5EF4-FFF2-40B4-BE49-F238E27FC236}">
                  <a16:creationId xmlns:a16="http://schemas.microsoft.com/office/drawing/2014/main" id="{BD52D1FA-6B93-4BBB-AA76-6639FB421281}"/>
                </a:ext>
              </a:extLst>
            </p:cNvPr>
            <p:cNvSpPr/>
            <p:nvPr/>
          </p:nvSpPr>
          <p:spPr bwMode="auto">
            <a:xfrm>
              <a:off x="2796502" y="4887064"/>
              <a:ext cx="595877" cy="1166323"/>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1" name="ïṡļîḓê">
              <a:extLst>
                <a:ext uri="{FF2B5EF4-FFF2-40B4-BE49-F238E27FC236}">
                  <a16:creationId xmlns:a16="http://schemas.microsoft.com/office/drawing/2014/main" id="{0B15C851-F157-4A57-BC95-4B7A43139144}"/>
                </a:ext>
              </a:extLst>
            </p:cNvPr>
            <p:cNvSpPr/>
            <p:nvPr/>
          </p:nvSpPr>
          <p:spPr bwMode="auto">
            <a:xfrm>
              <a:off x="4708034" y="6006189"/>
              <a:ext cx="631276" cy="47199"/>
            </a:xfrm>
            <a:custGeom>
              <a:avLst/>
              <a:gdLst>
                <a:gd name="T0" fmla="*/ 0 w 212"/>
                <a:gd name="T1" fmla="*/ 0 h 15"/>
                <a:gd name="T2" fmla="*/ 212 w 212"/>
                <a:gd name="T3" fmla="*/ 0 h 15"/>
                <a:gd name="T4" fmla="*/ 212 w 212"/>
                <a:gd name="T5" fmla="*/ 15 h 15"/>
                <a:gd name="T6" fmla="*/ 0 w 212"/>
                <a:gd name="T7" fmla="*/ 15 h 15"/>
                <a:gd name="T8" fmla="*/ 0 w 212"/>
                <a:gd name="T9" fmla="*/ 0 h 15"/>
                <a:gd name="T10" fmla="*/ 0 w 212"/>
                <a:gd name="T11" fmla="*/ 0 h 15"/>
              </a:gdLst>
              <a:ahLst/>
              <a:cxnLst>
                <a:cxn ang="0">
                  <a:pos x="T0" y="T1"/>
                </a:cxn>
                <a:cxn ang="0">
                  <a:pos x="T2" y="T3"/>
                </a:cxn>
                <a:cxn ang="0">
                  <a:pos x="T4" y="T5"/>
                </a:cxn>
                <a:cxn ang="0">
                  <a:pos x="T6" y="T7"/>
                </a:cxn>
                <a:cxn ang="0">
                  <a:pos x="T8" y="T9"/>
                </a:cxn>
                <a:cxn ang="0">
                  <a:pos x="T10" y="T11"/>
                </a:cxn>
              </a:cxnLst>
              <a:rect l="0" t="0" r="r" b="b"/>
              <a:pathLst>
                <a:path w="212" h="15">
                  <a:moveTo>
                    <a:pt x="0" y="0"/>
                  </a:moveTo>
                  <a:lnTo>
                    <a:pt x="212" y="0"/>
                  </a:lnTo>
                  <a:lnTo>
                    <a:pt x="212" y="15"/>
                  </a:lnTo>
                  <a:lnTo>
                    <a:pt x="0" y="15"/>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52" name="íSḷídê">
              <a:extLst>
                <a:ext uri="{FF2B5EF4-FFF2-40B4-BE49-F238E27FC236}">
                  <a16:creationId xmlns:a16="http://schemas.microsoft.com/office/drawing/2014/main" id="{24B91648-F27B-4881-A656-9EE49B9927C7}"/>
                </a:ext>
              </a:extLst>
            </p:cNvPr>
            <p:cNvSpPr/>
            <p:nvPr/>
          </p:nvSpPr>
          <p:spPr bwMode="auto">
            <a:xfrm>
              <a:off x="0" y="5982589"/>
              <a:ext cx="9144000" cy="316525"/>
            </a:xfrm>
            <a:custGeom>
              <a:avLst/>
              <a:gdLst>
                <a:gd name="T0" fmla="*/ 132 w 2098"/>
                <a:gd name="T1" fmla="*/ 21 h 101"/>
                <a:gd name="T2" fmla="*/ 138 w 2098"/>
                <a:gd name="T3" fmla="*/ 0 h 101"/>
                <a:gd name="T4" fmla="*/ 281 w 2098"/>
                <a:gd name="T5" fmla="*/ 21 h 101"/>
                <a:gd name="T6" fmla="*/ 289 w 2098"/>
                <a:gd name="T7" fmla="*/ 0 h 101"/>
                <a:gd name="T8" fmla="*/ 675 w 2098"/>
                <a:gd name="T9" fmla="*/ 21 h 101"/>
                <a:gd name="T10" fmla="*/ 685 w 2098"/>
                <a:gd name="T11" fmla="*/ 0 h 101"/>
                <a:gd name="T12" fmla="*/ 706 w 2098"/>
                <a:gd name="T13" fmla="*/ 21 h 101"/>
                <a:gd name="T14" fmla="*/ 710 w 2098"/>
                <a:gd name="T15" fmla="*/ 0 h 101"/>
                <a:gd name="T16" fmla="*/ 819 w 2098"/>
                <a:gd name="T17" fmla="*/ 21 h 101"/>
                <a:gd name="T18" fmla="*/ 824 w 2098"/>
                <a:gd name="T19" fmla="*/ 0 h 101"/>
                <a:gd name="T20" fmla="*/ 889 w 2098"/>
                <a:gd name="T21" fmla="*/ 21 h 101"/>
                <a:gd name="T22" fmla="*/ 895 w 2098"/>
                <a:gd name="T23" fmla="*/ 0 h 101"/>
                <a:gd name="T24" fmla="*/ 979 w 2098"/>
                <a:gd name="T25" fmla="*/ 21 h 101"/>
                <a:gd name="T26" fmla="*/ 987 w 2098"/>
                <a:gd name="T27" fmla="*/ 0 h 101"/>
                <a:gd name="T28" fmla="*/ 1222 w 2098"/>
                <a:gd name="T29" fmla="*/ 21 h 101"/>
                <a:gd name="T30" fmla="*/ 1228 w 2098"/>
                <a:gd name="T31" fmla="*/ 0 h 101"/>
                <a:gd name="T32" fmla="*/ 1257 w 2098"/>
                <a:gd name="T33" fmla="*/ 21 h 101"/>
                <a:gd name="T34" fmla="*/ 1260 w 2098"/>
                <a:gd name="T35" fmla="*/ 4 h 101"/>
                <a:gd name="T36" fmla="*/ 1352 w 2098"/>
                <a:gd name="T37" fmla="*/ 0 h 101"/>
                <a:gd name="T38" fmla="*/ 1362 w 2098"/>
                <a:gd name="T39" fmla="*/ 4 h 101"/>
                <a:gd name="T40" fmla="*/ 1446 w 2098"/>
                <a:gd name="T41" fmla="*/ 0 h 101"/>
                <a:gd name="T42" fmla="*/ 1446 w 2098"/>
                <a:gd name="T43" fmla="*/ 11 h 101"/>
                <a:gd name="T44" fmla="*/ 1477 w 2098"/>
                <a:gd name="T45" fmla="*/ 21 h 101"/>
                <a:gd name="T46" fmla="*/ 1478 w 2098"/>
                <a:gd name="T47" fmla="*/ 0 h 101"/>
                <a:gd name="T48" fmla="*/ 1582 w 2098"/>
                <a:gd name="T49" fmla="*/ 21 h 101"/>
                <a:gd name="T50" fmla="*/ 1610 w 2098"/>
                <a:gd name="T51" fmla="*/ 0 h 101"/>
                <a:gd name="T52" fmla="*/ 1783 w 2098"/>
                <a:gd name="T53" fmla="*/ 21 h 101"/>
                <a:gd name="T54" fmla="*/ 1792 w 2098"/>
                <a:gd name="T55" fmla="*/ 0 h 101"/>
                <a:gd name="T56" fmla="*/ 1884 w 2098"/>
                <a:gd name="T57" fmla="*/ 4 h 101"/>
                <a:gd name="T58" fmla="*/ 1903 w 2098"/>
                <a:gd name="T59" fmla="*/ 11 h 101"/>
                <a:gd name="T60" fmla="*/ 1928 w 2098"/>
                <a:gd name="T61" fmla="*/ 0 h 101"/>
                <a:gd name="T62" fmla="*/ 2029 w 2098"/>
                <a:gd name="T63" fmla="*/ 11 h 101"/>
                <a:gd name="T64" fmla="*/ 2037 w 2098"/>
                <a:gd name="T65" fmla="*/ 19 h 101"/>
                <a:gd name="T66" fmla="*/ 2046 w 2098"/>
                <a:gd name="T67" fmla="*/ 4 h 101"/>
                <a:gd name="T68" fmla="*/ 2081 w 2098"/>
                <a:gd name="T69" fmla="*/ 19 h 101"/>
                <a:gd name="T70" fmla="*/ 2087 w 2098"/>
                <a:gd name="T71" fmla="*/ 21 h 101"/>
                <a:gd name="T72" fmla="*/ 2098 w 2098"/>
                <a:gd name="T73" fmla="*/ 57 h 101"/>
                <a:gd name="T74" fmla="*/ 2098 w 2098"/>
                <a:gd name="T75" fmla="*/ 101 h 101"/>
                <a:gd name="T76" fmla="*/ 0 w 2098"/>
                <a:gd name="T77" fmla="*/ 101 h 101"/>
                <a:gd name="T78" fmla="*/ 0 w 2098"/>
                <a:gd name="T79" fmla="*/ 57 h 101"/>
                <a:gd name="T80" fmla="*/ 4 w 2098"/>
                <a:gd name="T81" fmla="*/ 21 h 101"/>
                <a:gd name="T82" fmla="*/ 132 w 2098"/>
                <a:gd name="T8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98" h="101">
                  <a:moveTo>
                    <a:pt x="132" y="0"/>
                  </a:moveTo>
                  <a:lnTo>
                    <a:pt x="132" y="21"/>
                  </a:lnTo>
                  <a:lnTo>
                    <a:pt x="138" y="21"/>
                  </a:lnTo>
                  <a:lnTo>
                    <a:pt x="138" y="0"/>
                  </a:lnTo>
                  <a:lnTo>
                    <a:pt x="281" y="0"/>
                  </a:lnTo>
                  <a:lnTo>
                    <a:pt x="281" y="21"/>
                  </a:lnTo>
                  <a:lnTo>
                    <a:pt x="289" y="21"/>
                  </a:lnTo>
                  <a:lnTo>
                    <a:pt x="289" y="0"/>
                  </a:lnTo>
                  <a:lnTo>
                    <a:pt x="675" y="0"/>
                  </a:lnTo>
                  <a:lnTo>
                    <a:pt x="675" y="21"/>
                  </a:lnTo>
                  <a:lnTo>
                    <a:pt x="685" y="21"/>
                  </a:lnTo>
                  <a:lnTo>
                    <a:pt x="685" y="0"/>
                  </a:lnTo>
                  <a:lnTo>
                    <a:pt x="706" y="0"/>
                  </a:lnTo>
                  <a:lnTo>
                    <a:pt x="706" y="21"/>
                  </a:lnTo>
                  <a:lnTo>
                    <a:pt x="710" y="21"/>
                  </a:lnTo>
                  <a:lnTo>
                    <a:pt x="710" y="0"/>
                  </a:lnTo>
                  <a:lnTo>
                    <a:pt x="819" y="0"/>
                  </a:lnTo>
                  <a:lnTo>
                    <a:pt x="819" y="21"/>
                  </a:lnTo>
                  <a:lnTo>
                    <a:pt x="824" y="21"/>
                  </a:lnTo>
                  <a:lnTo>
                    <a:pt x="824" y="0"/>
                  </a:lnTo>
                  <a:lnTo>
                    <a:pt x="889" y="0"/>
                  </a:lnTo>
                  <a:lnTo>
                    <a:pt x="889" y="21"/>
                  </a:lnTo>
                  <a:lnTo>
                    <a:pt x="895" y="21"/>
                  </a:lnTo>
                  <a:lnTo>
                    <a:pt x="895" y="0"/>
                  </a:lnTo>
                  <a:lnTo>
                    <a:pt x="979" y="0"/>
                  </a:lnTo>
                  <a:lnTo>
                    <a:pt x="979" y="21"/>
                  </a:lnTo>
                  <a:lnTo>
                    <a:pt x="987" y="21"/>
                  </a:lnTo>
                  <a:lnTo>
                    <a:pt x="987" y="0"/>
                  </a:lnTo>
                  <a:lnTo>
                    <a:pt x="1222" y="0"/>
                  </a:lnTo>
                  <a:lnTo>
                    <a:pt x="1222" y="21"/>
                  </a:lnTo>
                  <a:lnTo>
                    <a:pt x="1228" y="21"/>
                  </a:lnTo>
                  <a:lnTo>
                    <a:pt x="1228" y="0"/>
                  </a:lnTo>
                  <a:lnTo>
                    <a:pt x="1257" y="0"/>
                  </a:lnTo>
                  <a:lnTo>
                    <a:pt x="1257" y="21"/>
                  </a:lnTo>
                  <a:lnTo>
                    <a:pt x="1260" y="21"/>
                  </a:lnTo>
                  <a:lnTo>
                    <a:pt x="1260" y="4"/>
                  </a:lnTo>
                  <a:lnTo>
                    <a:pt x="1260" y="0"/>
                  </a:lnTo>
                  <a:lnTo>
                    <a:pt x="1352" y="0"/>
                  </a:lnTo>
                  <a:lnTo>
                    <a:pt x="1352" y="4"/>
                  </a:lnTo>
                  <a:lnTo>
                    <a:pt x="1362" y="4"/>
                  </a:lnTo>
                  <a:lnTo>
                    <a:pt x="1362" y="0"/>
                  </a:lnTo>
                  <a:lnTo>
                    <a:pt x="1446" y="0"/>
                  </a:lnTo>
                  <a:lnTo>
                    <a:pt x="1446" y="4"/>
                  </a:lnTo>
                  <a:lnTo>
                    <a:pt x="1446" y="11"/>
                  </a:lnTo>
                  <a:lnTo>
                    <a:pt x="1477" y="11"/>
                  </a:lnTo>
                  <a:lnTo>
                    <a:pt x="1477" y="21"/>
                  </a:lnTo>
                  <a:lnTo>
                    <a:pt x="1478" y="21"/>
                  </a:lnTo>
                  <a:lnTo>
                    <a:pt x="1478" y="0"/>
                  </a:lnTo>
                  <a:lnTo>
                    <a:pt x="1582" y="0"/>
                  </a:lnTo>
                  <a:lnTo>
                    <a:pt x="1582" y="21"/>
                  </a:lnTo>
                  <a:lnTo>
                    <a:pt x="1610" y="21"/>
                  </a:lnTo>
                  <a:lnTo>
                    <a:pt x="1610" y="0"/>
                  </a:lnTo>
                  <a:lnTo>
                    <a:pt x="1783" y="0"/>
                  </a:lnTo>
                  <a:lnTo>
                    <a:pt x="1783" y="21"/>
                  </a:lnTo>
                  <a:lnTo>
                    <a:pt x="1792" y="21"/>
                  </a:lnTo>
                  <a:lnTo>
                    <a:pt x="1792" y="0"/>
                  </a:lnTo>
                  <a:lnTo>
                    <a:pt x="1884" y="0"/>
                  </a:lnTo>
                  <a:lnTo>
                    <a:pt x="1884" y="4"/>
                  </a:lnTo>
                  <a:lnTo>
                    <a:pt x="1903" y="4"/>
                  </a:lnTo>
                  <a:lnTo>
                    <a:pt x="1903" y="11"/>
                  </a:lnTo>
                  <a:lnTo>
                    <a:pt x="1928" y="11"/>
                  </a:lnTo>
                  <a:lnTo>
                    <a:pt x="1928" y="0"/>
                  </a:lnTo>
                  <a:lnTo>
                    <a:pt x="2029" y="0"/>
                  </a:lnTo>
                  <a:lnTo>
                    <a:pt x="2029" y="11"/>
                  </a:lnTo>
                  <a:lnTo>
                    <a:pt x="2037" y="11"/>
                  </a:lnTo>
                  <a:lnTo>
                    <a:pt x="2037" y="19"/>
                  </a:lnTo>
                  <a:lnTo>
                    <a:pt x="2046" y="19"/>
                  </a:lnTo>
                  <a:lnTo>
                    <a:pt x="2046" y="4"/>
                  </a:lnTo>
                  <a:lnTo>
                    <a:pt x="2081" y="4"/>
                  </a:lnTo>
                  <a:lnTo>
                    <a:pt x="2081" y="19"/>
                  </a:lnTo>
                  <a:lnTo>
                    <a:pt x="2087" y="19"/>
                  </a:lnTo>
                  <a:lnTo>
                    <a:pt x="2087" y="21"/>
                  </a:lnTo>
                  <a:lnTo>
                    <a:pt x="2098" y="21"/>
                  </a:lnTo>
                  <a:lnTo>
                    <a:pt x="2098" y="57"/>
                  </a:lnTo>
                  <a:lnTo>
                    <a:pt x="2098" y="57"/>
                  </a:lnTo>
                  <a:lnTo>
                    <a:pt x="2098" y="101"/>
                  </a:lnTo>
                  <a:lnTo>
                    <a:pt x="2098" y="101"/>
                  </a:lnTo>
                  <a:lnTo>
                    <a:pt x="0" y="101"/>
                  </a:lnTo>
                  <a:lnTo>
                    <a:pt x="0" y="57"/>
                  </a:lnTo>
                  <a:lnTo>
                    <a:pt x="0" y="57"/>
                  </a:lnTo>
                  <a:lnTo>
                    <a:pt x="0" y="21"/>
                  </a:lnTo>
                  <a:lnTo>
                    <a:pt x="4" y="21"/>
                  </a:lnTo>
                  <a:lnTo>
                    <a:pt x="4" y="0"/>
                  </a:lnTo>
                  <a:lnTo>
                    <a:pt x="132" y="0"/>
                  </a:lnTo>
                  <a:lnTo>
                    <a:pt x="132"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3" name="îṧļïdè">
              <a:extLst>
                <a:ext uri="{FF2B5EF4-FFF2-40B4-BE49-F238E27FC236}">
                  <a16:creationId xmlns:a16="http://schemas.microsoft.com/office/drawing/2014/main" id="{7D1C52A3-3E7F-4F08-A48E-09ECEE8091AA}"/>
                </a:ext>
              </a:extLst>
            </p:cNvPr>
            <p:cNvSpPr/>
            <p:nvPr/>
          </p:nvSpPr>
          <p:spPr bwMode="auto">
            <a:xfrm>
              <a:off x="6503219"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4" name="íṩľîďe">
              <a:extLst>
                <a:ext uri="{FF2B5EF4-FFF2-40B4-BE49-F238E27FC236}">
                  <a16:creationId xmlns:a16="http://schemas.microsoft.com/office/drawing/2014/main" id="{92559AA5-08DB-44A7-8194-5EFE8D5DE668}"/>
                </a:ext>
              </a:extLst>
            </p:cNvPr>
            <p:cNvSpPr/>
            <p:nvPr/>
          </p:nvSpPr>
          <p:spPr bwMode="auto">
            <a:xfrm>
              <a:off x="6981101"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5" name="iSḷïḋê">
              <a:extLst>
                <a:ext uri="{FF2B5EF4-FFF2-40B4-BE49-F238E27FC236}">
                  <a16:creationId xmlns:a16="http://schemas.microsoft.com/office/drawing/2014/main" id="{19020C11-2C81-4A0A-9FED-E40B0F84B121}"/>
                </a:ext>
              </a:extLst>
            </p:cNvPr>
            <p:cNvSpPr/>
            <p:nvPr/>
          </p:nvSpPr>
          <p:spPr bwMode="auto">
            <a:xfrm>
              <a:off x="8113861"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56" name="îṥḷîḓé">
              <a:extLst>
                <a:ext uri="{FF2B5EF4-FFF2-40B4-BE49-F238E27FC236}">
                  <a16:creationId xmlns:a16="http://schemas.microsoft.com/office/drawing/2014/main" id="{EA7784E9-ABC3-4756-B167-108F78A2870A}"/>
                </a:ext>
              </a:extLst>
            </p:cNvPr>
            <p:cNvSpPr/>
            <p:nvPr/>
          </p:nvSpPr>
          <p:spPr bwMode="auto">
            <a:xfrm>
              <a:off x="8190561"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57" name="ïsḷiďe">
              <a:extLst>
                <a:ext uri="{FF2B5EF4-FFF2-40B4-BE49-F238E27FC236}">
                  <a16:creationId xmlns:a16="http://schemas.microsoft.com/office/drawing/2014/main" id="{FD4DC11B-4B01-4004-A4AA-47368C6483AF}"/>
                </a:ext>
              </a:extLst>
            </p:cNvPr>
            <p:cNvSpPr/>
            <p:nvPr/>
          </p:nvSpPr>
          <p:spPr bwMode="auto">
            <a:xfrm>
              <a:off x="8420651"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8" name="îṥľïdé">
              <a:extLst>
                <a:ext uri="{FF2B5EF4-FFF2-40B4-BE49-F238E27FC236}">
                  <a16:creationId xmlns:a16="http://schemas.microsoft.com/office/drawing/2014/main" id="{DFD680BB-D3CB-46CD-AC82-0EF1E2DFB9B9}"/>
                </a:ext>
              </a:extLst>
            </p:cNvPr>
            <p:cNvSpPr/>
            <p:nvPr/>
          </p:nvSpPr>
          <p:spPr bwMode="auto">
            <a:xfrm>
              <a:off x="8733341"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9" name="îṧļïḓê">
              <a:extLst>
                <a:ext uri="{FF2B5EF4-FFF2-40B4-BE49-F238E27FC236}">
                  <a16:creationId xmlns:a16="http://schemas.microsoft.com/office/drawing/2014/main" id="{F3902DE8-F754-4C6A-9A79-2C140CCFFA52}"/>
                </a:ext>
              </a:extLst>
            </p:cNvPr>
            <p:cNvSpPr/>
            <p:nvPr/>
          </p:nvSpPr>
          <p:spPr bwMode="auto">
            <a:xfrm>
              <a:off x="8869035"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60" name="íśļîḑé">
              <a:extLst>
                <a:ext uri="{FF2B5EF4-FFF2-40B4-BE49-F238E27FC236}">
                  <a16:creationId xmlns:a16="http://schemas.microsoft.com/office/drawing/2014/main" id="{588F21D5-ADBE-4164-9349-CFA54029E5B8}"/>
                </a:ext>
              </a:extLst>
            </p:cNvPr>
            <p:cNvSpPr/>
            <p:nvPr/>
          </p:nvSpPr>
          <p:spPr bwMode="auto">
            <a:xfrm>
              <a:off x="6107932"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61" name="iṥḷiḑé">
              <a:extLst>
                <a:ext uri="{FF2B5EF4-FFF2-40B4-BE49-F238E27FC236}">
                  <a16:creationId xmlns:a16="http://schemas.microsoft.com/office/drawing/2014/main" id="{7D9A3931-2CDB-431C-AC0E-69CCE88C864D}"/>
                </a:ext>
              </a:extLst>
            </p:cNvPr>
            <p:cNvSpPr/>
            <p:nvPr/>
          </p:nvSpPr>
          <p:spPr bwMode="auto">
            <a:xfrm>
              <a:off x="8454305" y="4466341"/>
              <a:ext cx="595877" cy="1587046"/>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62" name="işḻiďê">
              <a:extLst>
                <a:ext uri="{FF2B5EF4-FFF2-40B4-BE49-F238E27FC236}">
                  <a16:creationId xmlns:a16="http://schemas.microsoft.com/office/drawing/2014/main" id="{D65C478C-F05F-4862-834A-061BC27FD0CE}"/>
                </a:ext>
              </a:extLst>
            </p:cNvPr>
            <p:cNvSpPr/>
            <p:nvPr/>
          </p:nvSpPr>
          <p:spPr bwMode="auto">
            <a:xfrm>
              <a:off x="3813013" y="5050424"/>
              <a:ext cx="5330987" cy="1020666"/>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grpSp>
      <p:sp>
        <p:nvSpPr>
          <p:cNvPr id="71" name="TextBox 1">
            <a:extLst>
              <a:ext uri="{FF2B5EF4-FFF2-40B4-BE49-F238E27FC236}">
                <a16:creationId xmlns:a16="http://schemas.microsoft.com/office/drawing/2014/main" id="{F39B37AE-9A88-4603-82B1-970786533A61}"/>
              </a:ext>
            </a:extLst>
          </p:cNvPr>
          <p:cNvSpPr txBox="1"/>
          <p:nvPr/>
        </p:nvSpPr>
        <p:spPr>
          <a:xfrm>
            <a:off x="893319" y="715909"/>
            <a:ext cx="3237025"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3200" dirty="0">
                <a:solidFill>
                  <a:srgbClr val="1353A2"/>
                </a:solidFill>
                <a:latin typeface="微软雅黑" panose="020B0503020204020204" charset="-122"/>
                <a:ea typeface="微软雅黑" panose="020B0503020204020204" charset="-122"/>
                <a:sym typeface="+mn-ea"/>
              </a:rPr>
              <a:t>函数的特殊形式</a:t>
            </a:r>
          </a:p>
        </p:txBody>
      </p:sp>
      <p:sp>
        <p:nvSpPr>
          <p:cNvPr id="2" name="矩形 1"/>
          <p:cNvSpPr/>
          <p:nvPr/>
        </p:nvSpPr>
        <p:spPr>
          <a:xfrm>
            <a:off x="1776299" y="2103952"/>
            <a:ext cx="8543358" cy="2031325"/>
          </a:xfrm>
          <a:prstGeom prst="rect">
            <a:avLst/>
          </a:prstGeom>
        </p:spPr>
        <p:txBody>
          <a:bodyPr wrap="square">
            <a:spAutoFit/>
          </a:bodyPr>
          <a:lstStyle/>
          <a:p>
            <a:pPr indent="269875" algn="just">
              <a:lnSpc>
                <a:spcPct val="150000"/>
              </a:lnSpc>
              <a:spcAft>
                <a:spcPts val="0"/>
              </a:spcAft>
              <a:tabLst>
                <a:tab pos="440055" algn="l"/>
              </a:tabLst>
            </a:pPr>
            <a:r>
              <a:rPr lang="en-US" altLang="zh-CN" sz="2800" dirty="0">
                <a:latin typeface="微软雅黑" panose="020B0503020204020204" pitchFamily="34" charset="-122"/>
                <a:ea typeface="微软雅黑" panose="020B0503020204020204" pitchFamily="34" charset="-122"/>
              </a:rPr>
              <a:t>    </a:t>
            </a:r>
            <a:r>
              <a:rPr lang="zh-CN" altLang="zh-CN" sz="2800" dirty="0">
                <a:latin typeface="微软雅黑" panose="020B0503020204020204" pitchFamily="34" charset="-122"/>
                <a:ea typeface="微软雅黑" panose="020B0503020204020204" pitchFamily="34" charset="-122"/>
              </a:rPr>
              <a:t>在</a:t>
            </a:r>
            <a:r>
              <a:rPr lang="en-US" altLang="zh-CN" sz="2800" dirty="0">
                <a:latin typeface="微软雅黑" panose="020B0503020204020204" pitchFamily="34" charset="-122"/>
                <a:ea typeface="微软雅黑" panose="020B0503020204020204" pitchFamily="34" charset="-122"/>
              </a:rPr>
              <a:t>Python</a:t>
            </a:r>
            <a:r>
              <a:rPr lang="zh-CN" altLang="zh-CN" sz="2800" dirty="0">
                <a:latin typeface="微软雅黑" panose="020B0503020204020204" pitchFamily="34" charset="-122"/>
                <a:ea typeface="微软雅黑" panose="020B0503020204020204" pitchFamily="34" charset="-122"/>
              </a:rPr>
              <a:t>中，除了前面介绍的标准函数和自定义函数，还提供了两个具有特殊形式的函数，即匿名函数和递归函数。</a:t>
            </a:r>
          </a:p>
        </p:txBody>
      </p:sp>
    </p:spTree>
    <p:custDataLst>
      <p:tags r:id="rId1"/>
    </p:custDataLst>
    <p:extLst>
      <p:ext uri="{BB962C8B-B14F-4D97-AF65-F5344CB8AC3E}">
        <p14:creationId xmlns:p14="http://schemas.microsoft.com/office/powerpoint/2010/main" val="244890825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2">
            <a:extLst>
              <a:ext uri="{FF2B5EF4-FFF2-40B4-BE49-F238E27FC236}">
                <a16:creationId xmlns:a16="http://schemas.microsoft.com/office/drawing/2014/main" id="{E7AA312C-E01D-4125-94F1-B35F5A8297C6}"/>
              </a:ext>
            </a:extLst>
          </p:cNvPr>
          <p:cNvSpPr>
            <a:spLocks noChangeArrowheads="1"/>
          </p:cNvSpPr>
          <p:nvPr/>
        </p:nvSpPr>
        <p:spPr bwMode="auto">
          <a:xfrm>
            <a:off x="822217" y="408207"/>
            <a:ext cx="4873189" cy="63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3200" dirty="0">
                <a:solidFill>
                  <a:srgbClr val="1353A2"/>
                </a:solidFill>
                <a:latin typeface="微软雅黑" panose="020B0503020204020204" charset="-122"/>
                <a:ea typeface="微软雅黑" panose="020B0503020204020204" charset="-122"/>
              </a:rPr>
              <a:t>匿名函数</a:t>
            </a:r>
            <a:endParaRPr lang="zh-CN" altLang="zh-CN" sz="3200" dirty="0">
              <a:solidFill>
                <a:srgbClr val="1353A2"/>
              </a:solidFill>
              <a:latin typeface="微软雅黑" panose="020B0503020204020204" charset="-122"/>
              <a:ea typeface="微软雅黑" panose="020B0503020204020204" charset="-122"/>
            </a:endParaRPr>
          </a:p>
        </p:txBody>
      </p:sp>
      <p:sp>
        <p:nvSpPr>
          <p:cNvPr id="7" name="矩形 6">
            <a:extLst>
              <a:ext uri="{FF2B5EF4-FFF2-40B4-BE49-F238E27FC236}">
                <a16:creationId xmlns:a16="http://schemas.microsoft.com/office/drawing/2014/main" id="{90B996A3-D668-45C0-B698-CD7C0C1D29CF}"/>
              </a:ext>
            </a:extLst>
          </p:cNvPr>
          <p:cNvSpPr>
            <a:spLocks noChangeArrowheads="1"/>
          </p:cNvSpPr>
          <p:nvPr/>
        </p:nvSpPr>
        <p:spPr bwMode="auto">
          <a:xfrm>
            <a:off x="946956" y="1453079"/>
            <a:ext cx="10507094" cy="1308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zh-CN" sz="2800" dirty="0">
                <a:latin typeface="微软雅黑" pitchFamily="34" charset="-122"/>
                <a:ea typeface="微软雅黑" pitchFamily="34" charset="-122"/>
              </a:rPr>
              <a:t>匿名函数是无需函数名标识的函数，它的函数体只能是单个表达式。</a:t>
            </a:r>
            <a:endParaRPr lang="en-US" altLang="zh-CN" sz="2800" dirty="0">
              <a:latin typeface="微软雅黑" pitchFamily="34" charset="-122"/>
              <a:ea typeface="微软雅黑" pitchFamily="34" charset="-122"/>
            </a:endParaRPr>
          </a:p>
          <a:p>
            <a:pPr>
              <a:lnSpc>
                <a:spcPct val="150000"/>
              </a:lnSpc>
            </a:pPr>
            <a:r>
              <a:rPr lang="en-US" altLang="zh-CN" sz="2800" dirty="0">
                <a:latin typeface="微软雅黑" pitchFamily="34" charset="-122"/>
                <a:ea typeface="微软雅黑" pitchFamily="34" charset="-122"/>
              </a:rPr>
              <a:t>Python</a:t>
            </a:r>
            <a:r>
              <a:rPr lang="zh-CN" altLang="zh-CN" sz="2800" dirty="0">
                <a:latin typeface="微软雅黑" pitchFamily="34" charset="-122"/>
                <a:ea typeface="微软雅黑" pitchFamily="34" charset="-122"/>
              </a:rPr>
              <a:t>中使用关键字</a:t>
            </a:r>
            <a:r>
              <a:rPr lang="en-US" altLang="zh-CN" sz="2800" dirty="0">
                <a:solidFill>
                  <a:srgbClr val="FF0000"/>
                </a:solidFill>
                <a:latin typeface="微软雅黑" pitchFamily="34" charset="-122"/>
                <a:ea typeface="微软雅黑" pitchFamily="34" charset="-122"/>
              </a:rPr>
              <a:t>lambda</a:t>
            </a:r>
            <a:r>
              <a:rPr lang="zh-CN" altLang="zh-CN" sz="2800" dirty="0">
                <a:latin typeface="微软雅黑" pitchFamily="34" charset="-122"/>
                <a:ea typeface="微软雅黑" pitchFamily="34" charset="-122"/>
              </a:rPr>
              <a:t>定义</a:t>
            </a:r>
            <a:r>
              <a:rPr lang="zh-CN" altLang="zh-CN" sz="2800" dirty="0">
                <a:solidFill>
                  <a:srgbClr val="FF0000"/>
                </a:solidFill>
                <a:latin typeface="微软雅黑" pitchFamily="34" charset="-122"/>
                <a:ea typeface="微软雅黑" pitchFamily="34" charset="-122"/>
              </a:rPr>
              <a:t>匿名函数</a:t>
            </a:r>
            <a:r>
              <a:rPr lang="zh-CN" altLang="en-US" sz="2800" dirty="0">
                <a:solidFill>
                  <a:srgbClr val="FF0000"/>
                </a:solidFill>
                <a:latin typeface="微软雅黑" pitchFamily="34" charset="-122"/>
                <a:ea typeface="微软雅黑" pitchFamily="34" charset="-122"/>
              </a:rPr>
              <a:t>。</a:t>
            </a:r>
            <a:endParaRPr lang="zh-CN" altLang="zh-CN" sz="2800" dirty="0">
              <a:solidFill>
                <a:srgbClr val="FF0000"/>
              </a:solidFill>
              <a:latin typeface="微软雅黑" pitchFamily="34" charset="-122"/>
              <a:ea typeface="微软雅黑" pitchFamily="34" charset="-122"/>
            </a:endParaRPr>
          </a:p>
        </p:txBody>
      </p:sp>
      <p:sp>
        <p:nvSpPr>
          <p:cNvPr id="8" name="文本框 2">
            <a:extLst>
              <a:ext uri="{FF2B5EF4-FFF2-40B4-BE49-F238E27FC236}">
                <a16:creationId xmlns:a16="http://schemas.microsoft.com/office/drawing/2014/main" id="{3D47C09C-106F-43AA-BBFD-EEF8F1F22070}"/>
              </a:ext>
            </a:extLst>
          </p:cNvPr>
          <p:cNvSpPr txBox="1">
            <a:spLocks noChangeArrowheads="1"/>
          </p:cNvSpPr>
          <p:nvPr/>
        </p:nvSpPr>
        <p:spPr bwMode="auto">
          <a:xfrm>
            <a:off x="1496505" y="3007958"/>
            <a:ext cx="887879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r>
              <a:rPr lang="zh-CN" altLang="en-US" sz="2800" dirty="0">
                <a:solidFill>
                  <a:srgbClr val="FF0000"/>
                </a:solidFill>
                <a:latin typeface="微软雅黑" panose="020B0503020204020204" pitchFamily="34" charset="-122"/>
                <a:ea typeface="微软雅黑" panose="020B0503020204020204" pitchFamily="34" charset="-122"/>
              </a:rPr>
              <a:t>函数名 </a:t>
            </a:r>
            <a:r>
              <a:rPr lang="en-US" altLang="zh-CN" sz="2800" dirty="0">
                <a:solidFill>
                  <a:srgbClr val="FF0000"/>
                </a:solidFill>
                <a:latin typeface="微软雅黑" panose="020B0503020204020204" pitchFamily="34" charset="-122"/>
                <a:ea typeface="微软雅黑" panose="020B0503020204020204" pitchFamily="34" charset="-122"/>
              </a:rPr>
              <a:t>= lambda &lt;</a:t>
            </a:r>
            <a:r>
              <a:rPr lang="zh-CN" altLang="en-US" sz="2800" dirty="0">
                <a:solidFill>
                  <a:srgbClr val="FF0000"/>
                </a:solidFill>
                <a:latin typeface="微软雅黑" panose="020B0503020204020204" pitchFamily="34" charset="-122"/>
                <a:ea typeface="微软雅黑" panose="020B0503020204020204" pitchFamily="34" charset="-122"/>
              </a:rPr>
              <a:t>参数列表</a:t>
            </a:r>
            <a:r>
              <a:rPr lang="en-US" altLang="zh-CN" sz="2800" dirty="0">
                <a:solidFill>
                  <a:srgbClr val="FF0000"/>
                </a:solidFill>
                <a:latin typeface="微软雅黑" panose="020B0503020204020204" pitchFamily="34" charset="-122"/>
                <a:ea typeface="微软雅黑" panose="020B0503020204020204" pitchFamily="34" charset="-122"/>
              </a:rPr>
              <a:t>&gt;: &lt;</a:t>
            </a:r>
            <a:r>
              <a:rPr lang="zh-CN" altLang="en-US" sz="2800" dirty="0">
                <a:solidFill>
                  <a:srgbClr val="FF0000"/>
                </a:solidFill>
                <a:latin typeface="微软雅黑" panose="020B0503020204020204" pitchFamily="34" charset="-122"/>
                <a:ea typeface="微软雅黑" panose="020B0503020204020204" pitchFamily="34" charset="-122"/>
              </a:rPr>
              <a:t>表达式</a:t>
            </a:r>
            <a:r>
              <a:rPr lang="en-US" altLang="zh-CN" sz="2800" dirty="0">
                <a:solidFill>
                  <a:srgbClr val="FF0000"/>
                </a:solidFill>
                <a:latin typeface="微软雅黑" panose="020B0503020204020204" pitchFamily="34" charset="-122"/>
                <a:ea typeface="微软雅黑" panose="020B0503020204020204" pitchFamily="34" charset="-122"/>
              </a:rPr>
              <a:t>&gt;</a:t>
            </a:r>
            <a:endParaRPr lang="zh-CN" altLang="zh-CN" sz="2800" dirty="0">
              <a:solidFill>
                <a:srgbClr val="FF0000"/>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44716A14-09F1-4A36-BA9D-F47970B4BA46}"/>
              </a:ext>
            </a:extLst>
          </p:cNvPr>
          <p:cNvSpPr/>
          <p:nvPr/>
        </p:nvSpPr>
        <p:spPr>
          <a:xfrm>
            <a:off x="946956" y="3838728"/>
            <a:ext cx="10745697" cy="1815882"/>
          </a:xfrm>
          <a:prstGeom prst="rect">
            <a:avLst/>
          </a:prstGeom>
        </p:spPr>
        <p:txBody>
          <a:bodyPr wrap="square">
            <a:spAutoFit/>
          </a:bodyPr>
          <a:lstStyle/>
          <a:p>
            <a:r>
              <a:rPr lang="zh-CN" altLang="en-US" sz="2800" dirty="0">
                <a:latin typeface="微软雅黑" panose="020B0503020204020204" pitchFamily="34" charset="-122"/>
                <a:ea typeface="微软雅黑" panose="020B0503020204020204" pitchFamily="34" charset="-122"/>
                <a:cs typeface="Times New Roman" pitchFamily="18" charset="0"/>
              </a:rPr>
              <a:t>匿名函数并非没有名字，而是将函数名作为函数结果返回。</a:t>
            </a:r>
            <a:endParaRPr lang="en-US" altLang="zh-CN" sz="2800" dirty="0">
              <a:latin typeface="微软雅黑" panose="020B0503020204020204" pitchFamily="34" charset="-122"/>
              <a:ea typeface="微软雅黑" panose="020B0503020204020204" pitchFamily="34" charset="-122"/>
              <a:cs typeface="Times New Roman" pitchFamily="18" charset="0"/>
            </a:endParaRPr>
          </a:p>
          <a:p>
            <a:r>
              <a:rPr lang="zh-CN" altLang="en-US" sz="2800" dirty="0">
                <a:latin typeface="微软雅黑" panose="020B0503020204020204" pitchFamily="34" charset="-122"/>
                <a:ea typeface="微软雅黑" panose="020B0503020204020204" pitchFamily="34" charset="-122"/>
                <a:cs typeface="Times New Roman" pitchFamily="18" charset="0"/>
              </a:rPr>
              <a:t>等价于：</a:t>
            </a:r>
            <a:endParaRPr lang="en-US" altLang="zh-CN" sz="2800" dirty="0">
              <a:latin typeface="微软雅黑" panose="020B0503020204020204" pitchFamily="34" charset="-122"/>
              <a:ea typeface="微软雅黑" panose="020B0503020204020204" pitchFamily="34" charset="-122"/>
              <a:cs typeface="Times New Roman" pitchFamily="18" charset="0"/>
            </a:endParaRPr>
          </a:p>
          <a:p>
            <a:r>
              <a:rPr lang="en-US" altLang="zh-CN" sz="2800" dirty="0">
                <a:latin typeface="微软雅黑" panose="020B0503020204020204" pitchFamily="34" charset="-122"/>
                <a:ea typeface="微软雅黑" panose="020B0503020204020204" pitchFamily="34" charset="-122"/>
                <a:cs typeface="Times New Roman" pitchFamily="18" charset="0"/>
              </a:rPr>
              <a:t>      def </a:t>
            </a:r>
            <a:r>
              <a:rPr lang="zh-CN" altLang="en-US" sz="2800" dirty="0">
                <a:latin typeface="微软雅黑" panose="020B0503020204020204" pitchFamily="34" charset="-122"/>
                <a:ea typeface="微软雅黑" panose="020B0503020204020204" pitchFamily="34" charset="-122"/>
                <a:cs typeface="Times New Roman" pitchFamily="18" charset="0"/>
              </a:rPr>
              <a:t>函数名（</a:t>
            </a:r>
            <a:r>
              <a:rPr lang="en-US" altLang="zh-CN" sz="2800" dirty="0">
                <a:latin typeface="微软雅黑" panose="020B0503020204020204" pitchFamily="34" charset="-122"/>
                <a:ea typeface="微软雅黑" panose="020B0503020204020204" pitchFamily="34" charset="-122"/>
                <a:cs typeface="Times New Roman" pitchFamily="18" charset="0"/>
              </a:rPr>
              <a:t>&lt;</a:t>
            </a:r>
            <a:r>
              <a:rPr lang="zh-CN" altLang="en-US" sz="2800" dirty="0">
                <a:latin typeface="微软雅黑" panose="020B0503020204020204" pitchFamily="34" charset="-122"/>
                <a:ea typeface="微软雅黑" panose="020B0503020204020204" pitchFamily="34" charset="-122"/>
                <a:cs typeface="Times New Roman" pitchFamily="18" charset="0"/>
              </a:rPr>
              <a:t>参数列表</a:t>
            </a:r>
            <a:r>
              <a:rPr lang="en-US" altLang="zh-CN" sz="2800" dirty="0">
                <a:latin typeface="微软雅黑" panose="020B0503020204020204" pitchFamily="34" charset="-122"/>
                <a:ea typeface="微软雅黑" panose="020B0503020204020204" pitchFamily="34" charset="-122"/>
                <a:cs typeface="Times New Roman" pitchFamily="18" charset="0"/>
              </a:rPr>
              <a:t>&gt;</a:t>
            </a:r>
            <a:r>
              <a:rPr lang="zh-CN" altLang="en-US" sz="2800" dirty="0">
                <a:latin typeface="微软雅黑" panose="020B0503020204020204" pitchFamily="34" charset="-122"/>
                <a:ea typeface="微软雅黑" panose="020B0503020204020204" pitchFamily="34" charset="-122"/>
                <a:cs typeface="Times New Roman" pitchFamily="18" charset="0"/>
              </a:rPr>
              <a:t>）</a:t>
            </a:r>
            <a:r>
              <a:rPr lang="en-US" altLang="zh-CN" sz="2800" dirty="0">
                <a:latin typeface="微软雅黑" panose="020B0503020204020204" pitchFamily="34" charset="-122"/>
                <a:ea typeface="微软雅黑" panose="020B0503020204020204" pitchFamily="34" charset="-122"/>
                <a:cs typeface="Times New Roman" pitchFamily="18" charset="0"/>
              </a:rPr>
              <a:t>:</a:t>
            </a:r>
          </a:p>
          <a:p>
            <a:r>
              <a:rPr lang="en-US" altLang="zh-CN" sz="2800" dirty="0">
                <a:latin typeface="微软雅黑" panose="020B0503020204020204" pitchFamily="34" charset="-122"/>
                <a:ea typeface="微软雅黑" panose="020B0503020204020204" pitchFamily="34" charset="-122"/>
                <a:cs typeface="Times New Roman" pitchFamily="18" charset="0"/>
              </a:rPr>
              <a:t>           return &lt;</a:t>
            </a:r>
            <a:r>
              <a:rPr lang="zh-CN" altLang="en-US" sz="2800" dirty="0">
                <a:latin typeface="微软雅黑" panose="020B0503020204020204" pitchFamily="34" charset="-122"/>
                <a:ea typeface="微软雅黑" panose="020B0503020204020204" pitchFamily="34" charset="-122"/>
                <a:cs typeface="Times New Roman" pitchFamily="18" charset="0"/>
              </a:rPr>
              <a:t>表达式</a:t>
            </a:r>
            <a:r>
              <a:rPr lang="en-US" altLang="zh-CN" sz="2800" dirty="0">
                <a:latin typeface="微软雅黑" panose="020B0503020204020204" pitchFamily="34" charset="-122"/>
                <a:ea typeface="微软雅黑" panose="020B0503020204020204" pitchFamily="34" charset="-122"/>
                <a:cs typeface="Times New Roman" pitchFamily="18" charset="0"/>
              </a:rPr>
              <a:t>&gt;</a:t>
            </a:r>
          </a:p>
        </p:txBody>
      </p:sp>
    </p:spTree>
    <p:custDataLst>
      <p:tags r:id="rId1"/>
    </p:custDataLst>
    <p:extLst>
      <p:ext uri="{BB962C8B-B14F-4D97-AF65-F5344CB8AC3E}">
        <p14:creationId xmlns:p14="http://schemas.microsoft.com/office/powerpoint/2010/main" val="34505541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0AF32CC2-F421-499B-ABE9-5A01718E32D9}"/>
              </a:ext>
            </a:extLst>
          </p:cNvPr>
          <p:cNvSpPr>
            <a:spLocks noChangeArrowheads="1"/>
          </p:cNvSpPr>
          <p:nvPr/>
        </p:nvSpPr>
        <p:spPr bwMode="auto">
          <a:xfrm>
            <a:off x="1611826" y="1208636"/>
            <a:ext cx="7272189"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zh-CN" sz="2800" dirty="0">
                <a:latin typeface="微软雅黑" pitchFamily="34" charset="-122"/>
                <a:ea typeface="微软雅黑" pitchFamily="34" charset="-122"/>
              </a:rPr>
              <a:t>匿名函数与普通函数主要有以下不同：</a:t>
            </a:r>
          </a:p>
        </p:txBody>
      </p:sp>
      <p:graphicFrame>
        <p:nvGraphicFramePr>
          <p:cNvPr id="8" name="表格 7">
            <a:extLst>
              <a:ext uri="{FF2B5EF4-FFF2-40B4-BE49-F238E27FC236}">
                <a16:creationId xmlns:a16="http://schemas.microsoft.com/office/drawing/2014/main" id="{BC5ED003-EA3B-434A-9D8D-91AAE4DDB7C7}"/>
              </a:ext>
            </a:extLst>
          </p:cNvPr>
          <p:cNvGraphicFramePr>
            <a:graphicFrameLocks noGrp="1"/>
          </p:cNvGraphicFramePr>
          <p:nvPr>
            <p:extLst>
              <p:ext uri="{D42A27DB-BD31-4B8C-83A1-F6EECF244321}">
                <p14:modId xmlns:p14="http://schemas.microsoft.com/office/powerpoint/2010/main" val="1788273152"/>
              </p:ext>
            </p:extLst>
          </p:nvPr>
        </p:nvGraphicFramePr>
        <p:xfrm>
          <a:off x="1696320" y="1913747"/>
          <a:ext cx="7262129" cy="2496609"/>
        </p:xfrm>
        <a:graphic>
          <a:graphicData uri="http://schemas.openxmlformats.org/drawingml/2006/table">
            <a:tbl>
              <a:tblPr firstRow="1" bandRow="1">
                <a:tableStyleId>{7DF18680-E054-41AD-8BC1-D1AEF772440D}</a:tableStyleId>
              </a:tblPr>
              <a:tblGrid>
                <a:gridCol w="3561397">
                  <a:extLst>
                    <a:ext uri="{9D8B030D-6E8A-4147-A177-3AD203B41FA5}">
                      <a16:colId xmlns:a16="http://schemas.microsoft.com/office/drawing/2014/main" val="20000"/>
                    </a:ext>
                  </a:extLst>
                </a:gridCol>
                <a:gridCol w="3700732">
                  <a:extLst>
                    <a:ext uri="{9D8B030D-6E8A-4147-A177-3AD203B41FA5}">
                      <a16:colId xmlns:a16="http://schemas.microsoft.com/office/drawing/2014/main" val="20001"/>
                    </a:ext>
                  </a:extLst>
                </a:gridCol>
              </a:tblGrid>
              <a:tr h="640234">
                <a:tc>
                  <a:txBody>
                    <a:bodyPr/>
                    <a:lstStyle/>
                    <a:p>
                      <a:pPr algn="ctr"/>
                      <a:r>
                        <a:rPr lang="zh-CN" altLang="en-US" sz="2400" b="1" dirty="0">
                          <a:solidFill>
                            <a:schemeClr val="tx1"/>
                          </a:solidFill>
                          <a:latin typeface="微软雅黑" panose="020B0503020204020204" pitchFamily="34" charset="-122"/>
                          <a:ea typeface="微软雅黑" panose="020B0503020204020204" pitchFamily="34" charset="-122"/>
                        </a:rPr>
                        <a:t>普通函数</a:t>
                      </a:r>
                    </a:p>
                  </a:txBody>
                  <a:tcPr anchor="ctr"/>
                </a:tc>
                <a:tc>
                  <a:txBody>
                    <a:bodyPr/>
                    <a:lstStyle/>
                    <a:p>
                      <a:pPr algn="ctr"/>
                      <a:r>
                        <a:rPr lang="zh-CN" altLang="en-US" sz="2400" b="1" dirty="0">
                          <a:solidFill>
                            <a:schemeClr val="tx1"/>
                          </a:solidFill>
                          <a:latin typeface="微软雅黑" panose="020B0503020204020204" pitchFamily="34" charset="-122"/>
                          <a:ea typeface="微软雅黑" panose="020B0503020204020204" pitchFamily="34" charset="-122"/>
                        </a:rPr>
                        <a:t>匿名函数</a:t>
                      </a:r>
                    </a:p>
                  </a:txBody>
                  <a:tcPr anchor="ctr"/>
                </a:tc>
                <a:extLst>
                  <a:ext uri="{0D108BD9-81ED-4DB2-BD59-A6C34878D82A}">
                    <a16:rowId xmlns:a16="http://schemas.microsoft.com/office/drawing/2014/main" val="10000"/>
                  </a:ext>
                </a:extLst>
              </a:tr>
              <a:tr h="467523">
                <a:tc>
                  <a:txBody>
                    <a:bodyPr/>
                    <a:lstStyle/>
                    <a:p>
                      <a:pPr marL="0" algn="ctr" defTabSz="914400" rtl="0" eaLnBrk="1" latinLnBrk="0" hangingPunct="1"/>
                      <a:r>
                        <a:rPr lang="zh-CN" altLang="en-US" sz="2000" kern="1200" dirty="0">
                          <a:solidFill>
                            <a:schemeClr val="tx1"/>
                          </a:solidFill>
                          <a:effectLst/>
                          <a:latin typeface="微软雅黑" panose="020B0503020204020204" pitchFamily="34" charset="-122"/>
                          <a:ea typeface="微软雅黑" panose="020B0503020204020204" pitchFamily="34" charset="-122"/>
                        </a:rPr>
                        <a:t>需要</a:t>
                      </a:r>
                      <a:r>
                        <a:rPr lang="zh-CN" altLang="zh-CN" sz="2000" kern="1200" dirty="0">
                          <a:solidFill>
                            <a:schemeClr val="tx1"/>
                          </a:solidFill>
                          <a:effectLst/>
                          <a:latin typeface="微软雅黑" panose="020B0503020204020204" pitchFamily="34" charset="-122"/>
                          <a:ea typeface="微软雅黑" panose="020B0503020204020204" pitchFamily="34" charset="-122"/>
                        </a:rPr>
                        <a:t>使用函数名进行标识</a:t>
                      </a:r>
                      <a:endParaRPr lang="zh-CN" altLang="en-US" sz="2000" kern="1200" dirty="0">
                        <a:solidFill>
                          <a:schemeClr val="tx1"/>
                        </a:solidFill>
                        <a:effectLst/>
                        <a:latin typeface="微软雅黑" panose="020B0503020204020204" pitchFamily="34" charset="-122"/>
                        <a:ea typeface="微软雅黑" panose="020B0503020204020204" pitchFamily="34" charset="-122"/>
                        <a:cs typeface="+mn-cs"/>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000" kern="1200" dirty="0">
                          <a:solidFill>
                            <a:schemeClr val="tx1"/>
                          </a:solidFill>
                          <a:effectLst/>
                          <a:latin typeface="微软雅黑" panose="020B0503020204020204" pitchFamily="34" charset="-122"/>
                          <a:ea typeface="微软雅黑" panose="020B0503020204020204" pitchFamily="34" charset="-122"/>
                        </a:rPr>
                        <a:t>无需</a:t>
                      </a:r>
                      <a:r>
                        <a:rPr lang="zh-CN" altLang="zh-CN" sz="2000" kern="1200" dirty="0">
                          <a:solidFill>
                            <a:schemeClr val="tx1"/>
                          </a:solidFill>
                          <a:effectLst/>
                          <a:latin typeface="微软雅黑" panose="020B0503020204020204" pitchFamily="34" charset="-122"/>
                          <a:ea typeface="微软雅黑" panose="020B0503020204020204" pitchFamily="34" charset="-122"/>
                        </a:rPr>
                        <a:t>使用函数名进行标识</a:t>
                      </a:r>
                      <a:endParaRPr lang="zh-CN" altLang="en-US" sz="2000" kern="1200" dirty="0">
                        <a:solidFill>
                          <a:schemeClr val="tx1"/>
                        </a:solidFill>
                        <a:effectLst/>
                        <a:latin typeface="微软雅黑" panose="020B0503020204020204" pitchFamily="34" charset="-122"/>
                        <a:ea typeface="微软雅黑" panose="020B0503020204020204" pitchFamily="34" charset="-122"/>
                        <a:cs typeface="+mn-cs"/>
                      </a:endParaRPr>
                    </a:p>
                  </a:txBody>
                  <a:tcPr anchor="ctr"/>
                </a:tc>
                <a:extLst>
                  <a:ext uri="{0D108BD9-81ED-4DB2-BD59-A6C34878D82A}">
                    <a16:rowId xmlns:a16="http://schemas.microsoft.com/office/drawing/2014/main" val="10001"/>
                  </a:ext>
                </a:extLst>
              </a:tr>
              <a:tr h="474452">
                <a:tc>
                  <a:txBody>
                    <a:bodyPr/>
                    <a:lstStyle/>
                    <a:p>
                      <a:pPr marL="0" algn="ctr" defTabSz="914400" rtl="0" eaLnBrk="1" latinLnBrk="0" hangingPunct="1"/>
                      <a:r>
                        <a:rPr lang="zh-CN" altLang="zh-CN" sz="2000" kern="1200" dirty="0">
                          <a:solidFill>
                            <a:schemeClr val="tx1"/>
                          </a:solidFill>
                          <a:effectLst/>
                          <a:latin typeface="微软雅黑" panose="020B0503020204020204" pitchFamily="34" charset="-122"/>
                          <a:ea typeface="微软雅黑" panose="020B0503020204020204" pitchFamily="34" charset="-122"/>
                        </a:rPr>
                        <a:t>函数体中可以有多条语句</a:t>
                      </a:r>
                      <a:endParaRPr lang="zh-CN" altLang="en-US" sz="2000" kern="1200" dirty="0">
                        <a:solidFill>
                          <a:schemeClr val="tx1"/>
                        </a:solidFill>
                        <a:effectLst/>
                        <a:latin typeface="微软雅黑" panose="020B0503020204020204" pitchFamily="34" charset="-122"/>
                        <a:ea typeface="微软雅黑" panose="020B0503020204020204" pitchFamily="34" charset="-122"/>
                        <a:cs typeface="+mn-cs"/>
                      </a:endParaRPr>
                    </a:p>
                  </a:txBody>
                  <a:tcPr anchor="ctr"/>
                </a:tc>
                <a:tc>
                  <a:txBody>
                    <a:bodyPr/>
                    <a:lstStyle/>
                    <a:p>
                      <a:pPr marL="0" algn="ctr" defTabSz="914400" rtl="0" eaLnBrk="1" latinLnBrk="0" hangingPunct="1"/>
                      <a:r>
                        <a:rPr lang="zh-CN" altLang="en-US" sz="2000" kern="1200" dirty="0">
                          <a:solidFill>
                            <a:schemeClr val="tx1"/>
                          </a:solidFill>
                          <a:effectLst/>
                          <a:latin typeface="微软雅黑" panose="020B0503020204020204" pitchFamily="34" charset="-122"/>
                          <a:ea typeface="微软雅黑" panose="020B0503020204020204" pitchFamily="34" charset="-122"/>
                        </a:rPr>
                        <a:t>函数体</a:t>
                      </a:r>
                      <a:r>
                        <a:rPr lang="zh-CN" altLang="zh-CN" sz="2000" kern="1200" dirty="0">
                          <a:solidFill>
                            <a:schemeClr val="tx1"/>
                          </a:solidFill>
                          <a:effectLst/>
                          <a:latin typeface="微软雅黑" panose="020B0503020204020204" pitchFamily="34" charset="-122"/>
                          <a:ea typeface="微软雅黑" panose="020B0503020204020204" pitchFamily="34" charset="-122"/>
                        </a:rPr>
                        <a:t>只能是一个表达式</a:t>
                      </a:r>
                      <a:endParaRPr lang="zh-CN" altLang="en-US" sz="2000" kern="1200" dirty="0">
                        <a:solidFill>
                          <a:schemeClr val="tx1"/>
                        </a:solidFill>
                        <a:effectLst/>
                        <a:latin typeface="微软雅黑" panose="020B0503020204020204" pitchFamily="34" charset="-122"/>
                        <a:ea typeface="微软雅黑" panose="020B0503020204020204" pitchFamily="34" charset="-122"/>
                        <a:cs typeface="+mn-cs"/>
                      </a:endParaRPr>
                    </a:p>
                  </a:txBody>
                  <a:tcPr anchor="ctr"/>
                </a:tc>
                <a:extLst>
                  <a:ext uri="{0D108BD9-81ED-4DB2-BD59-A6C34878D82A}">
                    <a16:rowId xmlns:a16="http://schemas.microsoft.com/office/drawing/2014/main" val="10002"/>
                  </a:ext>
                </a:extLst>
              </a:tr>
              <a:tr h="431321">
                <a:tc>
                  <a:txBody>
                    <a:bodyPr/>
                    <a:lstStyle/>
                    <a:p>
                      <a:pPr marL="0" algn="ctr" defTabSz="914400" rtl="0" eaLnBrk="1" latinLnBrk="0" hangingPunct="1"/>
                      <a:r>
                        <a:rPr lang="zh-CN" altLang="zh-CN" sz="2000" kern="1200" dirty="0">
                          <a:solidFill>
                            <a:schemeClr val="tx1"/>
                          </a:solidFill>
                          <a:effectLst/>
                          <a:latin typeface="微软雅黑" panose="020B0503020204020204" pitchFamily="34" charset="-122"/>
                          <a:ea typeface="微软雅黑" panose="020B0503020204020204" pitchFamily="34" charset="-122"/>
                        </a:rPr>
                        <a:t>可以实现比较复杂的功能</a:t>
                      </a:r>
                      <a:endParaRPr lang="zh-CN" altLang="en-US" sz="2000" kern="1200" dirty="0">
                        <a:solidFill>
                          <a:schemeClr val="tx1"/>
                        </a:solidFill>
                        <a:effectLst/>
                        <a:latin typeface="微软雅黑" panose="020B0503020204020204" pitchFamily="34" charset="-122"/>
                        <a:ea typeface="微软雅黑" panose="020B0503020204020204" pitchFamily="34" charset="-122"/>
                        <a:cs typeface="+mn-cs"/>
                      </a:endParaRPr>
                    </a:p>
                  </a:txBody>
                  <a:tcPr anchor="ctr"/>
                </a:tc>
                <a:tc>
                  <a:txBody>
                    <a:bodyPr/>
                    <a:lstStyle/>
                    <a:p>
                      <a:pPr marL="0" algn="ctr" defTabSz="914400" rtl="0" eaLnBrk="1" latinLnBrk="0" hangingPunct="1"/>
                      <a:r>
                        <a:rPr lang="zh-CN" altLang="zh-CN" sz="2000" kern="1200" dirty="0">
                          <a:solidFill>
                            <a:schemeClr val="tx1"/>
                          </a:solidFill>
                          <a:effectLst/>
                          <a:latin typeface="微软雅黑" panose="020B0503020204020204" pitchFamily="34" charset="-122"/>
                          <a:ea typeface="微软雅黑" panose="020B0503020204020204" pitchFamily="34" charset="-122"/>
                        </a:rPr>
                        <a:t>只能实现比较单一的功能</a:t>
                      </a:r>
                      <a:endParaRPr lang="zh-CN" altLang="en-US" sz="2000" kern="1200" dirty="0">
                        <a:solidFill>
                          <a:schemeClr val="tx1"/>
                        </a:solidFill>
                        <a:effectLst/>
                        <a:latin typeface="微软雅黑" panose="020B0503020204020204" pitchFamily="34" charset="-122"/>
                        <a:ea typeface="微软雅黑" panose="020B0503020204020204" pitchFamily="34" charset="-122"/>
                        <a:cs typeface="+mn-cs"/>
                      </a:endParaRPr>
                    </a:p>
                  </a:txBody>
                  <a:tcPr anchor="ctr"/>
                </a:tc>
                <a:extLst>
                  <a:ext uri="{0D108BD9-81ED-4DB2-BD59-A6C34878D82A}">
                    <a16:rowId xmlns:a16="http://schemas.microsoft.com/office/drawing/2014/main" val="10003"/>
                  </a:ext>
                </a:extLst>
              </a:tr>
              <a:tr h="483079">
                <a:tc>
                  <a:txBody>
                    <a:bodyPr/>
                    <a:lstStyle/>
                    <a:p>
                      <a:pPr marL="0" algn="ctr" defTabSz="914400" rtl="0" eaLnBrk="1" latinLnBrk="0" hangingPunct="1"/>
                      <a:r>
                        <a:rPr lang="zh-CN" altLang="zh-CN" sz="2000" kern="1200" dirty="0">
                          <a:solidFill>
                            <a:schemeClr val="tx1"/>
                          </a:solidFill>
                          <a:effectLst/>
                          <a:latin typeface="微软雅黑" panose="020B0503020204020204" pitchFamily="34" charset="-122"/>
                          <a:ea typeface="微软雅黑" panose="020B0503020204020204" pitchFamily="34" charset="-122"/>
                        </a:rPr>
                        <a:t>可以被其它程序使用</a:t>
                      </a:r>
                      <a:endParaRPr lang="zh-CN" altLang="en-US" sz="2000" kern="1200" dirty="0">
                        <a:solidFill>
                          <a:schemeClr val="tx1"/>
                        </a:solidFill>
                        <a:effectLst/>
                        <a:latin typeface="微软雅黑" panose="020B0503020204020204" pitchFamily="34" charset="-122"/>
                        <a:ea typeface="微软雅黑" panose="020B0503020204020204" pitchFamily="34" charset="-122"/>
                        <a:cs typeface="+mn-cs"/>
                      </a:endParaRPr>
                    </a:p>
                  </a:txBody>
                  <a:tcPr anchor="ctr"/>
                </a:tc>
                <a:tc>
                  <a:txBody>
                    <a:bodyPr/>
                    <a:lstStyle/>
                    <a:p>
                      <a:pPr marL="0" algn="ctr" defTabSz="914400" rtl="0" eaLnBrk="1" latinLnBrk="0" hangingPunct="1"/>
                      <a:r>
                        <a:rPr lang="zh-CN" altLang="zh-CN" sz="2000" kern="1200" dirty="0">
                          <a:solidFill>
                            <a:schemeClr val="tx1"/>
                          </a:solidFill>
                          <a:effectLst/>
                          <a:latin typeface="微软雅黑" panose="020B0503020204020204" pitchFamily="34" charset="-122"/>
                          <a:ea typeface="微软雅黑" panose="020B0503020204020204" pitchFamily="34" charset="-122"/>
                        </a:rPr>
                        <a:t>不能被其它程序使用</a:t>
                      </a:r>
                      <a:endParaRPr lang="zh-CN" altLang="en-US" sz="2000" kern="1200" dirty="0">
                        <a:solidFill>
                          <a:schemeClr val="tx1"/>
                        </a:solidFill>
                        <a:effectLst/>
                        <a:latin typeface="微软雅黑" panose="020B0503020204020204" pitchFamily="34" charset="-122"/>
                        <a:ea typeface="微软雅黑" panose="020B0503020204020204" pitchFamily="34" charset="-122"/>
                        <a:cs typeface="+mn-cs"/>
                      </a:endParaRPr>
                    </a:p>
                  </a:txBody>
                  <a:tcPr anchor="ctr"/>
                </a:tc>
                <a:extLst>
                  <a:ext uri="{0D108BD9-81ED-4DB2-BD59-A6C34878D82A}">
                    <a16:rowId xmlns:a16="http://schemas.microsoft.com/office/drawing/2014/main" val="10004"/>
                  </a:ext>
                </a:extLst>
              </a:tr>
            </a:tbl>
          </a:graphicData>
        </a:graphic>
      </p:graphicFrame>
      <p:sp>
        <p:nvSpPr>
          <p:cNvPr id="9" name="文本框 2">
            <a:extLst>
              <a:ext uri="{FF2B5EF4-FFF2-40B4-BE49-F238E27FC236}">
                <a16:creationId xmlns:a16="http://schemas.microsoft.com/office/drawing/2014/main" id="{EB6B0D7C-789A-4982-8BF1-C93C81F097E0}"/>
              </a:ext>
            </a:extLst>
          </p:cNvPr>
          <p:cNvSpPr txBox="1">
            <a:spLocks noChangeArrowheads="1"/>
          </p:cNvSpPr>
          <p:nvPr/>
        </p:nvSpPr>
        <p:spPr bwMode="auto">
          <a:xfrm>
            <a:off x="1396166" y="4935209"/>
            <a:ext cx="9602432"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r>
              <a:rPr lang="en-US" altLang="zh-CN" sz="3200" dirty="0">
                <a:latin typeface="Times New Roman" pitchFamily="18" charset="0"/>
              </a:rPr>
              <a:t>area = lambda a, h: (a * h) * 0.5        (</a:t>
            </a:r>
            <a:r>
              <a:rPr lang="zh-CN" altLang="en-US" sz="2800" dirty="0">
                <a:latin typeface="Times New Roman" pitchFamily="18" charset="0"/>
              </a:rPr>
              <a:t>直角三角形面积</a:t>
            </a:r>
            <a:r>
              <a:rPr lang="en-US" altLang="zh-CN" sz="3200" dirty="0">
                <a:latin typeface="Times New Roman" pitchFamily="18" charset="0"/>
              </a:rPr>
              <a:t>)</a:t>
            </a:r>
            <a:endParaRPr lang="zh-CN" altLang="zh-CN" sz="3200" dirty="0">
              <a:latin typeface="Times New Roman" pitchFamily="18" charset="0"/>
            </a:endParaRPr>
          </a:p>
          <a:p>
            <a:r>
              <a:rPr lang="en-US" altLang="zh-CN" sz="3200" dirty="0">
                <a:latin typeface="Times New Roman" pitchFamily="18" charset="0"/>
              </a:rPr>
              <a:t>print(area(3, 4))</a:t>
            </a:r>
            <a:endParaRPr lang="zh-CN" altLang="zh-CN" sz="3200" dirty="0">
              <a:latin typeface="Times New Roman" pitchFamily="18" charset="0"/>
            </a:endParaRPr>
          </a:p>
        </p:txBody>
      </p:sp>
      <p:sp>
        <p:nvSpPr>
          <p:cNvPr id="11" name="圆角矩形标注 6">
            <a:extLst>
              <a:ext uri="{FF2B5EF4-FFF2-40B4-BE49-F238E27FC236}">
                <a16:creationId xmlns:a16="http://schemas.microsoft.com/office/drawing/2014/main" id="{8E553068-D453-4218-AD93-C7FC50A60417}"/>
              </a:ext>
            </a:extLst>
          </p:cNvPr>
          <p:cNvSpPr/>
          <p:nvPr/>
        </p:nvSpPr>
        <p:spPr>
          <a:xfrm>
            <a:off x="4754442" y="6172762"/>
            <a:ext cx="990670" cy="473973"/>
          </a:xfrm>
          <a:prstGeom prst="wedgeRoundRectCallout">
            <a:avLst>
              <a:gd name="adj1" fmla="val -115288"/>
              <a:gd name="adj2" fmla="val -99312"/>
              <a:gd name="adj3" fmla="val 16667"/>
            </a:avLst>
          </a:prstGeom>
          <a:solidFill>
            <a:schemeClr val="accent1">
              <a:lumMod val="20000"/>
              <a:lumOff val="80000"/>
            </a:schemeClr>
          </a:solid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dirty="0">
                <a:solidFill>
                  <a:srgbClr val="FF0000"/>
                </a:solidFill>
                <a:latin typeface="Times New Roman" panose="02020603050405020304" charset="0"/>
                <a:ea typeface="宋体" panose="02010600030101010101" pitchFamily="2" charset="-122"/>
              </a:rPr>
              <a:t>6.0</a:t>
            </a:r>
            <a:endParaRPr lang="zh-CN" altLang="zh-CN" sz="2800" b="1" dirty="0">
              <a:solidFill>
                <a:srgbClr val="FF0000"/>
              </a:solidFill>
              <a:latin typeface="Times New Roman" panose="02020603050405020304" charset="0"/>
              <a:ea typeface="宋体" panose="02010600030101010101" pitchFamily="2" charset="-122"/>
            </a:endParaRPr>
          </a:p>
        </p:txBody>
      </p:sp>
    </p:spTree>
    <p:custDataLst>
      <p:tags r:id="rId1"/>
    </p:custDataLst>
    <p:extLst>
      <p:ext uri="{BB962C8B-B14F-4D97-AF65-F5344CB8AC3E}">
        <p14:creationId xmlns:p14="http://schemas.microsoft.com/office/powerpoint/2010/main" val="40121812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1">
            <a:extLst>
              <a:ext uri="{FF2B5EF4-FFF2-40B4-BE49-F238E27FC236}">
                <a16:creationId xmlns:a16="http://schemas.microsoft.com/office/drawing/2014/main" id="{CD29AD3D-B944-4437-A4BC-0A81725A253F}"/>
              </a:ext>
            </a:extLst>
          </p:cNvPr>
          <p:cNvSpPr txBox="1"/>
          <p:nvPr/>
        </p:nvSpPr>
        <p:spPr>
          <a:xfrm>
            <a:off x="620872" y="453772"/>
            <a:ext cx="3510277" cy="584775"/>
          </a:xfrm>
          <a:prstGeom prst="rect">
            <a:avLst/>
          </a:prstGeom>
          <a:noFill/>
          <a:effectLst>
            <a:reflection blurRad="6350" stA="50000" endA="300" endPos="38500" dist="50800" dir="5400000" sy="-100000" algn="bl" rotWithShape="0"/>
          </a:effectLst>
        </p:spPr>
        <p:txBody>
          <a:bodyPr wrap="square">
            <a:spAutoFit/>
          </a:bodyPr>
          <a:lstStyle/>
          <a:p>
            <a:pPr fontAlgn="auto">
              <a:spcBef>
                <a:spcPts val="0"/>
              </a:spcBef>
              <a:spcAft>
                <a:spcPts val="0"/>
              </a:spcAft>
              <a:defRPr/>
            </a:pPr>
            <a:r>
              <a:rPr lang="zh-CN" altLang="en-US" sz="3200" dirty="0">
                <a:solidFill>
                  <a:srgbClr val="1353A2"/>
                </a:solidFill>
                <a:latin typeface="微软雅黑" panose="020B0503020204020204" charset="-122"/>
                <a:ea typeface="微软雅黑" panose="020B0503020204020204" charset="-122"/>
              </a:rPr>
              <a:t>递归函数</a:t>
            </a:r>
            <a:endParaRPr lang="zh-CN" altLang="en-US" sz="3200" dirty="0">
              <a:solidFill>
                <a:srgbClr val="1353A2"/>
              </a:solidFill>
              <a:latin typeface="微软雅黑" panose="020B0503020204020204" charset="-122"/>
              <a:ea typeface="微软雅黑" panose="020B0503020204020204" charset="-122"/>
              <a:sym typeface="+mn-ea"/>
            </a:endParaRPr>
          </a:p>
        </p:txBody>
      </p:sp>
      <p:sp>
        <p:nvSpPr>
          <p:cNvPr id="13" name="文本框 99">
            <a:extLst>
              <a:ext uri="{FF2B5EF4-FFF2-40B4-BE49-F238E27FC236}">
                <a16:creationId xmlns:a16="http://schemas.microsoft.com/office/drawing/2014/main" id="{50F0E553-943D-4265-AC4A-3805852D987F}"/>
              </a:ext>
            </a:extLst>
          </p:cNvPr>
          <p:cNvSpPr txBox="1">
            <a:spLocks noChangeArrowheads="1"/>
          </p:cNvSpPr>
          <p:nvPr/>
        </p:nvSpPr>
        <p:spPr bwMode="auto">
          <a:xfrm>
            <a:off x="716666" y="1345255"/>
            <a:ext cx="10616203" cy="1643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pPr>
              <a:lnSpc>
                <a:spcPct val="120000"/>
              </a:lnSpc>
            </a:pPr>
            <a:r>
              <a:rPr lang="en-US" altLang="zh-CN" sz="2800" dirty="0">
                <a:latin typeface="微软雅黑" panose="020B0503020204020204" pitchFamily="34" charset="-122"/>
                <a:ea typeface="微软雅黑" panose="020B0503020204020204" pitchFamily="34" charset="-122"/>
              </a:rPr>
              <a:t>    </a:t>
            </a:r>
            <a:r>
              <a:rPr lang="zh-CN" altLang="zh-CN" sz="2800" dirty="0">
                <a:solidFill>
                  <a:srgbClr val="FF0000"/>
                </a:solidFill>
                <a:latin typeface="微软雅黑" panose="020B0503020204020204" pitchFamily="34" charset="-122"/>
                <a:ea typeface="微软雅黑" panose="020B0503020204020204" pitchFamily="34" charset="-122"/>
              </a:rPr>
              <a:t>递归</a:t>
            </a:r>
            <a:r>
              <a:rPr lang="zh-CN" altLang="zh-CN" sz="2800" dirty="0">
                <a:latin typeface="微软雅黑" panose="020B0503020204020204" pitchFamily="34" charset="-122"/>
                <a:ea typeface="微软雅黑" panose="020B0503020204020204" pitchFamily="34" charset="-122"/>
              </a:rPr>
              <a:t>是一个函数过程在定义中直接调用自身的一种方法，它通常把一个大型的复杂问题层层转化为一个与原问题相似，但规模较小的问题进行求解。</a:t>
            </a:r>
            <a:endParaRPr lang="zh-CN" altLang="en-US" sz="2800" dirty="0">
              <a:latin typeface="微软雅黑" panose="020B0503020204020204" pitchFamily="34" charset="-122"/>
              <a:ea typeface="微软雅黑" panose="020B0503020204020204" pitchFamily="34" charset="-122"/>
            </a:endParaRPr>
          </a:p>
        </p:txBody>
      </p:sp>
      <p:sp>
        <p:nvSpPr>
          <p:cNvPr id="14" name="矩形 2">
            <a:extLst>
              <a:ext uri="{FF2B5EF4-FFF2-40B4-BE49-F238E27FC236}">
                <a16:creationId xmlns:a16="http://schemas.microsoft.com/office/drawing/2014/main" id="{F3E20B8C-C4AE-4AD0-980C-69265FBF434F}"/>
              </a:ext>
            </a:extLst>
          </p:cNvPr>
          <p:cNvSpPr>
            <a:spLocks noChangeArrowheads="1"/>
          </p:cNvSpPr>
          <p:nvPr/>
        </p:nvSpPr>
        <p:spPr bwMode="auto">
          <a:xfrm>
            <a:off x="1473505" y="2888275"/>
            <a:ext cx="9437151" cy="54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zh-CN" sz="2800" dirty="0">
                <a:latin typeface="黑体" pitchFamily="49" charset="-122"/>
                <a:ea typeface="黑体" pitchFamily="49" charset="-122"/>
              </a:rPr>
              <a:t>如果一个函数中调用了函数本身，这个函数就是</a:t>
            </a:r>
            <a:r>
              <a:rPr lang="zh-CN" altLang="zh-CN" sz="2800" dirty="0">
                <a:solidFill>
                  <a:srgbClr val="FF0000"/>
                </a:solidFill>
                <a:latin typeface="黑体" pitchFamily="49" charset="-122"/>
                <a:ea typeface="黑体" pitchFamily="49" charset="-122"/>
              </a:rPr>
              <a:t>递归函数</a:t>
            </a:r>
            <a:r>
              <a:rPr lang="zh-CN" altLang="zh-CN" sz="2800" dirty="0">
                <a:latin typeface="黑体" pitchFamily="49" charset="-122"/>
                <a:ea typeface="黑体" pitchFamily="49" charset="-122"/>
              </a:rPr>
              <a:t>。</a:t>
            </a:r>
            <a:endParaRPr lang="zh-CN" altLang="en-US" sz="2800" dirty="0">
              <a:latin typeface="黑体" pitchFamily="49" charset="-122"/>
              <a:ea typeface="黑体" pitchFamily="49" charset="-122"/>
            </a:endParaRPr>
          </a:p>
        </p:txBody>
      </p:sp>
      <p:sp>
        <p:nvSpPr>
          <p:cNvPr id="15" name="矩形 14">
            <a:extLst>
              <a:ext uri="{FF2B5EF4-FFF2-40B4-BE49-F238E27FC236}">
                <a16:creationId xmlns:a16="http://schemas.microsoft.com/office/drawing/2014/main" id="{99CCA60B-E538-4DD2-A20F-61AD36E74FC6}"/>
              </a:ext>
            </a:extLst>
          </p:cNvPr>
          <p:cNvSpPr/>
          <p:nvPr/>
        </p:nvSpPr>
        <p:spPr>
          <a:xfrm>
            <a:off x="869823" y="3392280"/>
            <a:ext cx="10981866" cy="2833853"/>
          </a:xfrm>
          <a:prstGeom prst="rect">
            <a:avLst/>
          </a:prstGeom>
        </p:spPr>
        <p:txBody>
          <a:bodyPr wrap="square">
            <a:spAutoFit/>
          </a:bodyPr>
          <a:lstStyle/>
          <a:p>
            <a:pPr marL="457200" indent="-457200">
              <a:lnSpc>
                <a:spcPct val="130000"/>
              </a:lnSpc>
              <a:buFont typeface="Arial" pitchFamily="34" charset="0"/>
              <a:buChar char="•"/>
            </a:pPr>
            <a:r>
              <a:rPr lang="zh-CN" altLang="zh-CN" sz="2800" dirty="0">
                <a:latin typeface="微软雅黑" panose="020B0503020204020204" pitchFamily="34" charset="-122"/>
                <a:ea typeface="微软雅黑" panose="020B0503020204020204" pitchFamily="34" charset="-122"/>
              </a:rPr>
              <a:t>递归函数只需少量代码就可描述出解题过程所需要的多次重复计算，大大地减少了程序的代码量。</a:t>
            </a:r>
            <a:endParaRPr lang="en-US" altLang="zh-CN" sz="2800" dirty="0">
              <a:latin typeface="微软雅黑" panose="020B0503020204020204" pitchFamily="34" charset="-122"/>
              <a:ea typeface="微软雅黑" panose="020B0503020204020204" pitchFamily="34" charset="-122"/>
            </a:endParaRPr>
          </a:p>
          <a:p>
            <a:pPr marL="457200" indent="-457200">
              <a:lnSpc>
                <a:spcPct val="130000"/>
              </a:lnSpc>
              <a:buFont typeface="Arial" pitchFamily="34" charset="0"/>
              <a:buChar char="•"/>
            </a:pPr>
            <a:r>
              <a:rPr lang="zh-CN" altLang="zh-CN" sz="2800" dirty="0">
                <a:latin typeface="微软雅黑" pitchFamily="34" charset="-122"/>
                <a:ea typeface="微软雅黑" pitchFamily="34" charset="-122"/>
              </a:rPr>
              <a:t>函数递归调用时，需要确定两点：一是递归公式，二是边界条件。</a:t>
            </a:r>
            <a:r>
              <a:rPr lang="zh-CN" altLang="zh-CN" sz="2800" dirty="0">
                <a:solidFill>
                  <a:srgbClr val="FF0000"/>
                </a:solidFill>
                <a:latin typeface="微软雅黑" panose="020B0503020204020204" pitchFamily="34" charset="-122"/>
                <a:ea typeface="微软雅黑" panose="020B0503020204020204" pitchFamily="34" charset="-122"/>
                <a:cs typeface="Times New Roman" pitchFamily="18" charset="0"/>
              </a:rPr>
              <a:t>递归公式</a:t>
            </a:r>
            <a:r>
              <a:rPr lang="zh-CN" altLang="zh-CN" sz="2800" dirty="0">
                <a:latin typeface="微软雅黑" panose="020B0503020204020204" pitchFamily="34" charset="-122"/>
                <a:ea typeface="微软雅黑" panose="020B0503020204020204" pitchFamily="34" charset="-122"/>
                <a:cs typeface="Times New Roman" pitchFamily="18" charset="0"/>
              </a:rPr>
              <a:t>是递归求解过程中的归纳项，用于处理原问题以及与原问题规律相同的子问题</a:t>
            </a:r>
            <a:r>
              <a:rPr lang="zh-CN" altLang="en-US" sz="2800" dirty="0">
                <a:latin typeface="微软雅黑" panose="020B0503020204020204" pitchFamily="34" charset="-122"/>
                <a:ea typeface="微软雅黑" panose="020B0503020204020204" pitchFamily="34" charset="-122"/>
                <a:cs typeface="Times New Roman" pitchFamily="18" charset="0"/>
              </a:rPr>
              <a:t>。</a:t>
            </a:r>
            <a:r>
              <a:rPr lang="zh-CN" altLang="zh-CN" sz="2800" dirty="0">
                <a:solidFill>
                  <a:srgbClr val="FF0000"/>
                </a:solidFill>
                <a:latin typeface="微软雅黑" panose="020B0503020204020204" pitchFamily="34" charset="-122"/>
                <a:ea typeface="微软雅黑" panose="020B0503020204020204" pitchFamily="34" charset="-122"/>
                <a:cs typeface="Times New Roman" pitchFamily="18" charset="0"/>
              </a:rPr>
              <a:t>边界条件</a:t>
            </a:r>
            <a:r>
              <a:rPr lang="zh-CN" altLang="zh-CN" sz="2800" dirty="0">
                <a:latin typeface="微软雅黑" panose="020B0503020204020204" pitchFamily="34" charset="-122"/>
                <a:ea typeface="微软雅黑" panose="020B0503020204020204" pitchFamily="34" charset="-122"/>
                <a:cs typeface="Times New Roman" pitchFamily="18" charset="0"/>
              </a:rPr>
              <a:t>即终止条件，用于终止递归。</a:t>
            </a:r>
            <a:endParaRPr lang="zh-CN" altLang="en-US" sz="2800" dirty="0">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371672489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66353" y="1057150"/>
            <a:ext cx="6792687" cy="3416320"/>
          </a:xfrm>
          <a:prstGeom prst="rect">
            <a:avLst/>
          </a:prstGeom>
        </p:spPr>
        <p:txBody>
          <a:bodyPr wrap="square">
            <a:spAutoFit/>
          </a:bodyPr>
          <a:lstStyle/>
          <a:p>
            <a:pPr indent="269875" algn="just">
              <a:lnSpc>
                <a:spcPct val="150000"/>
              </a:lnSpc>
              <a:spcAft>
                <a:spcPts val="0"/>
              </a:spcAft>
              <a:tabLst>
                <a:tab pos="440055" algn="l"/>
              </a:tabLst>
            </a:pPr>
            <a:r>
              <a:rPr lang="zh-CN" altLang="zh-CN" sz="2400" dirty="0">
                <a:latin typeface="微软雅黑" panose="020B0503020204020204" pitchFamily="34" charset="-122"/>
                <a:ea typeface="微软雅黑" panose="020B0503020204020204" pitchFamily="34" charset="-122"/>
              </a:rPr>
              <a:t>递归函数的定义格式</a:t>
            </a:r>
            <a:r>
              <a:rPr lang="en-US" altLang="zh-CN" sz="2400" dirty="0">
                <a:latin typeface="微软雅黑" panose="020B0503020204020204" pitchFamily="34" charset="-122"/>
                <a:ea typeface="微软雅黑" panose="020B0503020204020204" pitchFamily="34" charset="-122"/>
              </a:rPr>
              <a:t>:</a:t>
            </a:r>
            <a:endParaRPr lang="zh-CN" altLang="zh-CN" sz="2400" dirty="0">
              <a:latin typeface="微软雅黑" panose="020B0503020204020204" pitchFamily="34" charset="-122"/>
              <a:ea typeface="微软雅黑" panose="020B0503020204020204" pitchFamily="34" charset="-122"/>
            </a:endParaRPr>
          </a:p>
          <a:p>
            <a:pPr indent="457200">
              <a:lnSpc>
                <a:spcPct val="150000"/>
              </a:lnSpc>
              <a:spcAft>
                <a:spcPts val="0"/>
              </a:spcAft>
            </a:pPr>
            <a:r>
              <a:rPr lang="en-US" altLang="zh-CN" sz="2400" dirty="0">
                <a:latin typeface="微软雅黑" panose="020B0503020204020204" pitchFamily="34" charset="-122"/>
                <a:ea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rPr>
              <a:t>def</a:t>
            </a:r>
            <a:r>
              <a:rPr lang="en-US" altLang="zh-CN" sz="2400" dirty="0">
                <a:latin typeface="微软雅黑" panose="020B0503020204020204" pitchFamily="34" charset="-122"/>
                <a:ea typeface="微软雅黑" panose="020B0503020204020204" pitchFamily="34" charset="-122"/>
              </a:rPr>
              <a:t> </a:t>
            </a:r>
            <a:r>
              <a:rPr lang="zh-CN" altLang="zh-CN" sz="2400" dirty="0">
                <a:latin typeface="微软雅黑" panose="020B0503020204020204" pitchFamily="34" charset="-122"/>
                <a:ea typeface="微软雅黑" panose="020B0503020204020204" pitchFamily="34" charset="-122"/>
              </a:rPr>
              <a:t>函数名（</a:t>
            </a:r>
            <a:r>
              <a:rPr lang="en-US" altLang="zh-CN" sz="2400" dirty="0">
                <a:latin typeface="微软雅黑" panose="020B0503020204020204" pitchFamily="34" charset="-122"/>
                <a:ea typeface="微软雅黑" panose="020B0503020204020204" pitchFamily="34" charset="-122"/>
              </a:rPr>
              <a:t>[</a:t>
            </a:r>
            <a:r>
              <a:rPr lang="zh-CN" altLang="zh-CN" sz="2400" dirty="0">
                <a:latin typeface="微软雅黑" panose="020B0503020204020204" pitchFamily="34" charset="-122"/>
                <a:ea typeface="微软雅黑" panose="020B0503020204020204" pitchFamily="34" charset="-122"/>
              </a:rPr>
              <a:t>参数列表</a:t>
            </a:r>
            <a:r>
              <a:rPr lang="en-US" altLang="zh-CN" sz="2400" dirty="0">
                <a:latin typeface="微软雅黑" panose="020B0503020204020204" pitchFamily="34" charset="-122"/>
                <a:ea typeface="微软雅黑" panose="020B0503020204020204" pitchFamily="34" charset="-122"/>
              </a:rPr>
              <a:t>]</a:t>
            </a:r>
            <a:r>
              <a:rPr lang="zh-CN" altLang="zh-CN"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a:t>
            </a:r>
            <a:endParaRPr lang="zh-CN" altLang="zh-CN" sz="2400" dirty="0">
              <a:latin typeface="微软雅黑" panose="020B0503020204020204" pitchFamily="34" charset="-122"/>
              <a:ea typeface="微软雅黑" panose="020B0503020204020204" pitchFamily="34" charset="-122"/>
            </a:endParaRPr>
          </a:p>
          <a:p>
            <a:pPr indent="457200">
              <a:lnSpc>
                <a:spcPct val="150000"/>
              </a:lnSpc>
              <a:spcAft>
                <a:spcPts val="0"/>
              </a:spcAft>
            </a:pPr>
            <a:r>
              <a:rPr lang="en-US" altLang="zh-CN" sz="2400" dirty="0">
                <a:latin typeface="微软雅黑" panose="020B0503020204020204" pitchFamily="34" charset="-122"/>
                <a:ea typeface="微软雅黑" panose="020B0503020204020204" pitchFamily="34" charset="-122"/>
              </a:rPr>
              <a:t>                      if </a:t>
            </a:r>
            <a:r>
              <a:rPr lang="zh-CN" altLang="zh-CN" sz="2400" dirty="0">
                <a:latin typeface="微软雅黑" panose="020B0503020204020204" pitchFamily="34" charset="-122"/>
                <a:ea typeface="微软雅黑" panose="020B0503020204020204" pitchFamily="34" charset="-122"/>
              </a:rPr>
              <a:t>边界条件</a:t>
            </a:r>
            <a:r>
              <a:rPr lang="en-US" altLang="zh-CN" sz="2400" dirty="0">
                <a:latin typeface="微软雅黑" panose="020B0503020204020204" pitchFamily="34" charset="-122"/>
                <a:ea typeface="微软雅黑" panose="020B0503020204020204" pitchFamily="34" charset="-122"/>
              </a:rPr>
              <a:t>:</a:t>
            </a:r>
            <a:endParaRPr lang="zh-CN" altLang="zh-CN" sz="2400" dirty="0">
              <a:latin typeface="微软雅黑" panose="020B0503020204020204" pitchFamily="34" charset="-122"/>
              <a:ea typeface="微软雅黑" panose="020B0503020204020204" pitchFamily="34" charset="-122"/>
            </a:endParaRPr>
          </a:p>
          <a:p>
            <a:pPr indent="457200">
              <a:lnSpc>
                <a:spcPct val="150000"/>
              </a:lnSpc>
              <a:spcAft>
                <a:spcPts val="0"/>
              </a:spcAft>
            </a:pPr>
            <a:r>
              <a:rPr lang="en-US" altLang="zh-CN" sz="2400" dirty="0">
                <a:latin typeface="微软雅黑" panose="020B0503020204020204" pitchFamily="34" charset="-122"/>
                <a:ea typeface="微软雅黑" panose="020B0503020204020204" pitchFamily="34" charset="-122"/>
              </a:rPr>
              <a:t>                         return </a:t>
            </a:r>
            <a:r>
              <a:rPr lang="zh-CN" altLang="zh-CN" sz="2400" dirty="0">
                <a:latin typeface="微软雅黑" panose="020B0503020204020204" pitchFamily="34" charset="-122"/>
                <a:ea typeface="微软雅黑" panose="020B0503020204020204" pitchFamily="34" charset="-122"/>
              </a:rPr>
              <a:t>结果</a:t>
            </a:r>
          </a:p>
          <a:p>
            <a:pPr indent="457200">
              <a:lnSpc>
                <a:spcPct val="150000"/>
              </a:lnSpc>
              <a:spcAft>
                <a:spcPts val="0"/>
              </a:spcAft>
            </a:pPr>
            <a:r>
              <a:rPr lang="en-US" altLang="zh-CN" sz="2400" dirty="0">
                <a:latin typeface="微软雅黑" panose="020B0503020204020204" pitchFamily="34" charset="-122"/>
                <a:ea typeface="微软雅黑" panose="020B0503020204020204" pitchFamily="34" charset="-122"/>
              </a:rPr>
              <a:t>                      else</a:t>
            </a:r>
            <a:r>
              <a:rPr lang="zh-CN" altLang="zh-CN" sz="2400" dirty="0">
                <a:latin typeface="微软雅黑" panose="020B0503020204020204" pitchFamily="34" charset="-122"/>
                <a:ea typeface="微软雅黑" panose="020B0503020204020204" pitchFamily="34" charset="-122"/>
              </a:rPr>
              <a:t>：</a:t>
            </a:r>
          </a:p>
          <a:p>
            <a:pPr indent="457200">
              <a:lnSpc>
                <a:spcPct val="150000"/>
              </a:lnSpc>
              <a:spcAft>
                <a:spcPts val="0"/>
              </a:spcAft>
            </a:pPr>
            <a:r>
              <a:rPr lang="en-US" altLang="zh-CN" sz="2400" dirty="0">
                <a:latin typeface="微软雅黑" panose="020B0503020204020204" pitchFamily="34" charset="-122"/>
                <a:ea typeface="微软雅黑" panose="020B0503020204020204" pitchFamily="34" charset="-122"/>
              </a:rPr>
              <a:t>                         return </a:t>
            </a:r>
            <a:r>
              <a:rPr lang="zh-CN" altLang="zh-CN" sz="2400" dirty="0">
                <a:latin typeface="微软雅黑" panose="020B0503020204020204" pitchFamily="34" charset="-122"/>
                <a:ea typeface="微软雅黑" panose="020B0503020204020204" pitchFamily="34" charset="-122"/>
              </a:rPr>
              <a:t>递归公式</a:t>
            </a:r>
          </a:p>
        </p:txBody>
      </p:sp>
      <p:sp>
        <p:nvSpPr>
          <p:cNvPr id="4" name="矩形 3"/>
          <p:cNvSpPr/>
          <p:nvPr/>
        </p:nvSpPr>
        <p:spPr>
          <a:xfrm>
            <a:off x="200296" y="4682476"/>
            <a:ext cx="11634651" cy="1689052"/>
          </a:xfrm>
          <a:prstGeom prst="rect">
            <a:avLst/>
          </a:prstGeom>
        </p:spPr>
        <p:txBody>
          <a:bodyPr wrap="square">
            <a:spAutoFit/>
          </a:bodyPr>
          <a:lstStyle/>
          <a:p>
            <a:pPr indent="269875" algn="just">
              <a:lnSpc>
                <a:spcPct val="150000"/>
              </a:lnSpc>
              <a:spcAft>
                <a:spcPts val="0"/>
              </a:spcAft>
              <a:tabLst>
                <a:tab pos="440055" algn="l"/>
              </a:tabLst>
            </a:pPr>
            <a:r>
              <a:rPr lang="en-US" altLang="zh-CN" sz="2400" dirty="0">
                <a:latin typeface="微软雅黑" panose="020B0503020204020204" pitchFamily="34" charset="-122"/>
                <a:ea typeface="微软雅黑" panose="020B0503020204020204" pitchFamily="34" charset="-122"/>
              </a:rPr>
              <a:t>    </a:t>
            </a:r>
            <a:r>
              <a:rPr lang="zh-CN" altLang="zh-CN" sz="2400" dirty="0">
                <a:latin typeface="微软雅黑" panose="020B0503020204020204" pitchFamily="34" charset="-122"/>
                <a:ea typeface="微软雅黑" panose="020B0503020204020204" pitchFamily="34" charset="-122"/>
              </a:rPr>
              <a:t>调用递归函数时，也需要确定两点，一是递归公式，二是边界条件。递归公式是递归求解过程中的归纳项，用于处理原问题及与原问题规律相同的子问题。边界条件即终止条件，用于终止递归。</a:t>
            </a:r>
          </a:p>
        </p:txBody>
      </p:sp>
    </p:spTree>
    <p:custDataLst>
      <p:tags r:id="rId1"/>
    </p:custDataLst>
    <p:extLst>
      <p:ext uri="{BB962C8B-B14F-4D97-AF65-F5344CB8AC3E}">
        <p14:creationId xmlns:p14="http://schemas.microsoft.com/office/powerpoint/2010/main" val="34307645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368733" y="2660051"/>
            <a:ext cx="4545872" cy="895350"/>
          </a:xfrm>
        </p:spPr>
        <p:txBody>
          <a:bodyPr>
            <a:noAutofit/>
          </a:bodyPr>
          <a:lstStyle/>
          <a:p>
            <a:pPr algn="ctr">
              <a:lnSpc>
                <a:spcPct val="130000"/>
              </a:lnSpc>
            </a:pPr>
            <a:br>
              <a:rPr lang="en-US" altLang="zh-CN" sz="3600" b="0" dirty="0">
                <a:latin typeface="Impact" pitchFamily="34" charset="0"/>
                <a:ea typeface="微软雅黑" pitchFamily="34" charset="-122"/>
              </a:rPr>
            </a:br>
            <a:r>
              <a:rPr lang="zh-CN" altLang="en-US" sz="3600" b="0" dirty="0">
                <a:latin typeface="Impact" pitchFamily="34" charset="0"/>
                <a:ea typeface="微软雅黑" pitchFamily="34" charset="-122"/>
              </a:rPr>
              <a:t>函数的定义和调用</a:t>
            </a:r>
            <a:endParaRPr lang="zh-CN" altLang="en-US" sz="3600" b="0" dirty="0">
              <a:solidFill>
                <a:schemeClr val="tx1">
                  <a:lumMod val="75000"/>
                  <a:lumOff val="25000"/>
                </a:schemeClr>
              </a:solidFill>
              <a:cs typeface="Open Sans" panose="020B0606030504020204" pitchFamily="34" charset="0"/>
            </a:endParaRPr>
          </a:p>
        </p:txBody>
      </p:sp>
      <p:sp>
        <p:nvSpPr>
          <p:cNvPr id="9" name="文本框 8">
            <a:extLst>
              <a:ext uri="{FF2B5EF4-FFF2-40B4-BE49-F238E27FC236}">
                <a16:creationId xmlns:a16="http://schemas.microsoft.com/office/drawing/2014/main" id="{04F69230-F3A6-4586-9371-A858F4763E9F}"/>
              </a:ext>
            </a:extLst>
          </p:cNvPr>
          <p:cNvSpPr txBox="1"/>
          <p:nvPr/>
        </p:nvSpPr>
        <p:spPr>
          <a:xfrm>
            <a:off x="7527960" y="2539091"/>
            <a:ext cx="1023516" cy="889909"/>
          </a:xfrm>
          <a:prstGeom prst="rect">
            <a:avLst/>
          </a:prstGeom>
          <a:noFill/>
          <a:ln w="117475">
            <a:noFill/>
          </a:ln>
        </p:spPr>
        <p:txBody>
          <a:bodyPr wrap="none" rtlCol="0">
            <a:prstTxWarp prst="textPlain">
              <a:avLst/>
            </a:prstTxWarp>
            <a:spAutoFit/>
          </a:bodyPr>
          <a:lstStyle/>
          <a:p>
            <a:r>
              <a:rPr lang="en-US" altLang="zh-CN" spc="100" dirty="0">
                <a:solidFill>
                  <a:schemeClr val="bg1"/>
                </a:solidFill>
                <a:latin typeface="Impact" panose="020B0806030902050204" pitchFamily="34" charset="0"/>
                <a:cs typeface="Arial" panose="020B0604020202020204" pitchFamily="34" charset="0"/>
              </a:rPr>
              <a:t>01</a:t>
            </a:r>
            <a:endParaRPr lang="zh-CN" altLang="en-US" spc="100" dirty="0">
              <a:solidFill>
                <a:schemeClr val="bg1"/>
              </a:solidFill>
              <a:latin typeface="Impact" panose="020B0806030902050204" pitchFamily="34" charset="0"/>
              <a:cs typeface="Arial" panose="020B0604020202020204" pitchFamily="34" charset="0"/>
            </a:endParaRPr>
          </a:p>
        </p:txBody>
      </p:sp>
    </p:spTree>
    <p:custDataLst>
      <p:tags r:id="rId2"/>
    </p:custDataLst>
    <p:extLst>
      <p:ext uri="{BB962C8B-B14F-4D97-AF65-F5344CB8AC3E}">
        <p14:creationId xmlns:p14="http://schemas.microsoft.com/office/powerpoint/2010/main" val="23715973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9159" y="1124594"/>
            <a:ext cx="10639374" cy="581057"/>
          </a:xfrm>
          <a:prstGeom prst="rect">
            <a:avLst/>
          </a:prstGeom>
        </p:spPr>
        <p:txBody>
          <a:bodyPr wrap="square">
            <a:spAutoFit/>
          </a:bodyPr>
          <a:lstStyle/>
          <a:p>
            <a:pPr>
              <a:lnSpc>
                <a:spcPct val="150000"/>
              </a:lnSpc>
            </a:pPr>
            <a:r>
              <a:rPr lang="zh-CN" altLang="en-US" sz="2400" dirty="0">
                <a:latin typeface="微软雅黑" pitchFamily="34" charset="-122"/>
                <a:ea typeface="微软雅黑" pitchFamily="34" charset="-122"/>
              </a:rPr>
              <a:t>     实例：</a:t>
            </a:r>
            <a:endParaRPr lang="zh-CN" altLang="zh-CN" sz="2400" dirty="0">
              <a:latin typeface="微软雅黑" pitchFamily="34" charset="-122"/>
              <a:ea typeface="微软雅黑" pitchFamily="34" charset="-122"/>
            </a:endParaRPr>
          </a:p>
        </p:txBody>
      </p:sp>
      <p:sp>
        <p:nvSpPr>
          <p:cNvPr id="4" name="文本框 2">
            <a:extLst>
              <a:ext uri="{FF2B5EF4-FFF2-40B4-BE49-F238E27FC236}">
                <a16:creationId xmlns:a16="http://schemas.microsoft.com/office/drawing/2014/main" id="{875B4229-2CC4-4134-96B1-F73626985BF0}"/>
              </a:ext>
            </a:extLst>
          </p:cNvPr>
          <p:cNvSpPr txBox="1">
            <a:spLocks noChangeArrowheads="1"/>
          </p:cNvSpPr>
          <p:nvPr/>
        </p:nvSpPr>
        <p:spPr bwMode="auto">
          <a:xfrm>
            <a:off x="1994715" y="2961579"/>
            <a:ext cx="7167040" cy="3038460"/>
          </a:xfrm>
          <a:prstGeom prst="rect">
            <a:avLst/>
          </a:prstGeom>
          <a:solidFill>
            <a:schemeClr val="bg1">
              <a:lumMod val="85000"/>
            </a:schemeClr>
          </a:solidFill>
          <a:ln>
            <a:noFill/>
          </a:ln>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pPr indent="269875">
              <a:lnSpc>
                <a:spcPct val="115000"/>
              </a:lnSpc>
            </a:pPr>
            <a:r>
              <a:rPr lang="en-US" altLang="zh-CN" dirty="0">
                <a:latin typeface="Consolas" panose="020B0609020204030204" pitchFamily="49" charset="0"/>
                <a:cs typeface="宋体" panose="02010600030101010101" pitchFamily="2" charset="-122"/>
              </a:rPr>
              <a:t>def factorial(n):</a:t>
            </a:r>
            <a:endParaRPr lang="zh-CN" altLang="zh-CN" dirty="0">
              <a:latin typeface="Consolas" panose="020B0609020204030204" pitchFamily="49" charset="0"/>
              <a:cs typeface="宋体" panose="02010600030101010101" pitchFamily="2" charset="-122"/>
            </a:endParaRPr>
          </a:p>
          <a:p>
            <a:pPr indent="269875">
              <a:lnSpc>
                <a:spcPct val="115000"/>
              </a:lnSpc>
            </a:pPr>
            <a:r>
              <a:rPr lang="en-US" altLang="zh-CN" dirty="0">
                <a:latin typeface="Consolas" panose="020B0609020204030204" pitchFamily="49" charset="0"/>
                <a:cs typeface="宋体" panose="02010600030101010101" pitchFamily="2" charset="-122"/>
              </a:rPr>
              <a:t>    if n == 1or n==0:</a:t>
            </a:r>
            <a:endParaRPr lang="zh-CN" altLang="zh-CN" dirty="0">
              <a:latin typeface="Consolas" panose="020B0609020204030204" pitchFamily="49" charset="0"/>
              <a:cs typeface="宋体" panose="02010600030101010101" pitchFamily="2" charset="-122"/>
            </a:endParaRPr>
          </a:p>
          <a:p>
            <a:pPr indent="269875">
              <a:lnSpc>
                <a:spcPct val="115000"/>
              </a:lnSpc>
            </a:pPr>
            <a:r>
              <a:rPr lang="en-US" altLang="zh-CN" dirty="0">
                <a:latin typeface="Consolas" panose="020B0609020204030204" pitchFamily="49" charset="0"/>
                <a:cs typeface="宋体" panose="02010600030101010101" pitchFamily="2" charset="-122"/>
              </a:rPr>
              <a:t>        return 1</a:t>
            </a:r>
            <a:endParaRPr lang="zh-CN" altLang="zh-CN" dirty="0">
              <a:latin typeface="Consolas" panose="020B0609020204030204" pitchFamily="49" charset="0"/>
              <a:cs typeface="宋体" panose="02010600030101010101" pitchFamily="2" charset="-122"/>
            </a:endParaRPr>
          </a:p>
          <a:p>
            <a:pPr indent="269875">
              <a:lnSpc>
                <a:spcPct val="115000"/>
              </a:lnSpc>
            </a:pPr>
            <a:r>
              <a:rPr lang="en-US" altLang="zh-CN" dirty="0">
                <a:latin typeface="Consolas" panose="020B0609020204030204" pitchFamily="49" charset="0"/>
                <a:cs typeface="宋体" panose="02010600030101010101" pitchFamily="2" charset="-122"/>
              </a:rPr>
              <a:t>    else:</a:t>
            </a:r>
            <a:endParaRPr lang="zh-CN" altLang="zh-CN" dirty="0">
              <a:latin typeface="Consolas" panose="020B0609020204030204" pitchFamily="49" charset="0"/>
              <a:cs typeface="宋体" panose="02010600030101010101" pitchFamily="2" charset="-122"/>
            </a:endParaRPr>
          </a:p>
          <a:p>
            <a:pPr indent="269875">
              <a:lnSpc>
                <a:spcPct val="115000"/>
              </a:lnSpc>
            </a:pPr>
            <a:r>
              <a:rPr lang="en-US" altLang="zh-CN" dirty="0">
                <a:latin typeface="Consolas" panose="020B0609020204030204" pitchFamily="49" charset="0"/>
                <a:cs typeface="宋体" panose="02010600030101010101" pitchFamily="2" charset="-122"/>
              </a:rPr>
              <a:t>        return n * factorial(n - 1)</a:t>
            </a:r>
          </a:p>
          <a:p>
            <a:pPr indent="269875">
              <a:lnSpc>
                <a:spcPct val="115000"/>
              </a:lnSpc>
            </a:pPr>
            <a:r>
              <a:rPr lang="en-US" altLang="zh-CN" dirty="0">
                <a:latin typeface="Consolas" panose="020B0609020204030204" pitchFamily="49" charset="0"/>
                <a:cs typeface="宋体" panose="02010600030101010101" pitchFamily="2" charset="-122"/>
              </a:rPr>
              <a:t>n=int(input(“n=“))</a:t>
            </a:r>
          </a:p>
          <a:p>
            <a:pPr indent="269875">
              <a:lnSpc>
                <a:spcPct val="115000"/>
              </a:lnSpc>
            </a:pPr>
            <a:r>
              <a:rPr lang="en-US" altLang="zh-CN" dirty="0">
                <a:latin typeface="Consolas" panose="020B0609020204030204" pitchFamily="49" charset="0"/>
                <a:cs typeface="宋体" panose="02010600030101010101" pitchFamily="2" charset="-122"/>
              </a:rPr>
              <a:t>print(factorial(n))</a:t>
            </a:r>
            <a:endParaRPr lang="zh-CN" altLang="zh-CN" dirty="0">
              <a:latin typeface="Consolas" panose="020B0609020204030204" pitchFamily="49" charset="0"/>
              <a:cs typeface="宋体" panose="02010600030101010101" pitchFamily="2" charset="-122"/>
            </a:endParaRPr>
          </a:p>
        </p:txBody>
      </p:sp>
      <mc:AlternateContent xmlns:mc="http://schemas.openxmlformats.org/markup-compatibility/2006" xmlns:a14="http://schemas.microsoft.com/office/drawing/2010/main">
        <mc:Choice Requires="a14">
          <p:sp>
            <p:nvSpPr>
              <p:cNvPr id="5" name="文本框 4">
                <a:extLst>
                  <a:ext uri="{FF2B5EF4-FFF2-40B4-BE49-F238E27FC236}">
                    <a16:creationId xmlns:a16="http://schemas.microsoft.com/office/drawing/2014/main" id="{5D42614A-4735-4B5F-8BB1-8526CD6EEB70}"/>
                  </a:ext>
                </a:extLst>
              </p:cNvPr>
              <p:cNvSpPr txBox="1"/>
              <p:nvPr/>
            </p:nvSpPr>
            <p:spPr>
              <a:xfrm>
                <a:off x="2465669" y="1226119"/>
                <a:ext cx="8186269" cy="1285480"/>
              </a:xfrm>
              <a:prstGeom prst="rect">
                <a:avLst/>
              </a:prstGeom>
              <a:noFill/>
            </p:spPr>
            <p:txBody>
              <a:bodyPr wrap="square">
                <a:spAutoFit/>
              </a:bodyPr>
              <a:lstStyle/>
              <a:p>
                <a:pPr fontAlgn="ctr">
                  <a:defRPr/>
                </a:pPr>
                <a:r>
                  <a:rPr lang="zh-CN" altLang="zh-CN" sz="2400" dirty="0">
                    <a:latin typeface="微软雅黑" pitchFamily="34" charset="-122"/>
                    <a:ea typeface="微软雅黑" pitchFamily="34" charset="-122"/>
                  </a:rPr>
                  <a:t>阶乘是可利用递归方式求解的经典问题</a:t>
                </a:r>
                <a:r>
                  <a:rPr lang="zh-CN" altLang="en-US" sz="2400" dirty="0">
                    <a:latin typeface="微软雅黑" pitchFamily="34" charset="-122"/>
                    <a:ea typeface="微软雅黑" pitchFamily="34" charset="-122"/>
                  </a:rPr>
                  <a:t>。利用递归求</a:t>
                </a:r>
                <a:r>
                  <a:rPr lang="en-US" altLang="zh-CN" sz="2400" dirty="0">
                    <a:latin typeface="微软雅黑" pitchFamily="34" charset="-122"/>
                    <a:ea typeface="微软雅黑" pitchFamily="34" charset="-122"/>
                  </a:rPr>
                  <a:t>n!</a:t>
                </a:r>
                <a:r>
                  <a:rPr lang="zh-CN" altLang="en-US" sz="2400" dirty="0">
                    <a:latin typeface="微软雅黑" pitchFamily="34" charset="-122"/>
                    <a:ea typeface="微软雅黑" pitchFamily="34" charset="-122"/>
                  </a:rPr>
                  <a:t>。</a:t>
                </a:r>
              </a:p>
              <a:p>
                <a:pPr fontAlgn="ctr">
                  <a:buFont typeface="Wingdings" panose="05000000000000000000" pitchFamily="2" charset="2"/>
                  <a:buNone/>
                  <a:defRPr/>
                </a:pPr>
                <a:r>
                  <a:rPr lang="zh-CN" altLang="en-US" sz="2400" dirty="0">
                    <a:latin typeface="微软雅黑" pitchFamily="34" charset="-122"/>
                    <a:ea typeface="微软雅黑" pitchFamily="34" charset="-122"/>
                  </a:rPr>
                  <a:t>提示：</a:t>
                </a:r>
                <a:r>
                  <a:rPr lang="en-US" altLang="zh-CN" sz="2400" dirty="0">
                    <a:latin typeface="微软雅黑" pitchFamily="34" charset="-122"/>
                    <a:ea typeface="微软雅黑" pitchFamily="34" charset="-122"/>
                  </a:rPr>
                  <a:t>n!</a:t>
                </a:r>
                <a:r>
                  <a:rPr lang="zh-CN" altLang="en-US" sz="2400" dirty="0">
                    <a:latin typeface="微软雅黑" pitchFamily="34" charset="-122"/>
                    <a:ea typeface="微软雅黑" pitchFamily="34" charset="-122"/>
                  </a:rPr>
                  <a:t>可以写成递归公式：</a:t>
                </a:r>
                <a:r>
                  <a:rPr lang="en-US" altLang="zh-CN" sz="2400" dirty="0">
                    <a:latin typeface="微软雅黑" pitchFamily="34" charset="-122"/>
                    <a:ea typeface="微软雅黑" pitchFamily="34" charset="-122"/>
                  </a:rPr>
                  <a:t>n!=</a:t>
                </a:r>
                <a14:m>
                  <m:oMath xmlns:m="http://schemas.openxmlformats.org/officeDocument/2006/math">
                    <m:d>
                      <m:dPr>
                        <m:begChr m:val="{"/>
                        <m:endChr m:val=""/>
                        <m:ctrlPr>
                          <a:rPr lang="en-US" altLang="zh-CN" sz="2400" i="1">
                            <a:latin typeface="Cambria Math" panose="02040503050406030204" pitchFamily="18" charset="0"/>
                          </a:rPr>
                        </m:ctrlPr>
                      </m:dPr>
                      <m:e>
                        <m:eqArr>
                          <m:eqArrPr>
                            <m:ctrlPr>
                              <a:rPr lang="en-US" altLang="zh-CN" sz="2400" i="1">
                                <a:latin typeface="Cambria Math" panose="02040503050406030204" pitchFamily="18" charset="0"/>
                              </a:rPr>
                            </m:ctrlPr>
                          </m:eqArrPr>
                          <m:e>
                            <m:r>
                              <a:rPr lang="en-US" altLang="zh-CN" sz="2400">
                                <a:latin typeface="Cambria Math" panose="02040503050406030204" pitchFamily="18" charset="0"/>
                              </a:rPr>
                              <m:t>1                           </m:t>
                            </m:r>
                            <m:r>
                              <a:rPr lang="en-US" altLang="zh-CN" sz="2400">
                                <a:latin typeface="Cambria Math" panose="02040503050406030204" pitchFamily="18" charset="0"/>
                              </a:rPr>
                              <m:t>𝑛</m:t>
                            </m:r>
                            <m:r>
                              <a:rPr lang="en-US" altLang="zh-CN" sz="2400">
                                <a:latin typeface="Cambria Math" panose="02040503050406030204" pitchFamily="18" charset="0"/>
                              </a:rPr>
                              <m:t>=0,1</m:t>
                            </m:r>
                          </m:e>
                          <m:e>
                            <m:r>
                              <a:rPr lang="en-US" altLang="zh-CN" sz="2400">
                                <a:latin typeface="Cambria Math" panose="02040503050406030204" pitchFamily="18" charset="0"/>
                              </a:rPr>
                              <m:t>𝑛</m:t>
                            </m:r>
                            <m:r>
                              <a:rPr lang="en-US" altLang="zh-CN" sz="2400">
                                <a:latin typeface="Cambria Math" panose="02040503050406030204" pitchFamily="18" charset="0"/>
                              </a:rPr>
                              <m:t>∗</m:t>
                            </m:r>
                            <m:d>
                              <m:dPr>
                                <m:ctrlPr>
                                  <a:rPr lang="en-US" altLang="zh-CN" sz="2400" i="1">
                                    <a:latin typeface="Cambria Math" panose="02040503050406030204" pitchFamily="18" charset="0"/>
                                  </a:rPr>
                                </m:ctrlPr>
                              </m:dPr>
                              <m:e>
                                <m:r>
                                  <a:rPr lang="en-US" altLang="zh-CN" sz="2400">
                                    <a:latin typeface="Cambria Math" panose="02040503050406030204" pitchFamily="18" charset="0"/>
                                  </a:rPr>
                                  <m:t>𝑛</m:t>
                                </m:r>
                                <m:r>
                                  <a:rPr lang="en-US" altLang="zh-CN" sz="2400">
                                    <a:latin typeface="Cambria Math" panose="02040503050406030204" pitchFamily="18" charset="0"/>
                                  </a:rPr>
                                  <m:t>−1</m:t>
                                </m:r>
                              </m:e>
                            </m:d>
                            <m:r>
                              <a:rPr lang="en-US" altLang="zh-CN" sz="2400">
                                <a:latin typeface="Cambria Math" panose="02040503050406030204" pitchFamily="18" charset="0"/>
                              </a:rPr>
                              <m:t>!      </m:t>
                            </m:r>
                            <m:r>
                              <a:rPr lang="en-US" altLang="zh-CN" sz="2400">
                                <a:latin typeface="Cambria Math" panose="02040503050406030204" pitchFamily="18" charset="0"/>
                              </a:rPr>
                              <m:t>𝑛</m:t>
                            </m:r>
                            <m:r>
                              <a:rPr lang="en-US" altLang="zh-CN" sz="2400">
                                <a:latin typeface="Cambria Math" panose="02040503050406030204" pitchFamily="18" charset="0"/>
                              </a:rPr>
                              <m:t>&gt;1</m:t>
                            </m:r>
                          </m:e>
                        </m:eqArr>
                      </m:e>
                    </m:d>
                  </m:oMath>
                </a14:m>
                <a:endParaRPr lang="zh-CN" altLang="en-US" sz="2400" dirty="0">
                  <a:latin typeface="微软雅黑" pitchFamily="34" charset="-122"/>
                  <a:ea typeface="微软雅黑" pitchFamily="34" charset="-122"/>
                </a:endParaRPr>
              </a:p>
            </p:txBody>
          </p:sp>
        </mc:Choice>
        <mc:Fallback xmlns="">
          <p:sp>
            <p:nvSpPr>
              <p:cNvPr id="5" name="文本框 4">
                <a:extLst>
                  <a:ext uri="{FF2B5EF4-FFF2-40B4-BE49-F238E27FC236}">
                    <a16:creationId xmlns:a16="http://schemas.microsoft.com/office/drawing/2014/main" id="{5D42614A-4735-4B5F-8BB1-8526CD6EEB70}"/>
                  </a:ext>
                </a:extLst>
              </p:cNvPr>
              <p:cNvSpPr txBox="1">
                <a:spLocks noRot="1" noChangeAspect="1" noMove="1" noResize="1" noEditPoints="1" noAdjustHandles="1" noChangeArrowheads="1" noChangeShapeType="1" noTextEdit="1"/>
              </p:cNvSpPr>
              <p:nvPr/>
            </p:nvSpPr>
            <p:spPr>
              <a:xfrm>
                <a:off x="2465669" y="1226119"/>
                <a:ext cx="8186269" cy="1285480"/>
              </a:xfrm>
              <a:prstGeom prst="rect">
                <a:avLst/>
              </a:prstGeom>
              <a:blipFill>
                <a:blip r:embed="rId4"/>
                <a:stretch>
                  <a:fillRect l="-1117" t="-3791"/>
                </a:stretch>
              </a:blipFill>
            </p:spPr>
            <p:txBody>
              <a:bodyPr/>
              <a:lstStyle/>
              <a:p>
                <a:r>
                  <a:rPr lang="zh-CN" altLang="en-US">
                    <a:noFill/>
                  </a:rPr>
                  <a:t> </a:t>
                </a:r>
              </a:p>
            </p:txBody>
          </p:sp>
        </mc:Fallback>
      </mc:AlternateContent>
    </p:spTree>
    <p:custDataLst>
      <p:tags r:id="rId1"/>
    </p:custDataLst>
    <p:extLst>
      <p:ext uri="{BB962C8B-B14F-4D97-AF65-F5344CB8AC3E}">
        <p14:creationId xmlns:p14="http://schemas.microsoft.com/office/powerpoint/2010/main" val="389749912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CF49B69-FA23-4E9C-A991-FF794A2ACC80}"/>
              </a:ext>
            </a:extLst>
          </p:cNvPr>
          <p:cNvSpPr>
            <a:spLocks noGrp="1"/>
          </p:cNvSpPr>
          <p:nvPr>
            <p:ph type="title"/>
          </p:nvPr>
        </p:nvSpPr>
        <p:spPr>
          <a:xfrm>
            <a:off x="669924" y="444137"/>
            <a:ext cx="10850563" cy="584563"/>
          </a:xfrm>
        </p:spPr>
        <p:txBody>
          <a:bodyPr>
            <a:noAutofit/>
          </a:bodyPr>
          <a:lstStyle/>
          <a:p>
            <a:pPr defTabSz="914400">
              <a:lnSpc>
                <a:spcPct val="120000"/>
              </a:lnSpc>
            </a:pPr>
            <a:r>
              <a:rPr lang="zh-CN" altLang="en-US" sz="3200" b="0" dirty="0">
                <a:solidFill>
                  <a:srgbClr val="1353A2"/>
                </a:solidFill>
                <a:latin typeface="微软雅黑" panose="020B0503020204020204" charset="-122"/>
                <a:ea typeface="微软雅黑" panose="020B0503020204020204" charset="-122"/>
                <a:cs typeface="+mn-cs"/>
              </a:rPr>
              <a:t>常用内置函数</a:t>
            </a:r>
          </a:p>
        </p:txBody>
      </p:sp>
      <p:sp>
        <p:nvSpPr>
          <p:cNvPr id="4" name="矩形 2">
            <a:extLst>
              <a:ext uri="{FF2B5EF4-FFF2-40B4-BE49-F238E27FC236}">
                <a16:creationId xmlns:a16="http://schemas.microsoft.com/office/drawing/2014/main" id="{BDACE780-051A-4135-B891-88C3D3638290}"/>
              </a:ext>
            </a:extLst>
          </p:cNvPr>
          <p:cNvSpPr>
            <a:spLocks noChangeArrowheads="1"/>
          </p:cNvSpPr>
          <p:nvPr/>
        </p:nvSpPr>
        <p:spPr bwMode="auto">
          <a:xfrm>
            <a:off x="851550" y="1121303"/>
            <a:ext cx="1078314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sz="2400" dirty="0">
                <a:latin typeface="微软雅黑" pitchFamily="34" charset="-122"/>
                <a:ea typeface="微软雅黑" pitchFamily="34" charset="-122"/>
              </a:rPr>
              <a:t>       Python</a:t>
            </a:r>
            <a:r>
              <a:rPr lang="zh-CN" altLang="zh-CN" sz="2400" dirty="0">
                <a:latin typeface="微软雅黑" pitchFamily="34" charset="-122"/>
                <a:ea typeface="微软雅黑" pitchFamily="34" charset="-122"/>
              </a:rPr>
              <a:t>内置了一些实现特定功能的函数，这些函数无需由</a:t>
            </a:r>
            <a:r>
              <a:rPr lang="en-US" altLang="zh-CN" sz="2400" dirty="0">
                <a:latin typeface="微软雅黑" pitchFamily="34" charset="-122"/>
                <a:ea typeface="微软雅黑" pitchFamily="34" charset="-122"/>
              </a:rPr>
              <a:t>Python</a:t>
            </a:r>
            <a:r>
              <a:rPr lang="zh-CN" altLang="zh-CN" sz="2400" dirty="0">
                <a:latin typeface="微软雅黑" pitchFamily="34" charset="-122"/>
                <a:ea typeface="微软雅黑" pitchFamily="34" charset="-122"/>
              </a:rPr>
              <a:t>使用者重新定义</a:t>
            </a:r>
            <a:r>
              <a:rPr lang="zh-CN" altLang="en-US" sz="2400" dirty="0">
                <a:latin typeface="微软雅黑" pitchFamily="34" charset="-122"/>
                <a:ea typeface="微软雅黑" pitchFamily="34" charset="-122"/>
              </a:rPr>
              <a:t>便</a:t>
            </a:r>
            <a:r>
              <a:rPr lang="zh-CN" altLang="zh-CN" sz="2400" dirty="0">
                <a:latin typeface="微软雅黑" pitchFamily="34" charset="-122"/>
                <a:ea typeface="微软雅黑" pitchFamily="34" charset="-122"/>
              </a:rPr>
              <a:t>可直接使用。</a:t>
            </a:r>
            <a:endParaRPr lang="zh-CN" altLang="en-US" sz="2400" dirty="0">
              <a:latin typeface="微软雅黑" pitchFamily="34" charset="-122"/>
              <a:ea typeface="微软雅黑" pitchFamily="34" charset="-122"/>
            </a:endParaRPr>
          </a:p>
        </p:txBody>
      </p:sp>
      <p:graphicFrame>
        <p:nvGraphicFramePr>
          <p:cNvPr id="6" name="表格 4">
            <a:extLst>
              <a:ext uri="{FF2B5EF4-FFF2-40B4-BE49-F238E27FC236}">
                <a16:creationId xmlns:a16="http://schemas.microsoft.com/office/drawing/2014/main" id="{38EB4B99-A182-484A-A78B-27816A4FCF80}"/>
              </a:ext>
            </a:extLst>
          </p:cNvPr>
          <p:cNvGraphicFramePr>
            <a:graphicFrameLocks noGrp="1"/>
          </p:cNvGraphicFramePr>
          <p:nvPr>
            <p:extLst>
              <p:ext uri="{D42A27DB-BD31-4B8C-83A1-F6EECF244321}">
                <p14:modId xmlns:p14="http://schemas.microsoft.com/office/powerpoint/2010/main" val="2071690759"/>
              </p:ext>
            </p:extLst>
          </p:nvPr>
        </p:nvGraphicFramePr>
        <p:xfrm>
          <a:off x="1979498" y="2565645"/>
          <a:ext cx="8007881" cy="3230880"/>
        </p:xfrm>
        <a:graphic>
          <a:graphicData uri="http://schemas.openxmlformats.org/drawingml/2006/table">
            <a:tbl>
              <a:tblPr firstRow="1" bandRow="1">
                <a:tableStyleId>{5C22544A-7EE6-4342-B048-85BDC9FD1C3A}</a:tableStyleId>
              </a:tblPr>
              <a:tblGrid>
                <a:gridCol w="1574015">
                  <a:extLst>
                    <a:ext uri="{9D8B030D-6E8A-4147-A177-3AD203B41FA5}">
                      <a16:colId xmlns:a16="http://schemas.microsoft.com/office/drawing/2014/main" val="3695358441"/>
                    </a:ext>
                  </a:extLst>
                </a:gridCol>
                <a:gridCol w="6433866">
                  <a:extLst>
                    <a:ext uri="{9D8B030D-6E8A-4147-A177-3AD203B41FA5}">
                      <a16:colId xmlns:a16="http://schemas.microsoft.com/office/drawing/2014/main" val="2374328501"/>
                    </a:ext>
                  </a:extLst>
                </a:gridCol>
              </a:tblGrid>
              <a:tr h="403929">
                <a:tc>
                  <a:txBody>
                    <a:bodyPr/>
                    <a:lstStyle/>
                    <a:p>
                      <a:pPr algn="ctr"/>
                      <a:r>
                        <a:rPr lang="zh-CN" altLang="en-US" sz="2400" dirty="0">
                          <a:latin typeface="微软雅黑" panose="020B0503020204020204" pitchFamily="34" charset="-122"/>
                          <a:ea typeface="微软雅黑" panose="020B0503020204020204" pitchFamily="34" charset="-122"/>
                        </a:rPr>
                        <a:t>函数</a:t>
                      </a:r>
                    </a:p>
                  </a:txBody>
                  <a:tcPr/>
                </a:tc>
                <a:tc>
                  <a:txBody>
                    <a:bodyPr/>
                    <a:lstStyle/>
                    <a:p>
                      <a:pPr algn="ctr"/>
                      <a:r>
                        <a:rPr lang="zh-CN" altLang="en-US" sz="2400" dirty="0">
                          <a:latin typeface="微软雅黑" panose="020B0503020204020204" pitchFamily="34" charset="-122"/>
                          <a:ea typeface="微软雅黑" panose="020B0503020204020204" pitchFamily="34" charset="-122"/>
                        </a:rPr>
                        <a:t>说明</a:t>
                      </a:r>
                    </a:p>
                  </a:txBody>
                  <a:tcPr/>
                </a:tc>
                <a:extLst>
                  <a:ext uri="{0D108BD9-81ED-4DB2-BD59-A6C34878D82A}">
                    <a16:rowId xmlns:a16="http://schemas.microsoft.com/office/drawing/2014/main" val="602501275"/>
                  </a:ext>
                </a:extLst>
              </a:tr>
              <a:tr h="370840">
                <a:tc>
                  <a:txBody>
                    <a:bodyPr/>
                    <a:lstStyle/>
                    <a:p>
                      <a:pPr algn="ctr"/>
                      <a:r>
                        <a:rPr lang="en-US" altLang="zh-CN" sz="2000" dirty="0">
                          <a:latin typeface="微软雅黑" panose="020B0503020204020204" pitchFamily="34" charset="-122"/>
                          <a:ea typeface="微软雅黑" panose="020B0503020204020204" pitchFamily="34" charset="-122"/>
                        </a:rPr>
                        <a:t>abs()</a:t>
                      </a:r>
                      <a:endParaRPr lang="zh-CN" altLang="en-US" sz="2000" dirty="0">
                        <a:latin typeface="微软雅黑" panose="020B0503020204020204" pitchFamily="34" charset="-122"/>
                        <a:ea typeface="微软雅黑" panose="020B0503020204020204" pitchFamily="34" charset="-122"/>
                      </a:endParaRPr>
                    </a:p>
                  </a:txBody>
                  <a:tcPr/>
                </a:tc>
                <a:tc>
                  <a:txBody>
                    <a:bodyPr/>
                    <a:lstStyle/>
                    <a:p>
                      <a:pPr algn="l"/>
                      <a:r>
                        <a:rPr lang="zh-CN" altLang="en-US" sz="2000" dirty="0">
                          <a:latin typeface="微软雅黑" panose="020B0503020204020204" pitchFamily="34" charset="-122"/>
                          <a:ea typeface="微软雅黑" panose="020B0503020204020204" pitchFamily="34" charset="-122"/>
                        </a:rPr>
                        <a:t>计算绝对值，其参数必须是数字类型</a:t>
                      </a:r>
                    </a:p>
                  </a:txBody>
                  <a:tcPr/>
                </a:tc>
                <a:extLst>
                  <a:ext uri="{0D108BD9-81ED-4DB2-BD59-A6C34878D82A}">
                    <a16:rowId xmlns:a16="http://schemas.microsoft.com/office/drawing/2014/main" val="3448467546"/>
                  </a:ext>
                </a:extLst>
              </a:tr>
              <a:tr h="370840">
                <a:tc>
                  <a:txBody>
                    <a:bodyPr/>
                    <a:lstStyle/>
                    <a:p>
                      <a:pPr algn="ctr"/>
                      <a:r>
                        <a:rPr lang="en-US" altLang="zh-CN" sz="2000" dirty="0" err="1">
                          <a:latin typeface="微软雅黑" panose="020B0503020204020204" pitchFamily="34" charset="-122"/>
                          <a:ea typeface="微软雅黑" panose="020B0503020204020204" pitchFamily="34" charset="-122"/>
                        </a:rPr>
                        <a:t>len</a:t>
                      </a:r>
                      <a:r>
                        <a:rPr lang="en-US" altLang="zh-CN"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txBody>
                  <a:tcPr/>
                </a:tc>
                <a:tc>
                  <a:txBody>
                    <a:bodyPr/>
                    <a:lstStyle/>
                    <a:p>
                      <a:pPr algn="l"/>
                      <a:r>
                        <a:rPr lang="zh-CN" altLang="en-US" sz="2000" dirty="0">
                          <a:latin typeface="微软雅黑" panose="020B0503020204020204" pitchFamily="34" charset="-122"/>
                          <a:ea typeface="微软雅黑" panose="020B0503020204020204" pitchFamily="34" charset="-122"/>
                        </a:rPr>
                        <a:t>返回序列对象</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字符串、列表、元组等</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的长度</a:t>
                      </a:r>
                    </a:p>
                  </a:txBody>
                  <a:tcPr/>
                </a:tc>
                <a:extLst>
                  <a:ext uri="{0D108BD9-81ED-4DB2-BD59-A6C34878D82A}">
                    <a16:rowId xmlns:a16="http://schemas.microsoft.com/office/drawing/2014/main" val="321163099"/>
                  </a:ext>
                </a:extLst>
              </a:tr>
              <a:tr h="370840">
                <a:tc>
                  <a:txBody>
                    <a:bodyPr/>
                    <a:lstStyle/>
                    <a:p>
                      <a:pPr algn="ctr"/>
                      <a:r>
                        <a:rPr lang="en-US" altLang="zh-CN" sz="2000" dirty="0">
                          <a:latin typeface="微软雅黑" panose="020B0503020204020204" pitchFamily="34" charset="-122"/>
                          <a:ea typeface="微软雅黑" panose="020B0503020204020204" pitchFamily="34" charset="-122"/>
                        </a:rPr>
                        <a:t>map()</a:t>
                      </a:r>
                      <a:endParaRPr lang="zh-CN" altLang="en-US" sz="2000" dirty="0">
                        <a:latin typeface="微软雅黑" panose="020B0503020204020204" pitchFamily="34" charset="-122"/>
                        <a:ea typeface="微软雅黑" panose="020B0503020204020204" pitchFamily="34" charset="-122"/>
                      </a:endParaRPr>
                    </a:p>
                  </a:txBody>
                  <a:tcPr/>
                </a:tc>
                <a:tc>
                  <a:txBody>
                    <a:bodyPr/>
                    <a:lstStyle/>
                    <a:p>
                      <a:pPr algn="l"/>
                      <a:r>
                        <a:rPr lang="zh-CN" altLang="en-US" sz="2000" dirty="0">
                          <a:latin typeface="微软雅黑" panose="020B0503020204020204" pitchFamily="34" charset="-122"/>
                          <a:ea typeface="微软雅黑" panose="020B0503020204020204" pitchFamily="34" charset="-122"/>
                        </a:rPr>
                        <a:t>根据提供的函数对指定的序列做映射</a:t>
                      </a:r>
                    </a:p>
                  </a:txBody>
                  <a:tcPr/>
                </a:tc>
                <a:extLst>
                  <a:ext uri="{0D108BD9-81ED-4DB2-BD59-A6C34878D82A}">
                    <a16:rowId xmlns:a16="http://schemas.microsoft.com/office/drawing/2014/main" val="1946768659"/>
                  </a:ext>
                </a:extLst>
              </a:tr>
              <a:tr h="370840">
                <a:tc>
                  <a:txBody>
                    <a:bodyPr/>
                    <a:lstStyle/>
                    <a:p>
                      <a:pPr algn="ctr"/>
                      <a:r>
                        <a:rPr lang="en-US" altLang="zh-CN" sz="2000" dirty="0">
                          <a:latin typeface="微软雅黑" panose="020B0503020204020204" pitchFamily="34" charset="-122"/>
                          <a:ea typeface="微软雅黑" panose="020B0503020204020204" pitchFamily="34" charset="-122"/>
                        </a:rPr>
                        <a:t>help()</a:t>
                      </a:r>
                      <a:endParaRPr lang="zh-CN" altLang="en-US" sz="2000" dirty="0">
                        <a:latin typeface="微软雅黑" panose="020B0503020204020204" pitchFamily="34" charset="-122"/>
                        <a:ea typeface="微软雅黑" panose="020B0503020204020204" pitchFamily="34" charset="-122"/>
                      </a:endParaRPr>
                    </a:p>
                  </a:txBody>
                  <a:tcPr/>
                </a:tc>
                <a:tc>
                  <a:txBody>
                    <a:bodyPr/>
                    <a:lstStyle/>
                    <a:p>
                      <a:pPr algn="l"/>
                      <a:r>
                        <a:rPr lang="zh-CN" altLang="en-US" sz="2000" dirty="0">
                          <a:latin typeface="微软雅黑" panose="020B0503020204020204" pitchFamily="34" charset="-122"/>
                          <a:ea typeface="微软雅黑" panose="020B0503020204020204" pitchFamily="34" charset="-122"/>
                        </a:rPr>
                        <a:t>用于查看函数或模块的使用说明</a:t>
                      </a:r>
                    </a:p>
                  </a:txBody>
                  <a:tcPr/>
                </a:tc>
                <a:extLst>
                  <a:ext uri="{0D108BD9-81ED-4DB2-BD59-A6C34878D82A}">
                    <a16:rowId xmlns:a16="http://schemas.microsoft.com/office/drawing/2014/main" val="496480635"/>
                  </a:ext>
                </a:extLst>
              </a:tr>
              <a:tr h="370840">
                <a:tc>
                  <a:txBody>
                    <a:bodyPr/>
                    <a:lstStyle/>
                    <a:p>
                      <a:pPr algn="ctr"/>
                      <a:r>
                        <a:rPr lang="en-US" altLang="zh-CN" sz="2000" dirty="0" err="1">
                          <a:latin typeface="微软雅黑" panose="020B0503020204020204" pitchFamily="34" charset="-122"/>
                          <a:ea typeface="微软雅黑" panose="020B0503020204020204" pitchFamily="34" charset="-122"/>
                        </a:rPr>
                        <a:t>ord</a:t>
                      </a:r>
                      <a:r>
                        <a:rPr lang="en-US" altLang="zh-CN"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txBody>
                  <a:tcPr/>
                </a:tc>
                <a:tc>
                  <a:txBody>
                    <a:bodyPr/>
                    <a:lstStyle/>
                    <a:p>
                      <a:pPr algn="l"/>
                      <a:r>
                        <a:rPr lang="zh-CN" altLang="en-US" sz="2000" dirty="0">
                          <a:latin typeface="微软雅黑" panose="020B0503020204020204" pitchFamily="34" charset="-122"/>
                          <a:ea typeface="微软雅黑" panose="020B0503020204020204" pitchFamily="34" charset="-122"/>
                        </a:rPr>
                        <a:t>用于返回</a:t>
                      </a:r>
                      <a:r>
                        <a:rPr lang="en-US" altLang="zh-CN" sz="2000" dirty="0">
                          <a:latin typeface="微软雅黑" panose="020B0503020204020204" pitchFamily="34" charset="-122"/>
                          <a:ea typeface="微软雅黑" panose="020B0503020204020204" pitchFamily="34" charset="-122"/>
                        </a:rPr>
                        <a:t>Unicode</a:t>
                      </a:r>
                      <a:r>
                        <a:rPr lang="zh-CN" altLang="en-US" sz="2000" dirty="0">
                          <a:latin typeface="微软雅黑" panose="020B0503020204020204" pitchFamily="34" charset="-122"/>
                          <a:ea typeface="微软雅黑" panose="020B0503020204020204" pitchFamily="34" charset="-122"/>
                        </a:rPr>
                        <a:t>字符对应的码值</a:t>
                      </a:r>
                    </a:p>
                  </a:txBody>
                  <a:tcPr/>
                </a:tc>
                <a:extLst>
                  <a:ext uri="{0D108BD9-81ED-4DB2-BD59-A6C34878D82A}">
                    <a16:rowId xmlns:a16="http://schemas.microsoft.com/office/drawing/2014/main" val="2271588841"/>
                  </a:ext>
                </a:extLst>
              </a:tr>
              <a:tr h="370840">
                <a:tc>
                  <a:txBody>
                    <a:bodyPr/>
                    <a:lstStyle/>
                    <a:p>
                      <a:pPr algn="ctr"/>
                      <a:r>
                        <a:rPr lang="en-US" altLang="zh-CN" sz="2000" dirty="0" err="1">
                          <a:latin typeface="微软雅黑" panose="020B0503020204020204" pitchFamily="34" charset="-122"/>
                          <a:ea typeface="微软雅黑" panose="020B0503020204020204" pitchFamily="34" charset="-122"/>
                        </a:rPr>
                        <a:t>chr</a:t>
                      </a:r>
                      <a:r>
                        <a:rPr lang="en-US" altLang="zh-CN"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txBody>
                  <a:tcPr/>
                </a:tc>
                <a:tc>
                  <a:txBody>
                    <a:bodyPr/>
                    <a:lstStyle/>
                    <a:p>
                      <a:pPr algn="l"/>
                      <a:r>
                        <a:rPr lang="zh-CN" altLang="en-US" sz="2000" dirty="0">
                          <a:latin typeface="微软雅黑" panose="020B0503020204020204" pitchFamily="34" charset="-122"/>
                          <a:ea typeface="微软雅黑" panose="020B0503020204020204" pitchFamily="34" charset="-122"/>
                        </a:rPr>
                        <a:t>与</a:t>
                      </a:r>
                      <a:r>
                        <a:rPr lang="en-US" altLang="zh-CN" sz="2000" dirty="0" err="1">
                          <a:latin typeface="微软雅黑" panose="020B0503020204020204" pitchFamily="34" charset="-122"/>
                          <a:ea typeface="微软雅黑" panose="020B0503020204020204" pitchFamily="34" charset="-122"/>
                        </a:rPr>
                        <a:t>ord</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功能相反，用于返回码值对应的</a:t>
                      </a:r>
                      <a:r>
                        <a:rPr lang="en-US" altLang="zh-CN" sz="2000" dirty="0">
                          <a:latin typeface="微软雅黑" panose="020B0503020204020204" pitchFamily="34" charset="-122"/>
                          <a:ea typeface="微软雅黑" panose="020B0503020204020204" pitchFamily="34" charset="-122"/>
                        </a:rPr>
                        <a:t>Unicode</a:t>
                      </a:r>
                      <a:r>
                        <a:rPr lang="zh-CN" altLang="en-US" sz="2000" dirty="0">
                          <a:latin typeface="微软雅黑" panose="020B0503020204020204" pitchFamily="34" charset="-122"/>
                          <a:ea typeface="微软雅黑" panose="020B0503020204020204" pitchFamily="34" charset="-122"/>
                        </a:rPr>
                        <a:t>字符</a:t>
                      </a:r>
                    </a:p>
                  </a:txBody>
                  <a:tcPr/>
                </a:tc>
                <a:extLst>
                  <a:ext uri="{0D108BD9-81ED-4DB2-BD59-A6C34878D82A}">
                    <a16:rowId xmlns:a16="http://schemas.microsoft.com/office/drawing/2014/main" val="1423348558"/>
                  </a:ext>
                </a:extLst>
              </a:tr>
              <a:tr h="370840">
                <a:tc>
                  <a:txBody>
                    <a:bodyPr/>
                    <a:lstStyle/>
                    <a:p>
                      <a:pPr algn="ctr"/>
                      <a:r>
                        <a:rPr lang="en-US" altLang="zh-CN" sz="2000" dirty="0">
                          <a:latin typeface="微软雅黑" panose="020B0503020204020204" pitchFamily="34" charset="-122"/>
                          <a:ea typeface="微软雅黑" panose="020B0503020204020204" pitchFamily="34" charset="-122"/>
                        </a:rPr>
                        <a:t>filter()</a:t>
                      </a:r>
                      <a:endParaRPr lang="zh-CN" altLang="en-US" sz="2000" dirty="0">
                        <a:latin typeface="微软雅黑" panose="020B0503020204020204" pitchFamily="34" charset="-122"/>
                        <a:ea typeface="微软雅黑" panose="020B0503020204020204" pitchFamily="34" charset="-122"/>
                      </a:endParaRPr>
                    </a:p>
                  </a:txBody>
                  <a:tcPr/>
                </a:tc>
                <a:tc>
                  <a:txBody>
                    <a:bodyPr/>
                    <a:lstStyle/>
                    <a:p>
                      <a:pPr algn="l"/>
                      <a:r>
                        <a:rPr lang="zh-CN" altLang="en-US" sz="2000" dirty="0">
                          <a:latin typeface="微软雅黑" panose="020B0503020204020204" pitchFamily="34" charset="-122"/>
                          <a:ea typeface="微软雅黑" panose="020B0503020204020204" pitchFamily="34" charset="-122"/>
                        </a:rPr>
                        <a:t>用于过滤序列，返回由符合条件的元素组成的新序列</a:t>
                      </a:r>
                    </a:p>
                  </a:txBody>
                  <a:tcPr/>
                </a:tc>
                <a:extLst>
                  <a:ext uri="{0D108BD9-81ED-4DB2-BD59-A6C34878D82A}">
                    <a16:rowId xmlns:a16="http://schemas.microsoft.com/office/drawing/2014/main" val="3472030923"/>
                  </a:ext>
                </a:extLst>
              </a:tr>
            </a:tbl>
          </a:graphicData>
        </a:graphic>
      </p:graphicFrame>
    </p:spTree>
    <p:custDataLst>
      <p:tags r:id="rId1"/>
    </p:custDataLst>
    <p:extLst>
      <p:ext uri="{BB962C8B-B14F-4D97-AF65-F5344CB8AC3E}">
        <p14:creationId xmlns:p14="http://schemas.microsoft.com/office/powerpoint/2010/main" val="21008511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2">
            <a:extLst>
              <a:ext uri="{FF2B5EF4-FFF2-40B4-BE49-F238E27FC236}">
                <a16:creationId xmlns:a16="http://schemas.microsoft.com/office/drawing/2014/main" id="{E95146B8-BE13-45EF-81B6-7D7E63C24EA5}"/>
              </a:ext>
            </a:extLst>
          </p:cNvPr>
          <p:cNvSpPr>
            <a:spLocks noChangeArrowheads="1"/>
          </p:cNvSpPr>
          <p:nvPr/>
        </p:nvSpPr>
        <p:spPr bwMode="auto">
          <a:xfrm>
            <a:off x="769869" y="1154087"/>
            <a:ext cx="73110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571500" indent="-571500">
              <a:buFont typeface="Arial" pitchFamily="34" charset="0"/>
              <a:buChar char="•"/>
            </a:pPr>
            <a:r>
              <a:rPr lang="en-US" altLang="zh-CN" sz="2400" b="1" dirty="0">
                <a:solidFill>
                  <a:srgbClr val="1353A2"/>
                </a:solidFill>
                <a:latin typeface="微软雅黑" pitchFamily="34" charset="-122"/>
                <a:ea typeface="微软雅黑" pitchFamily="34" charset="-122"/>
              </a:rPr>
              <a:t>abs()</a:t>
            </a:r>
            <a:r>
              <a:rPr lang="zh-CN" altLang="zh-CN" sz="2400" b="1" dirty="0">
                <a:solidFill>
                  <a:srgbClr val="1353A2"/>
                </a:solidFill>
                <a:latin typeface="微软雅黑" pitchFamily="34" charset="-122"/>
                <a:ea typeface="微软雅黑" pitchFamily="34" charset="-122"/>
              </a:rPr>
              <a:t>函数</a:t>
            </a:r>
          </a:p>
        </p:txBody>
      </p:sp>
      <p:sp>
        <p:nvSpPr>
          <p:cNvPr id="7" name="矩形 6">
            <a:extLst>
              <a:ext uri="{FF2B5EF4-FFF2-40B4-BE49-F238E27FC236}">
                <a16:creationId xmlns:a16="http://schemas.microsoft.com/office/drawing/2014/main" id="{7A1AB703-AD56-4B56-B026-39AAB78C7467}"/>
              </a:ext>
            </a:extLst>
          </p:cNvPr>
          <p:cNvSpPr>
            <a:spLocks noChangeArrowheads="1"/>
          </p:cNvSpPr>
          <p:nvPr/>
        </p:nvSpPr>
        <p:spPr bwMode="auto">
          <a:xfrm>
            <a:off x="911846" y="1738862"/>
            <a:ext cx="10818571"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2400" dirty="0">
                <a:latin typeface="微软雅黑" panose="020B0503020204020204" pitchFamily="34" charset="-122"/>
                <a:ea typeface="微软雅黑" panose="020B0503020204020204" pitchFamily="34" charset="-122"/>
              </a:rPr>
              <a:t>abs()</a:t>
            </a:r>
            <a:r>
              <a:rPr lang="zh-CN" altLang="zh-CN" sz="2400" dirty="0">
                <a:latin typeface="微软雅黑" panose="020B0503020204020204" pitchFamily="34" charset="-122"/>
                <a:ea typeface="微软雅黑" panose="020B0503020204020204" pitchFamily="34" charset="-122"/>
              </a:rPr>
              <a:t>函数用于计算绝对值，其参数必须是数字类型。如果参数是一个复数，那么</a:t>
            </a:r>
            <a:r>
              <a:rPr lang="en-US" altLang="zh-CN" sz="2400" dirty="0">
                <a:latin typeface="微软雅黑" panose="020B0503020204020204" pitchFamily="34" charset="-122"/>
                <a:ea typeface="微软雅黑" panose="020B0503020204020204" pitchFamily="34" charset="-122"/>
              </a:rPr>
              <a:t>abs()</a:t>
            </a:r>
            <a:r>
              <a:rPr lang="zh-CN" altLang="zh-CN" sz="2400" dirty="0">
                <a:latin typeface="微软雅黑" panose="020B0503020204020204" pitchFamily="34" charset="-122"/>
                <a:ea typeface="微软雅黑" panose="020B0503020204020204" pitchFamily="34" charset="-122"/>
              </a:rPr>
              <a:t>函数返回的绝对值是此复数与它的共轭复数乘积的平方根。</a:t>
            </a:r>
          </a:p>
        </p:txBody>
      </p:sp>
      <p:sp>
        <p:nvSpPr>
          <p:cNvPr id="8" name="文本框 2">
            <a:extLst>
              <a:ext uri="{FF2B5EF4-FFF2-40B4-BE49-F238E27FC236}">
                <a16:creationId xmlns:a16="http://schemas.microsoft.com/office/drawing/2014/main" id="{F8DA284B-7EBF-4554-9223-62680556A4DD}"/>
              </a:ext>
            </a:extLst>
          </p:cNvPr>
          <p:cNvSpPr txBox="1">
            <a:spLocks noChangeArrowheads="1"/>
          </p:cNvSpPr>
          <p:nvPr/>
        </p:nvSpPr>
        <p:spPr bwMode="auto">
          <a:xfrm>
            <a:off x="3668552" y="2908412"/>
            <a:ext cx="371183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r>
              <a:rPr lang="en-US" altLang="zh-CN" dirty="0">
                <a:latin typeface="Times New Roman" pitchFamily="18" charset="0"/>
              </a:rPr>
              <a:t>print(abs(-5))</a:t>
            </a:r>
            <a:endParaRPr lang="zh-CN" altLang="zh-CN" dirty="0">
              <a:latin typeface="Times New Roman" pitchFamily="18" charset="0"/>
            </a:endParaRPr>
          </a:p>
          <a:p>
            <a:r>
              <a:rPr lang="en-US" altLang="zh-CN" dirty="0">
                <a:latin typeface="Times New Roman" pitchFamily="18" charset="0"/>
              </a:rPr>
              <a:t>print(abs(8 + 3j))</a:t>
            </a:r>
            <a:endParaRPr lang="zh-CN" altLang="zh-CN" dirty="0">
              <a:latin typeface="Times New Roman" pitchFamily="18" charset="0"/>
            </a:endParaRPr>
          </a:p>
        </p:txBody>
      </p:sp>
      <p:sp>
        <p:nvSpPr>
          <p:cNvPr id="9" name="矩形 2">
            <a:extLst>
              <a:ext uri="{FF2B5EF4-FFF2-40B4-BE49-F238E27FC236}">
                <a16:creationId xmlns:a16="http://schemas.microsoft.com/office/drawing/2014/main" id="{F7D95771-50AD-44F3-BB6A-3C931CCB7211}"/>
              </a:ext>
            </a:extLst>
          </p:cNvPr>
          <p:cNvSpPr>
            <a:spLocks noChangeArrowheads="1"/>
          </p:cNvSpPr>
          <p:nvPr/>
        </p:nvSpPr>
        <p:spPr bwMode="auto">
          <a:xfrm>
            <a:off x="911846" y="3923370"/>
            <a:ext cx="73110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571500" indent="-571500">
              <a:buFont typeface="Arial" pitchFamily="34" charset="0"/>
              <a:buChar char="•"/>
            </a:pPr>
            <a:r>
              <a:rPr lang="en-US" altLang="zh-CN" sz="2400" b="1" dirty="0">
                <a:solidFill>
                  <a:srgbClr val="1353A2"/>
                </a:solidFill>
                <a:latin typeface="微软雅黑" pitchFamily="34" charset="-122"/>
                <a:ea typeface="微软雅黑" pitchFamily="34" charset="-122"/>
              </a:rPr>
              <a:t>ord()</a:t>
            </a:r>
            <a:r>
              <a:rPr lang="zh-CN" altLang="zh-CN" sz="2400" b="1" dirty="0">
                <a:solidFill>
                  <a:srgbClr val="1353A2"/>
                </a:solidFill>
                <a:latin typeface="微软雅黑" pitchFamily="34" charset="-122"/>
                <a:ea typeface="微软雅黑" pitchFamily="34" charset="-122"/>
              </a:rPr>
              <a:t>函数</a:t>
            </a:r>
          </a:p>
        </p:txBody>
      </p:sp>
      <p:sp>
        <p:nvSpPr>
          <p:cNvPr id="10" name="文本框 9">
            <a:extLst>
              <a:ext uri="{FF2B5EF4-FFF2-40B4-BE49-F238E27FC236}">
                <a16:creationId xmlns:a16="http://schemas.microsoft.com/office/drawing/2014/main" id="{904ED3C0-698C-463F-BA4A-4D87D5140463}"/>
              </a:ext>
            </a:extLst>
          </p:cNvPr>
          <p:cNvSpPr txBox="1"/>
          <p:nvPr/>
        </p:nvSpPr>
        <p:spPr>
          <a:xfrm>
            <a:off x="1090288" y="4508145"/>
            <a:ext cx="10461685" cy="535531"/>
          </a:xfrm>
          <a:prstGeom prst="rect">
            <a:avLst/>
          </a:prstGeom>
          <a:noFill/>
        </p:spPr>
        <p:txBody>
          <a:bodyPr wrap="square">
            <a:spAutoFit/>
          </a:bodyPr>
          <a:lstStyle/>
          <a:p>
            <a:pPr>
              <a:lnSpc>
                <a:spcPct val="120000"/>
              </a:lnSpc>
            </a:pPr>
            <a:r>
              <a:rPr lang="en-US" altLang="zh-CN" sz="2400" dirty="0" err="1">
                <a:latin typeface="微软雅黑" panose="020B0503020204020204" pitchFamily="34" charset="-122"/>
                <a:ea typeface="微软雅黑" panose="020B0503020204020204" pitchFamily="34" charset="-122"/>
              </a:rPr>
              <a:t>ord</a:t>
            </a:r>
            <a:r>
              <a:rPr lang="en-US" altLang="zh-CN" sz="2400" dirty="0">
                <a:latin typeface="微软雅黑" panose="020B0503020204020204" pitchFamily="34" charset="-122"/>
                <a:ea typeface="微软雅黑" panose="020B0503020204020204" pitchFamily="34" charset="-122"/>
              </a:rPr>
              <a:t>()</a:t>
            </a:r>
            <a:r>
              <a:rPr lang="zh-CN" altLang="zh-CN" sz="2400" dirty="0">
                <a:latin typeface="微软雅黑" panose="020B0503020204020204" pitchFamily="34" charset="-122"/>
                <a:ea typeface="微软雅黑" panose="020B0503020204020204" pitchFamily="34" charset="-122"/>
              </a:rPr>
              <a:t>函数用于返回字符在</a:t>
            </a:r>
            <a:r>
              <a:rPr lang="en-US" altLang="zh-CN" sz="2400" dirty="0">
                <a:latin typeface="微软雅黑" panose="020B0503020204020204" pitchFamily="34" charset="-122"/>
                <a:ea typeface="微软雅黑" panose="020B0503020204020204" pitchFamily="34" charset="-122"/>
              </a:rPr>
              <a:t>Unicode</a:t>
            </a:r>
            <a:r>
              <a:rPr lang="zh-CN" altLang="zh-CN" sz="2400" dirty="0">
                <a:latin typeface="微软雅黑" panose="020B0503020204020204" pitchFamily="34" charset="-122"/>
                <a:ea typeface="微软雅黑" panose="020B0503020204020204" pitchFamily="34" charset="-122"/>
              </a:rPr>
              <a:t>编码表中对应的码值，其参数是一个</a:t>
            </a:r>
            <a:r>
              <a:rPr lang="en-US" altLang="zh-CN" sz="2400" dirty="0">
                <a:latin typeface="微软雅黑" panose="020B0503020204020204" pitchFamily="34" charset="-122"/>
                <a:ea typeface="微软雅黑" panose="020B0503020204020204" pitchFamily="34" charset="-122"/>
              </a:rPr>
              <a:t> </a:t>
            </a:r>
            <a:r>
              <a:rPr lang="zh-CN" altLang="zh-CN" sz="2400" dirty="0">
                <a:latin typeface="微软雅黑" panose="020B0503020204020204" pitchFamily="34" charset="-122"/>
                <a:ea typeface="微软雅黑" panose="020B0503020204020204" pitchFamily="34" charset="-122"/>
              </a:rPr>
              <a:t>字符。</a:t>
            </a:r>
          </a:p>
        </p:txBody>
      </p:sp>
      <p:sp>
        <p:nvSpPr>
          <p:cNvPr id="11" name="文本框 2">
            <a:extLst>
              <a:ext uri="{FF2B5EF4-FFF2-40B4-BE49-F238E27FC236}">
                <a16:creationId xmlns:a16="http://schemas.microsoft.com/office/drawing/2014/main" id="{8BCEFA37-26D9-4801-8627-18717AFBCAE4}"/>
              </a:ext>
            </a:extLst>
          </p:cNvPr>
          <p:cNvSpPr txBox="1">
            <a:spLocks noChangeArrowheads="1"/>
          </p:cNvSpPr>
          <p:nvPr/>
        </p:nvSpPr>
        <p:spPr bwMode="auto">
          <a:xfrm>
            <a:off x="3668552" y="5604287"/>
            <a:ext cx="254418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r>
              <a:rPr lang="en-US" altLang="zh-CN" dirty="0">
                <a:latin typeface="Times New Roman" pitchFamily="18" charset="0"/>
              </a:rPr>
              <a:t>print(ord('a'))</a:t>
            </a:r>
            <a:endParaRPr lang="zh-CN" altLang="zh-CN" dirty="0">
              <a:latin typeface="Times New Roman" pitchFamily="18" charset="0"/>
            </a:endParaRPr>
          </a:p>
          <a:p>
            <a:r>
              <a:rPr lang="en-US" altLang="zh-CN" dirty="0">
                <a:latin typeface="Times New Roman" pitchFamily="18" charset="0"/>
              </a:rPr>
              <a:t>print(ord('A'))</a:t>
            </a:r>
            <a:endParaRPr lang="zh-CN" altLang="zh-CN" dirty="0">
              <a:latin typeface="Times New Roman" pitchFamily="18" charset="0"/>
            </a:endParaRPr>
          </a:p>
        </p:txBody>
      </p:sp>
    </p:spTree>
    <p:custDataLst>
      <p:tags r:id="rId1"/>
    </p:custDataLst>
    <p:extLst>
      <p:ext uri="{BB962C8B-B14F-4D97-AF65-F5344CB8AC3E}">
        <p14:creationId xmlns:p14="http://schemas.microsoft.com/office/powerpoint/2010/main" val="406641563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2">
            <a:extLst>
              <a:ext uri="{FF2B5EF4-FFF2-40B4-BE49-F238E27FC236}">
                <a16:creationId xmlns:a16="http://schemas.microsoft.com/office/drawing/2014/main" id="{1AB72BAD-4CF6-4D14-9557-EA78BBECFC5C}"/>
              </a:ext>
            </a:extLst>
          </p:cNvPr>
          <p:cNvSpPr>
            <a:spLocks noChangeArrowheads="1"/>
          </p:cNvSpPr>
          <p:nvPr/>
        </p:nvSpPr>
        <p:spPr bwMode="auto">
          <a:xfrm>
            <a:off x="1099430" y="1378101"/>
            <a:ext cx="73110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571500" indent="-571500">
              <a:buFont typeface="Arial" pitchFamily="34" charset="0"/>
              <a:buChar char="•"/>
            </a:pPr>
            <a:r>
              <a:rPr lang="en-US" altLang="zh-CN" sz="2400" b="1" dirty="0">
                <a:solidFill>
                  <a:srgbClr val="1353A2"/>
                </a:solidFill>
                <a:latin typeface="微软雅黑" pitchFamily="34" charset="-122"/>
                <a:ea typeface="微软雅黑" pitchFamily="34" charset="-122"/>
              </a:rPr>
              <a:t>chr()</a:t>
            </a:r>
            <a:r>
              <a:rPr lang="zh-CN" altLang="zh-CN" sz="2400" b="1" dirty="0">
                <a:solidFill>
                  <a:srgbClr val="1353A2"/>
                </a:solidFill>
                <a:latin typeface="微软雅黑" pitchFamily="34" charset="-122"/>
                <a:ea typeface="微软雅黑" pitchFamily="34" charset="-122"/>
              </a:rPr>
              <a:t>函数</a:t>
            </a:r>
          </a:p>
        </p:txBody>
      </p:sp>
      <p:sp>
        <p:nvSpPr>
          <p:cNvPr id="7" name="矩形 6">
            <a:extLst>
              <a:ext uri="{FF2B5EF4-FFF2-40B4-BE49-F238E27FC236}">
                <a16:creationId xmlns:a16="http://schemas.microsoft.com/office/drawing/2014/main" id="{DE2614A2-C92C-48C4-9D35-E384DD317BB8}"/>
              </a:ext>
            </a:extLst>
          </p:cNvPr>
          <p:cNvSpPr>
            <a:spLocks noChangeArrowheads="1"/>
          </p:cNvSpPr>
          <p:nvPr/>
        </p:nvSpPr>
        <p:spPr bwMode="auto">
          <a:xfrm>
            <a:off x="685112" y="2194889"/>
            <a:ext cx="10589613" cy="1135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sz="2400" dirty="0" err="1">
                <a:latin typeface="微软雅黑" panose="020B0503020204020204" pitchFamily="34" charset="-122"/>
                <a:ea typeface="微软雅黑" panose="020B0503020204020204" pitchFamily="34" charset="-122"/>
              </a:rPr>
              <a:t>chr</a:t>
            </a:r>
            <a:r>
              <a:rPr lang="en-US" altLang="zh-CN" sz="2400" dirty="0">
                <a:latin typeface="微软雅黑" panose="020B0503020204020204" pitchFamily="34" charset="-122"/>
                <a:ea typeface="微软雅黑" panose="020B0503020204020204" pitchFamily="34" charset="-122"/>
              </a:rPr>
              <a:t>()</a:t>
            </a:r>
            <a:r>
              <a:rPr lang="zh-CN" altLang="zh-CN" sz="2400" dirty="0">
                <a:latin typeface="微软雅黑" panose="020B0503020204020204" pitchFamily="34" charset="-122"/>
                <a:ea typeface="微软雅黑" panose="020B0503020204020204" pitchFamily="34" charset="-122"/>
              </a:rPr>
              <a:t> 和</a:t>
            </a:r>
            <a:r>
              <a:rPr lang="en-US" altLang="zh-CN" sz="2400" dirty="0">
                <a:latin typeface="微软雅黑" panose="020B0503020204020204" pitchFamily="34" charset="-122"/>
                <a:ea typeface="微软雅黑" panose="020B0503020204020204" pitchFamily="34" charset="-122"/>
              </a:rPr>
              <a:t>ord()</a:t>
            </a:r>
            <a:r>
              <a:rPr lang="zh-CN" altLang="zh-CN" sz="2400" dirty="0">
                <a:latin typeface="微软雅黑" panose="020B0503020204020204" pitchFamily="34" charset="-122"/>
                <a:ea typeface="微软雅黑" panose="020B0503020204020204" pitchFamily="34" charset="-122"/>
              </a:rPr>
              <a:t>函数的功能相反，可根据码值返回相应的</a:t>
            </a:r>
            <a:r>
              <a:rPr lang="en-US" altLang="zh-CN" sz="2400" dirty="0">
                <a:latin typeface="微软雅黑" panose="020B0503020204020204" pitchFamily="34" charset="-122"/>
                <a:ea typeface="微软雅黑" panose="020B0503020204020204" pitchFamily="34" charset="-122"/>
              </a:rPr>
              <a:t>Unicode </a:t>
            </a:r>
            <a:r>
              <a:rPr lang="zh-CN" altLang="zh-CN" sz="2400" dirty="0">
                <a:latin typeface="微软雅黑" panose="020B0503020204020204" pitchFamily="34" charset="-122"/>
                <a:ea typeface="微软雅黑" panose="020B0503020204020204" pitchFamily="34" charset="-122"/>
              </a:rPr>
              <a:t>字符</a:t>
            </a: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rPr>
              <a:t>chr</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函数的</a:t>
            </a:r>
            <a:r>
              <a:rPr lang="zh-CN" altLang="zh-CN" sz="2400" dirty="0">
                <a:latin typeface="微软雅黑" panose="020B0503020204020204" pitchFamily="34" charset="-122"/>
                <a:ea typeface="微软雅黑" panose="020B0503020204020204" pitchFamily="34" charset="-122"/>
              </a:rPr>
              <a:t>参数是一个整数，取值范围为</a:t>
            </a:r>
            <a:r>
              <a:rPr lang="en-US" altLang="zh-CN" sz="2400" dirty="0">
                <a:latin typeface="微软雅黑" panose="020B0503020204020204" pitchFamily="34" charset="-122"/>
                <a:ea typeface="微软雅黑" panose="020B0503020204020204" pitchFamily="34" charset="-122"/>
              </a:rPr>
              <a:t>0~255</a:t>
            </a:r>
            <a:r>
              <a:rPr lang="zh-CN" altLang="zh-CN" sz="2400" dirty="0">
                <a:latin typeface="微软雅黑" panose="020B0503020204020204" pitchFamily="34" charset="-122"/>
                <a:ea typeface="微软雅黑" panose="020B0503020204020204" pitchFamily="34" charset="-122"/>
              </a:rPr>
              <a:t>。</a:t>
            </a:r>
          </a:p>
        </p:txBody>
      </p:sp>
      <p:sp>
        <p:nvSpPr>
          <p:cNvPr id="8" name="文本框 2">
            <a:extLst>
              <a:ext uri="{FF2B5EF4-FFF2-40B4-BE49-F238E27FC236}">
                <a16:creationId xmlns:a16="http://schemas.microsoft.com/office/drawing/2014/main" id="{04C62C8E-393F-4A5C-9158-2000A0C3502D}"/>
              </a:ext>
            </a:extLst>
          </p:cNvPr>
          <p:cNvSpPr txBox="1">
            <a:spLocks noChangeArrowheads="1"/>
          </p:cNvSpPr>
          <p:nvPr/>
        </p:nvSpPr>
        <p:spPr bwMode="auto">
          <a:xfrm>
            <a:off x="4377426" y="4501855"/>
            <a:ext cx="254418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r>
              <a:rPr lang="en-US" altLang="zh-CN" dirty="0">
                <a:latin typeface="Times New Roman" pitchFamily="18" charset="0"/>
              </a:rPr>
              <a:t>print(chr(97))</a:t>
            </a:r>
            <a:endParaRPr lang="zh-CN" altLang="zh-CN" dirty="0">
              <a:latin typeface="Times New Roman" pitchFamily="18" charset="0"/>
            </a:endParaRPr>
          </a:p>
          <a:p>
            <a:r>
              <a:rPr lang="en-US" altLang="zh-CN" dirty="0">
                <a:latin typeface="Times New Roman" pitchFamily="18" charset="0"/>
              </a:rPr>
              <a:t>print(chr(65))</a:t>
            </a:r>
            <a:endParaRPr lang="zh-CN" altLang="zh-CN" dirty="0">
              <a:latin typeface="Times New Roman" pitchFamily="18" charset="0"/>
            </a:endParaRPr>
          </a:p>
        </p:txBody>
      </p:sp>
    </p:spTree>
    <p:custDataLst>
      <p:tags r:id="rId1"/>
    </p:custDataLst>
    <p:extLst>
      <p:ext uri="{BB962C8B-B14F-4D97-AF65-F5344CB8AC3E}">
        <p14:creationId xmlns:p14="http://schemas.microsoft.com/office/powerpoint/2010/main" val="124866344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a:extLst>
              <a:ext uri="{FF2B5EF4-FFF2-40B4-BE49-F238E27FC236}">
                <a16:creationId xmlns:a16="http://schemas.microsoft.com/office/drawing/2014/main" id="{E7AA312C-E01D-4125-94F1-B35F5A8297C6}"/>
              </a:ext>
            </a:extLst>
          </p:cNvPr>
          <p:cNvSpPr>
            <a:spLocks noChangeArrowheads="1"/>
          </p:cNvSpPr>
          <p:nvPr/>
        </p:nvSpPr>
        <p:spPr bwMode="auto">
          <a:xfrm>
            <a:off x="822217" y="408207"/>
            <a:ext cx="6362354"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solidFill>
                  <a:schemeClr val="accent4">
                    <a:lumMod val="75000"/>
                  </a:schemeClr>
                </a:solidFill>
                <a:latin typeface="微软雅黑" pitchFamily="34" charset="-122"/>
                <a:ea typeface="微软雅黑" pitchFamily="34" charset="-122"/>
              </a:rPr>
              <a:t>任务实践</a:t>
            </a:r>
            <a:r>
              <a:rPr lang="en-US" altLang="zh-CN" sz="2800" dirty="0">
                <a:solidFill>
                  <a:schemeClr val="accent4">
                    <a:lumMod val="75000"/>
                  </a:schemeClr>
                </a:solidFill>
                <a:latin typeface="微软雅黑" pitchFamily="34" charset="-122"/>
                <a:ea typeface="微软雅黑" pitchFamily="34" charset="-122"/>
              </a:rPr>
              <a:t>-</a:t>
            </a:r>
            <a:r>
              <a:rPr lang="zh-CN" altLang="en-US" sz="2800" dirty="0">
                <a:solidFill>
                  <a:schemeClr val="accent4">
                    <a:lumMod val="75000"/>
                  </a:schemeClr>
                </a:solidFill>
                <a:latin typeface="微软雅黑" pitchFamily="34" charset="-122"/>
                <a:ea typeface="微软雅黑" pitchFamily="34" charset="-122"/>
              </a:rPr>
              <a:t>获取兔子数列</a:t>
            </a:r>
            <a:endParaRPr lang="zh-CN" altLang="zh-CN" sz="2800" dirty="0">
              <a:solidFill>
                <a:schemeClr val="accent4">
                  <a:lumMod val="75000"/>
                </a:schemeClr>
              </a:solidFill>
              <a:latin typeface="微软雅黑" pitchFamily="34" charset="-122"/>
              <a:ea typeface="微软雅黑" pitchFamily="34" charset="-122"/>
            </a:endParaRPr>
          </a:p>
        </p:txBody>
      </p:sp>
      <p:sp>
        <p:nvSpPr>
          <p:cNvPr id="15" name="object 4"/>
          <p:cNvSpPr txBox="1"/>
          <p:nvPr/>
        </p:nvSpPr>
        <p:spPr>
          <a:xfrm>
            <a:off x="1336330" y="1624652"/>
            <a:ext cx="10254405" cy="929229"/>
          </a:xfrm>
          <a:prstGeom prst="rect">
            <a:avLst/>
          </a:prstGeom>
        </p:spPr>
        <p:txBody>
          <a:bodyPr vert="horz" wrap="square" lIns="0" tIns="0" rIns="0" bIns="0" rtlCol="0">
            <a:spAutoFit/>
          </a:bodyPr>
          <a:lstStyle/>
          <a:p>
            <a:pPr marL="688848" marR="0">
              <a:lnSpc>
                <a:spcPts val="3690"/>
              </a:lnSpc>
              <a:spcBef>
                <a:spcPts val="0"/>
              </a:spcBef>
              <a:spcAft>
                <a:spcPts val="0"/>
              </a:spcAft>
            </a:pPr>
            <a:r>
              <a:rPr sz="2400" spc="52" dirty="0">
                <a:solidFill>
                  <a:srgbClr val="000000"/>
                </a:solidFill>
                <a:latin typeface="Microsoft YaHei"/>
                <a:cs typeface="Microsoft YaHei"/>
              </a:rPr>
              <a:t>兔子数列又称斐波纳数列、黄金分割数列，它是由数学家列</a:t>
            </a:r>
          </a:p>
          <a:p>
            <a:pPr marL="0" marR="0">
              <a:lnSpc>
                <a:spcPts val="3690"/>
              </a:lnSpc>
              <a:spcBef>
                <a:spcPts val="173"/>
              </a:spcBef>
              <a:spcAft>
                <a:spcPts val="0"/>
              </a:spcAft>
            </a:pPr>
            <a:r>
              <a:rPr sz="2400" dirty="0">
                <a:solidFill>
                  <a:srgbClr val="000000"/>
                </a:solidFill>
                <a:latin typeface="Microsoft YaHei"/>
                <a:cs typeface="Microsoft YaHei"/>
              </a:rPr>
              <a:t>昂纳多·斐波纳以兔子繁殖的列子引出，故此得名。</a:t>
            </a:r>
          </a:p>
        </p:txBody>
      </p:sp>
      <p:sp>
        <p:nvSpPr>
          <p:cNvPr id="16" name="object 5"/>
          <p:cNvSpPr txBox="1"/>
          <p:nvPr/>
        </p:nvSpPr>
        <p:spPr>
          <a:xfrm>
            <a:off x="1336330" y="2706369"/>
            <a:ext cx="10253854" cy="1416542"/>
          </a:xfrm>
          <a:prstGeom prst="rect">
            <a:avLst/>
          </a:prstGeom>
        </p:spPr>
        <p:txBody>
          <a:bodyPr vert="horz" wrap="square" lIns="0" tIns="0" rIns="0" bIns="0" rtlCol="0">
            <a:spAutoFit/>
          </a:bodyPr>
          <a:lstStyle/>
          <a:p>
            <a:pPr marL="687323" marR="0">
              <a:lnSpc>
                <a:spcPts val="3693"/>
              </a:lnSpc>
              <a:spcBef>
                <a:spcPts val="0"/>
              </a:spcBef>
              <a:spcAft>
                <a:spcPts val="0"/>
              </a:spcAft>
            </a:pPr>
            <a:r>
              <a:rPr sz="2400" spc="100" dirty="0">
                <a:solidFill>
                  <a:srgbClr val="000000"/>
                </a:solidFill>
                <a:latin typeface="Microsoft YaHei"/>
                <a:cs typeface="Microsoft YaHei"/>
              </a:rPr>
              <a:t>兔子繁殖的故事如下：兔子一般在出生</a:t>
            </a:r>
            <a:r>
              <a:rPr sz="2400" spc="98" dirty="0">
                <a:solidFill>
                  <a:srgbClr val="000000"/>
                </a:solidFill>
                <a:latin typeface="Microsoft YaHei"/>
                <a:cs typeface="Microsoft YaHei"/>
              </a:rPr>
              <a:t>2个月之后就有了繁</a:t>
            </a:r>
          </a:p>
          <a:p>
            <a:pPr marL="0" marR="0">
              <a:lnSpc>
                <a:spcPts val="3690"/>
              </a:lnSpc>
              <a:spcBef>
                <a:spcPts val="176"/>
              </a:spcBef>
              <a:spcAft>
                <a:spcPts val="0"/>
              </a:spcAft>
            </a:pPr>
            <a:r>
              <a:rPr sz="2400" spc="86" dirty="0">
                <a:solidFill>
                  <a:srgbClr val="000000"/>
                </a:solidFill>
                <a:latin typeface="Microsoft YaHei"/>
                <a:cs typeface="Microsoft YaHei"/>
              </a:rPr>
              <a:t>殖能力，每对兔子每月可以繁殖1</a:t>
            </a:r>
            <a:r>
              <a:rPr sz="2400" spc="84" dirty="0">
                <a:solidFill>
                  <a:srgbClr val="000000"/>
                </a:solidFill>
                <a:latin typeface="Microsoft YaHei"/>
                <a:cs typeface="Microsoft YaHei"/>
              </a:rPr>
              <a:t>对小兔子，假如所有兔子都不</a:t>
            </a:r>
          </a:p>
          <a:p>
            <a:pPr marL="0" marR="0">
              <a:lnSpc>
                <a:spcPts val="3690"/>
              </a:lnSpc>
              <a:spcBef>
                <a:spcPts val="123"/>
              </a:spcBef>
              <a:spcAft>
                <a:spcPts val="0"/>
              </a:spcAft>
            </a:pPr>
            <a:r>
              <a:rPr sz="2400" dirty="0">
                <a:solidFill>
                  <a:srgbClr val="000000"/>
                </a:solidFill>
                <a:latin typeface="Microsoft YaHei"/>
                <a:cs typeface="Microsoft YaHei"/>
              </a:rPr>
              <a:t>会死，试问一年以后共有多少对兔子？</a:t>
            </a:r>
          </a:p>
        </p:txBody>
      </p:sp>
      <p:sp>
        <p:nvSpPr>
          <p:cNvPr id="17" name="object 6"/>
          <p:cNvSpPr txBox="1"/>
          <p:nvPr/>
        </p:nvSpPr>
        <p:spPr>
          <a:xfrm>
            <a:off x="1336330" y="4281619"/>
            <a:ext cx="10259746" cy="929229"/>
          </a:xfrm>
          <a:prstGeom prst="rect">
            <a:avLst/>
          </a:prstGeom>
        </p:spPr>
        <p:txBody>
          <a:bodyPr vert="horz" wrap="square" lIns="0" tIns="0" rIns="0" bIns="0" rtlCol="0">
            <a:spAutoFit/>
          </a:bodyPr>
          <a:lstStyle/>
          <a:p>
            <a:pPr marL="687323" marR="0">
              <a:lnSpc>
                <a:spcPts val="3690"/>
              </a:lnSpc>
              <a:spcBef>
                <a:spcPts val="0"/>
              </a:spcBef>
              <a:spcAft>
                <a:spcPts val="0"/>
              </a:spcAft>
            </a:pPr>
            <a:r>
              <a:rPr sz="2400" spc="55" dirty="0">
                <a:solidFill>
                  <a:srgbClr val="000000"/>
                </a:solidFill>
                <a:latin typeface="Microsoft YaHei"/>
                <a:cs typeface="Microsoft YaHei"/>
              </a:rPr>
              <a:t>本任务要求编写代码，利用</a:t>
            </a:r>
            <a:r>
              <a:rPr sz="2400" spc="56" dirty="0">
                <a:solidFill>
                  <a:srgbClr val="FF0000"/>
                </a:solidFill>
                <a:latin typeface="Microsoft YaHei"/>
                <a:cs typeface="Microsoft YaHei"/>
              </a:rPr>
              <a:t>递归</a:t>
            </a:r>
            <a:r>
              <a:rPr sz="2400" spc="57" dirty="0">
                <a:solidFill>
                  <a:srgbClr val="000000"/>
                </a:solidFill>
                <a:latin typeface="Microsoft YaHei"/>
                <a:cs typeface="Microsoft YaHei"/>
              </a:rPr>
              <a:t>实现</a:t>
            </a:r>
            <a:r>
              <a:rPr sz="2400" spc="56" dirty="0">
                <a:solidFill>
                  <a:srgbClr val="197FF9"/>
                </a:solidFill>
                <a:latin typeface="Microsoft YaHei"/>
                <a:cs typeface="Microsoft YaHei"/>
              </a:rPr>
              <a:t>根据</a:t>
            </a:r>
            <a:r>
              <a:rPr sz="2400" spc="56" dirty="0">
                <a:solidFill>
                  <a:srgbClr val="FF0000"/>
                </a:solidFill>
                <a:latin typeface="Microsoft YaHei"/>
                <a:cs typeface="Microsoft YaHei"/>
              </a:rPr>
              <a:t>月份</a:t>
            </a:r>
            <a:r>
              <a:rPr sz="2400" spc="52" dirty="0">
                <a:solidFill>
                  <a:srgbClr val="197FF9"/>
                </a:solidFill>
                <a:latin typeface="Microsoft YaHei"/>
                <a:cs typeface="Microsoft YaHei"/>
              </a:rPr>
              <a:t>计算兔子总数</a:t>
            </a:r>
          </a:p>
          <a:p>
            <a:pPr marL="0" marR="0">
              <a:lnSpc>
                <a:spcPts val="3690"/>
              </a:lnSpc>
              <a:spcBef>
                <a:spcPts val="173"/>
              </a:spcBef>
              <a:spcAft>
                <a:spcPts val="0"/>
              </a:spcAft>
            </a:pPr>
            <a:r>
              <a:rPr sz="2400" dirty="0">
                <a:solidFill>
                  <a:srgbClr val="197FF9"/>
                </a:solidFill>
                <a:latin typeface="Microsoft YaHei"/>
                <a:cs typeface="Microsoft YaHei"/>
              </a:rPr>
              <a:t>量</a:t>
            </a:r>
            <a:r>
              <a:rPr sz="2400" dirty="0">
                <a:solidFill>
                  <a:srgbClr val="000000"/>
                </a:solidFill>
                <a:latin typeface="Microsoft YaHei"/>
                <a:cs typeface="Microsoft YaHei"/>
              </a:rPr>
              <a:t>的功能。</a:t>
            </a:r>
          </a:p>
        </p:txBody>
      </p:sp>
    </p:spTree>
    <p:custDataLst>
      <p:tags r:id="rId1"/>
    </p:custDataLst>
    <p:extLst>
      <p:ext uri="{BB962C8B-B14F-4D97-AF65-F5344CB8AC3E}">
        <p14:creationId xmlns:p14="http://schemas.microsoft.com/office/powerpoint/2010/main" val="60291731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a:extLst>
              <a:ext uri="{FF2B5EF4-FFF2-40B4-BE49-F238E27FC236}">
                <a16:creationId xmlns:a16="http://schemas.microsoft.com/office/drawing/2014/main" id="{E7AA312C-E01D-4125-94F1-B35F5A8297C6}"/>
              </a:ext>
            </a:extLst>
          </p:cNvPr>
          <p:cNvSpPr>
            <a:spLocks noChangeArrowheads="1"/>
          </p:cNvSpPr>
          <p:nvPr/>
        </p:nvSpPr>
        <p:spPr bwMode="auto">
          <a:xfrm>
            <a:off x="822217" y="408207"/>
            <a:ext cx="6362354"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solidFill>
                  <a:schemeClr val="accent4">
                    <a:lumMod val="75000"/>
                  </a:schemeClr>
                </a:solidFill>
                <a:latin typeface="微软雅黑" pitchFamily="34" charset="-122"/>
                <a:ea typeface="微软雅黑" pitchFamily="34" charset="-122"/>
              </a:rPr>
              <a:t>任务实践</a:t>
            </a:r>
            <a:r>
              <a:rPr lang="en-US" altLang="zh-CN" sz="2800" dirty="0">
                <a:solidFill>
                  <a:schemeClr val="accent4">
                    <a:lumMod val="75000"/>
                  </a:schemeClr>
                </a:solidFill>
                <a:latin typeface="微软雅黑" pitchFamily="34" charset="-122"/>
                <a:ea typeface="微软雅黑" pitchFamily="34" charset="-122"/>
              </a:rPr>
              <a:t>-</a:t>
            </a:r>
            <a:r>
              <a:rPr lang="zh-CN" altLang="en-US" sz="2800" dirty="0">
                <a:solidFill>
                  <a:schemeClr val="accent4">
                    <a:lumMod val="75000"/>
                  </a:schemeClr>
                </a:solidFill>
                <a:latin typeface="微软雅黑" pitchFamily="34" charset="-122"/>
                <a:ea typeface="微软雅黑" pitchFamily="34" charset="-122"/>
              </a:rPr>
              <a:t>获取兔子数列</a:t>
            </a:r>
            <a:endParaRPr lang="zh-CN" altLang="zh-CN" sz="2800" dirty="0">
              <a:solidFill>
                <a:schemeClr val="accent4">
                  <a:lumMod val="75000"/>
                </a:schemeClr>
              </a:solidFill>
              <a:latin typeface="微软雅黑" pitchFamily="34" charset="-122"/>
              <a:ea typeface="微软雅黑" pitchFamily="34" charset="-122"/>
            </a:endParaRPr>
          </a:p>
        </p:txBody>
      </p:sp>
      <p:sp>
        <p:nvSpPr>
          <p:cNvPr id="6" name="object 1"/>
          <p:cNvSpPr/>
          <p:nvPr/>
        </p:nvSpPr>
        <p:spPr>
          <a:xfrm>
            <a:off x="0" y="0"/>
            <a:ext cx="12192000" cy="6857999"/>
          </a:xfrm>
          <a:prstGeom prst="rect">
            <a:avLst/>
          </a:prstGeom>
          <a:blipFill>
            <a:blip r:embed="rId3" cstate="print"/>
            <a:stretch>
              <a:fillRect/>
            </a:stretch>
          </a:blipFill>
        </p:spPr>
        <p:txBody>
          <a:bodyPr wrap="square" lIns="0" tIns="0" rIns="0" bIns="0" rtlCol="0">
            <a:spAutoFit/>
          </a:bodyPr>
          <a:lstStyle/>
          <a:p>
            <a:endParaRPr/>
          </a:p>
        </p:txBody>
      </p:sp>
      <p:sp>
        <p:nvSpPr>
          <p:cNvPr id="7" name="object 4"/>
          <p:cNvSpPr txBox="1"/>
          <p:nvPr/>
        </p:nvSpPr>
        <p:spPr>
          <a:xfrm>
            <a:off x="1161897" y="1650237"/>
            <a:ext cx="6904940" cy="507161"/>
          </a:xfrm>
          <a:prstGeom prst="rect">
            <a:avLst/>
          </a:prstGeom>
        </p:spPr>
        <p:txBody>
          <a:bodyPr vert="horz" wrap="square" lIns="0" tIns="0" rIns="0" bIns="0" rtlCol="0">
            <a:spAutoFit/>
          </a:bodyPr>
          <a:lstStyle/>
          <a:p>
            <a:pPr marL="0" marR="0">
              <a:lnSpc>
                <a:spcPts val="3693"/>
              </a:lnSpc>
              <a:spcBef>
                <a:spcPts val="0"/>
              </a:spcBef>
              <a:spcAft>
                <a:spcPts val="0"/>
              </a:spcAft>
            </a:pPr>
            <a:r>
              <a:rPr sz="2800" dirty="0">
                <a:solidFill>
                  <a:srgbClr val="000000"/>
                </a:solidFill>
                <a:latin typeface="Microsoft YaHei"/>
                <a:cs typeface="Microsoft YaHei"/>
              </a:rPr>
              <a:t>根据题意，本任务兔子数列满足如下公式：</a:t>
            </a:r>
          </a:p>
        </p:txBody>
      </p:sp>
      <p:sp>
        <p:nvSpPr>
          <p:cNvPr id="8" name="object 5"/>
          <p:cNvSpPr txBox="1"/>
          <p:nvPr/>
        </p:nvSpPr>
        <p:spPr>
          <a:xfrm>
            <a:off x="1873631" y="2393129"/>
            <a:ext cx="9239631" cy="506759"/>
          </a:xfrm>
          <a:prstGeom prst="rect">
            <a:avLst/>
          </a:prstGeom>
        </p:spPr>
        <p:txBody>
          <a:bodyPr vert="horz" wrap="square" lIns="0" tIns="0" rIns="0" bIns="0" rtlCol="0">
            <a:spAutoFit/>
          </a:bodyPr>
          <a:lstStyle/>
          <a:p>
            <a:pPr marL="0" marR="0">
              <a:lnSpc>
                <a:spcPts val="3690"/>
              </a:lnSpc>
              <a:spcBef>
                <a:spcPts val="0"/>
              </a:spcBef>
              <a:spcAft>
                <a:spcPts val="0"/>
              </a:spcAft>
            </a:pPr>
            <a:r>
              <a:rPr sz="2800" dirty="0">
                <a:solidFill>
                  <a:srgbClr val="000000"/>
                </a:solidFill>
                <a:latin typeface="Microsoft YaHei"/>
                <a:cs typeface="Microsoft YaHei"/>
              </a:rPr>
              <a:t>F(1)=1,</a:t>
            </a:r>
            <a:r>
              <a:rPr sz="2800" spc="113" dirty="0">
                <a:solidFill>
                  <a:srgbClr val="000000"/>
                </a:solidFill>
                <a:latin typeface="Times New Roman"/>
                <a:cs typeface="Times New Roman"/>
              </a:rPr>
              <a:t> </a:t>
            </a:r>
            <a:r>
              <a:rPr sz="2800" dirty="0">
                <a:solidFill>
                  <a:srgbClr val="000000"/>
                </a:solidFill>
                <a:latin typeface="Microsoft YaHei"/>
                <a:cs typeface="Microsoft YaHei"/>
              </a:rPr>
              <a:t>F(2)=1,</a:t>
            </a:r>
            <a:r>
              <a:rPr sz="2800" spc="113" dirty="0">
                <a:solidFill>
                  <a:srgbClr val="000000"/>
                </a:solidFill>
                <a:latin typeface="Times New Roman"/>
                <a:cs typeface="Times New Roman"/>
              </a:rPr>
              <a:t> </a:t>
            </a:r>
            <a:r>
              <a:rPr sz="2800" dirty="0">
                <a:solidFill>
                  <a:srgbClr val="000000"/>
                </a:solidFill>
                <a:latin typeface="Microsoft YaHei"/>
                <a:cs typeface="Microsoft YaHei"/>
              </a:rPr>
              <a:t>F(n)=</a:t>
            </a:r>
            <a:r>
              <a:rPr sz="2800" spc="135" dirty="0">
                <a:solidFill>
                  <a:srgbClr val="000000"/>
                </a:solidFill>
                <a:latin typeface="Times New Roman"/>
                <a:cs typeface="Times New Roman"/>
              </a:rPr>
              <a:t> </a:t>
            </a:r>
            <a:r>
              <a:rPr sz="2800" dirty="0">
                <a:solidFill>
                  <a:srgbClr val="000000"/>
                </a:solidFill>
                <a:latin typeface="Microsoft YaHei"/>
                <a:cs typeface="Microsoft YaHei"/>
              </a:rPr>
              <a:t>F(n-1)</a:t>
            </a:r>
            <a:r>
              <a:rPr sz="2800" spc="116" dirty="0">
                <a:solidFill>
                  <a:srgbClr val="000000"/>
                </a:solidFill>
                <a:latin typeface="Times New Roman"/>
                <a:cs typeface="Times New Roman"/>
              </a:rPr>
              <a:t> </a:t>
            </a:r>
            <a:r>
              <a:rPr sz="2800" dirty="0">
                <a:solidFill>
                  <a:srgbClr val="000000"/>
                </a:solidFill>
                <a:latin typeface="Microsoft YaHei"/>
                <a:cs typeface="Microsoft YaHei"/>
              </a:rPr>
              <a:t>+</a:t>
            </a:r>
            <a:r>
              <a:rPr sz="2800" spc="127" dirty="0">
                <a:solidFill>
                  <a:srgbClr val="000000"/>
                </a:solidFill>
                <a:latin typeface="Times New Roman"/>
                <a:cs typeface="Times New Roman"/>
              </a:rPr>
              <a:t> </a:t>
            </a:r>
            <a:r>
              <a:rPr sz="2800" dirty="0">
                <a:solidFill>
                  <a:srgbClr val="000000"/>
                </a:solidFill>
                <a:latin typeface="Microsoft YaHei"/>
                <a:cs typeface="Microsoft YaHei"/>
              </a:rPr>
              <a:t>F(n-2)</a:t>
            </a:r>
            <a:r>
              <a:rPr sz="2800" spc="115" dirty="0">
                <a:solidFill>
                  <a:srgbClr val="000000"/>
                </a:solidFill>
                <a:latin typeface="Times New Roman"/>
                <a:cs typeface="Times New Roman"/>
              </a:rPr>
              <a:t> </a:t>
            </a:r>
            <a:r>
              <a:rPr sz="2800" dirty="0">
                <a:solidFill>
                  <a:srgbClr val="000000"/>
                </a:solidFill>
                <a:latin typeface="Microsoft YaHei"/>
                <a:cs typeface="Microsoft YaHei"/>
              </a:rPr>
              <a:t>（n&gt;=3，n∈N）</a:t>
            </a:r>
          </a:p>
        </p:txBody>
      </p:sp>
      <p:sp>
        <p:nvSpPr>
          <p:cNvPr id="9" name="object 6"/>
          <p:cNvSpPr txBox="1"/>
          <p:nvPr/>
        </p:nvSpPr>
        <p:spPr>
          <a:xfrm>
            <a:off x="1161897" y="4618677"/>
            <a:ext cx="5479440" cy="506759"/>
          </a:xfrm>
          <a:prstGeom prst="rect">
            <a:avLst/>
          </a:prstGeom>
        </p:spPr>
        <p:txBody>
          <a:bodyPr vert="horz" wrap="square" lIns="0" tIns="0" rIns="0" bIns="0" rtlCol="0">
            <a:spAutoFit/>
          </a:bodyPr>
          <a:lstStyle/>
          <a:p>
            <a:pPr marL="0" marR="0">
              <a:lnSpc>
                <a:spcPts val="3690"/>
              </a:lnSpc>
              <a:spcBef>
                <a:spcPts val="0"/>
              </a:spcBef>
              <a:spcAft>
                <a:spcPts val="0"/>
              </a:spcAft>
            </a:pPr>
            <a:r>
              <a:rPr sz="2800" dirty="0">
                <a:solidFill>
                  <a:srgbClr val="000000"/>
                </a:solidFill>
                <a:latin typeface="Microsoft YaHei"/>
                <a:cs typeface="Microsoft YaHei"/>
              </a:rPr>
              <a:t>因此，利用</a:t>
            </a:r>
            <a:r>
              <a:rPr sz="2800" dirty="0">
                <a:solidFill>
                  <a:srgbClr val="FF0000"/>
                </a:solidFill>
                <a:latin typeface="Microsoft YaHei"/>
                <a:cs typeface="Microsoft YaHei"/>
              </a:rPr>
              <a:t>递归</a:t>
            </a:r>
            <a:r>
              <a:rPr sz="2800" dirty="0">
                <a:solidFill>
                  <a:srgbClr val="000000"/>
                </a:solidFill>
                <a:latin typeface="Microsoft YaHei"/>
                <a:cs typeface="Microsoft YaHei"/>
              </a:rPr>
              <a:t>求解兔子数列时，</a:t>
            </a:r>
          </a:p>
        </p:txBody>
      </p:sp>
      <p:sp>
        <p:nvSpPr>
          <p:cNvPr id="10" name="object 7"/>
          <p:cNvSpPr txBox="1"/>
          <p:nvPr/>
        </p:nvSpPr>
        <p:spPr>
          <a:xfrm>
            <a:off x="1161897" y="5359392"/>
            <a:ext cx="9175649" cy="506759"/>
          </a:xfrm>
          <a:prstGeom prst="rect">
            <a:avLst/>
          </a:prstGeom>
        </p:spPr>
        <p:txBody>
          <a:bodyPr vert="horz" wrap="square" lIns="0" tIns="0" rIns="0" bIns="0" rtlCol="0">
            <a:spAutoFit/>
          </a:bodyPr>
          <a:lstStyle/>
          <a:p>
            <a:pPr marL="0" marR="0">
              <a:lnSpc>
                <a:spcPts val="3690"/>
              </a:lnSpc>
              <a:spcBef>
                <a:spcPts val="0"/>
              </a:spcBef>
              <a:spcAft>
                <a:spcPts val="0"/>
              </a:spcAft>
            </a:pPr>
            <a:r>
              <a:rPr sz="2800" dirty="0">
                <a:solidFill>
                  <a:srgbClr val="000000"/>
                </a:solidFill>
                <a:latin typeface="Microsoft YaHei"/>
                <a:cs typeface="Microsoft YaHei"/>
              </a:rPr>
              <a:t>n=1或2是</a:t>
            </a:r>
            <a:r>
              <a:rPr sz="2800" dirty="0">
                <a:solidFill>
                  <a:srgbClr val="066CE8"/>
                </a:solidFill>
                <a:latin typeface="Microsoft YaHei"/>
                <a:cs typeface="Microsoft YaHei"/>
              </a:rPr>
              <a:t>边界条件</a:t>
            </a:r>
            <a:r>
              <a:rPr sz="2800" dirty="0">
                <a:solidFill>
                  <a:srgbClr val="000000"/>
                </a:solidFill>
                <a:latin typeface="Microsoft YaHei"/>
                <a:cs typeface="Microsoft YaHei"/>
              </a:rPr>
              <a:t>，F(n)=</a:t>
            </a:r>
            <a:r>
              <a:rPr sz="2800" spc="144" dirty="0">
                <a:solidFill>
                  <a:srgbClr val="000000"/>
                </a:solidFill>
                <a:latin typeface="Times New Roman"/>
                <a:cs typeface="Times New Roman"/>
              </a:rPr>
              <a:t> </a:t>
            </a:r>
            <a:r>
              <a:rPr sz="2800" dirty="0">
                <a:solidFill>
                  <a:srgbClr val="000000"/>
                </a:solidFill>
                <a:latin typeface="Microsoft YaHei"/>
                <a:cs typeface="Microsoft YaHei"/>
              </a:rPr>
              <a:t>F(n-1)</a:t>
            </a:r>
            <a:r>
              <a:rPr sz="2800" spc="116" dirty="0">
                <a:solidFill>
                  <a:srgbClr val="000000"/>
                </a:solidFill>
                <a:latin typeface="Times New Roman"/>
                <a:cs typeface="Times New Roman"/>
              </a:rPr>
              <a:t> </a:t>
            </a:r>
            <a:r>
              <a:rPr sz="2800" dirty="0">
                <a:solidFill>
                  <a:srgbClr val="000000"/>
                </a:solidFill>
                <a:latin typeface="Microsoft YaHei"/>
                <a:cs typeface="Microsoft YaHei"/>
              </a:rPr>
              <a:t>+</a:t>
            </a:r>
            <a:r>
              <a:rPr sz="2800" spc="116" dirty="0">
                <a:solidFill>
                  <a:srgbClr val="000000"/>
                </a:solidFill>
                <a:latin typeface="Times New Roman"/>
                <a:cs typeface="Times New Roman"/>
              </a:rPr>
              <a:t> </a:t>
            </a:r>
            <a:r>
              <a:rPr sz="2800" dirty="0">
                <a:solidFill>
                  <a:srgbClr val="000000"/>
                </a:solidFill>
                <a:latin typeface="Microsoft YaHei"/>
                <a:cs typeface="Microsoft YaHei"/>
              </a:rPr>
              <a:t>F(n-2)是</a:t>
            </a:r>
            <a:r>
              <a:rPr sz="2800" dirty="0">
                <a:solidFill>
                  <a:srgbClr val="066CE8"/>
                </a:solidFill>
                <a:latin typeface="Microsoft YaHei"/>
                <a:cs typeface="Microsoft YaHei"/>
              </a:rPr>
              <a:t>递归公式</a:t>
            </a:r>
            <a:r>
              <a:rPr sz="2800" dirty="0">
                <a:solidFill>
                  <a:srgbClr val="000000"/>
                </a:solidFill>
                <a:latin typeface="Microsoft YaHei"/>
                <a:cs typeface="Microsoft YaHei"/>
              </a:rPr>
              <a:t>。</a:t>
            </a:r>
          </a:p>
        </p:txBody>
      </p:sp>
    </p:spTree>
    <p:custDataLst>
      <p:tags r:id="rId1"/>
    </p:custDataLst>
    <p:extLst>
      <p:ext uri="{BB962C8B-B14F-4D97-AF65-F5344CB8AC3E}">
        <p14:creationId xmlns:p14="http://schemas.microsoft.com/office/powerpoint/2010/main" val="419369883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a:extLst>
              <a:ext uri="{FF2B5EF4-FFF2-40B4-BE49-F238E27FC236}">
                <a16:creationId xmlns:a16="http://schemas.microsoft.com/office/drawing/2014/main" id="{E7AA312C-E01D-4125-94F1-B35F5A8297C6}"/>
              </a:ext>
            </a:extLst>
          </p:cNvPr>
          <p:cNvSpPr>
            <a:spLocks noChangeArrowheads="1"/>
          </p:cNvSpPr>
          <p:nvPr/>
        </p:nvSpPr>
        <p:spPr bwMode="auto">
          <a:xfrm>
            <a:off x="822217" y="408207"/>
            <a:ext cx="6362354"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solidFill>
                  <a:schemeClr val="accent4">
                    <a:lumMod val="75000"/>
                  </a:schemeClr>
                </a:solidFill>
                <a:latin typeface="微软雅黑" pitchFamily="34" charset="-122"/>
                <a:ea typeface="微软雅黑" pitchFamily="34" charset="-122"/>
              </a:rPr>
              <a:t>代码如下：</a:t>
            </a:r>
            <a:endParaRPr lang="zh-CN" altLang="zh-CN" sz="2800" dirty="0">
              <a:solidFill>
                <a:schemeClr val="accent4">
                  <a:lumMod val="75000"/>
                </a:schemeClr>
              </a:solidFill>
              <a:latin typeface="微软雅黑" pitchFamily="34" charset="-122"/>
              <a:ea typeface="微软雅黑" pitchFamily="34" charset="-122"/>
            </a:endParaRPr>
          </a:p>
        </p:txBody>
      </p:sp>
      <p:sp>
        <p:nvSpPr>
          <p:cNvPr id="11" name="object 5"/>
          <p:cNvSpPr txBox="1"/>
          <p:nvPr/>
        </p:nvSpPr>
        <p:spPr>
          <a:xfrm>
            <a:off x="1359016" y="1494926"/>
            <a:ext cx="2228443" cy="380714"/>
          </a:xfrm>
          <a:prstGeom prst="rect">
            <a:avLst/>
          </a:prstGeom>
        </p:spPr>
        <p:txBody>
          <a:bodyPr vert="horz" wrap="square" lIns="0" tIns="0" rIns="0" bIns="0" rtlCol="0">
            <a:spAutoFit/>
          </a:bodyPr>
          <a:lstStyle/>
          <a:p>
            <a:pPr marL="0" marR="0">
              <a:lnSpc>
                <a:spcPts val="2697"/>
              </a:lnSpc>
              <a:spcBef>
                <a:spcPts val="0"/>
              </a:spcBef>
              <a:spcAft>
                <a:spcPts val="0"/>
              </a:spcAft>
            </a:pPr>
            <a:r>
              <a:rPr sz="2300" dirty="0">
                <a:solidFill>
                  <a:srgbClr val="000000"/>
                </a:solidFill>
                <a:latin typeface="Consolas"/>
                <a:cs typeface="Consolas"/>
              </a:rPr>
              <a:t>#</a:t>
            </a:r>
            <a:r>
              <a:rPr sz="2300" spc="683" dirty="0">
                <a:solidFill>
                  <a:srgbClr val="000000"/>
                </a:solidFill>
                <a:latin typeface="Times New Roman"/>
                <a:cs typeface="Times New Roman"/>
              </a:rPr>
              <a:t> </a:t>
            </a:r>
            <a:r>
              <a:rPr sz="2300" dirty="0">
                <a:solidFill>
                  <a:srgbClr val="000000"/>
                </a:solidFill>
                <a:latin typeface="SimSun"/>
                <a:cs typeface="SimSun"/>
              </a:rPr>
              <a:t>获取兔子数列</a:t>
            </a:r>
          </a:p>
        </p:txBody>
      </p:sp>
      <p:sp>
        <p:nvSpPr>
          <p:cNvPr id="12" name="object 6"/>
          <p:cNvSpPr txBox="1"/>
          <p:nvPr/>
        </p:nvSpPr>
        <p:spPr>
          <a:xfrm>
            <a:off x="1359016" y="1941178"/>
            <a:ext cx="5285429" cy="1284980"/>
          </a:xfrm>
          <a:prstGeom prst="rect">
            <a:avLst/>
          </a:prstGeom>
        </p:spPr>
        <p:txBody>
          <a:bodyPr vert="horz" wrap="square" lIns="0" tIns="0" rIns="0" bIns="0" rtlCol="0">
            <a:spAutoFit/>
          </a:bodyPr>
          <a:lstStyle/>
          <a:p>
            <a:pPr marL="0" marR="0">
              <a:lnSpc>
                <a:spcPts val="2700"/>
              </a:lnSpc>
              <a:spcBef>
                <a:spcPts val="0"/>
              </a:spcBef>
              <a:spcAft>
                <a:spcPts val="0"/>
              </a:spcAft>
            </a:pPr>
            <a:r>
              <a:rPr sz="2300" dirty="0">
                <a:solidFill>
                  <a:srgbClr val="000000"/>
                </a:solidFill>
                <a:latin typeface="Consolas"/>
                <a:cs typeface="Consolas"/>
              </a:rPr>
              <a:t>def</a:t>
            </a:r>
            <a:r>
              <a:rPr sz="2300" spc="688" dirty="0">
                <a:solidFill>
                  <a:srgbClr val="000000"/>
                </a:solidFill>
                <a:latin typeface="Times New Roman"/>
                <a:cs typeface="Times New Roman"/>
              </a:rPr>
              <a:t> </a:t>
            </a:r>
            <a:r>
              <a:rPr sz="2300" dirty="0">
                <a:solidFill>
                  <a:srgbClr val="000000"/>
                </a:solidFill>
                <a:latin typeface="Consolas"/>
                <a:cs typeface="Consolas"/>
              </a:rPr>
              <a:t>fibonacci(month):</a:t>
            </a:r>
          </a:p>
          <a:p>
            <a:pPr marL="641959" marR="0">
              <a:lnSpc>
                <a:spcPts val="2697"/>
              </a:lnSpc>
              <a:spcBef>
                <a:spcPts val="867"/>
              </a:spcBef>
              <a:spcAft>
                <a:spcPts val="0"/>
              </a:spcAft>
            </a:pPr>
            <a:r>
              <a:rPr sz="2300" dirty="0">
                <a:solidFill>
                  <a:srgbClr val="000000"/>
                </a:solidFill>
                <a:latin typeface="Consolas"/>
                <a:cs typeface="Consolas"/>
              </a:rPr>
              <a:t>if</a:t>
            </a:r>
            <a:r>
              <a:rPr sz="2300" spc="697" dirty="0">
                <a:solidFill>
                  <a:srgbClr val="000000"/>
                </a:solidFill>
                <a:latin typeface="Times New Roman"/>
                <a:cs typeface="Times New Roman"/>
              </a:rPr>
              <a:t> </a:t>
            </a:r>
            <a:r>
              <a:rPr sz="2300" dirty="0">
                <a:solidFill>
                  <a:srgbClr val="000000"/>
                </a:solidFill>
                <a:latin typeface="Consolas"/>
                <a:cs typeface="Consolas"/>
              </a:rPr>
              <a:t>month</a:t>
            </a:r>
            <a:r>
              <a:rPr sz="2300" spc="687" dirty="0">
                <a:solidFill>
                  <a:srgbClr val="000000"/>
                </a:solidFill>
                <a:latin typeface="Times New Roman"/>
                <a:cs typeface="Times New Roman"/>
              </a:rPr>
              <a:t> </a:t>
            </a:r>
            <a:r>
              <a:rPr sz="2300" dirty="0">
                <a:solidFill>
                  <a:srgbClr val="000000"/>
                </a:solidFill>
                <a:latin typeface="Consolas"/>
                <a:cs typeface="Consolas"/>
              </a:rPr>
              <a:t>==</a:t>
            </a:r>
            <a:r>
              <a:rPr sz="2300" spc="699" dirty="0">
                <a:solidFill>
                  <a:srgbClr val="000000"/>
                </a:solidFill>
                <a:latin typeface="Times New Roman"/>
                <a:cs typeface="Times New Roman"/>
              </a:rPr>
              <a:t> </a:t>
            </a:r>
            <a:r>
              <a:rPr sz="2300" dirty="0">
                <a:solidFill>
                  <a:srgbClr val="000000"/>
                </a:solidFill>
                <a:latin typeface="Consolas"/>
                <a:cs typeface="Consolas"/>
              </a:rPr>
              <a:t>1</a:t>
            </a:r>
            <a:r>
              <a:rPr sz="2300" spc="680" dirty="0">
                <a:solidFill>
                  <a:srgbClr val="000000"/>
                </a:solidFill>
                <a:latin typeface="Times New Roman"/>
                <a:cs typeface="Times New Roman"/>
              </a:rPr>
              <a:t> </a:t>
            </a:r>
            <a:r>
              <a:rPr sz="2300" dirty="0">
                <a:solidFill>
                  <a:srgbClr val="000000"/>
                </a:solidFill>
                <a:latin typeface="Consolas"/>
                <a:cs typeface="Consolas"/>
              </a:rPr>
              <a:t>or</a:t>
            </a:r>
            <a:r>
              <a:rPr sz="2300" spc="697" dirty="0">
                <a:solidFill>
                  <a:srgbClr val="000000"/>
                </a:solidFill>
                <a:latin typeface="Times New Roman"/>
                <a:cs typeface="Times New Roman"/>
              </a:rPr>
              <a:t> </a:t>
            </a:r>
            <a:r>
              <a:rPr sz="2300" dirty="0">
                <a:solidFill>
                  <a:srgbClr val="000000"/>
                </a:solidFill>
                <a:latin typeface="Consolas"/>
                <a:cs typeface="Consolas"/>
              </a:rPr>
              <a:t>month</a:t>
            </a:r>
            <a:r>
              <a:rPr sz="2300" spc="687" dirty="0">
                <a:solidFill>
                  <a:srgbClr val="000000"/>
                </a:solidFill>
                <a:latin typeface="Times New Roman"/>
                <a:cs typeface="Times New Roman"/>
              </a:rPr>
              <a:t> </a:t>
            </a:r>
            <a:r>
              <a:rPr sz="2300" dirty="0">
                <a:solidFill>
                  <a:srgbClr val="000000"/>
                </a:solidFill>
                <a:latin typeface="Consolas"/>
                <a:cs typeface="Consolas"/>
              </a:rPr>
              <a:t>==</a:t>
            </a:r>
            <a:r>
              <a:rPr sz="2300" spc="699" dirty="0">
                <a:solidFill>
                  <a:srgbClr val="000000"/>
                </a:solidFill>
                <a:latin typeface="Times New Roman"/>
                <a:cs typeface="Times New Roman"/>
              </a:rPr>
              <a:t> </a:t>
            </a:r>
            <a:r>
              <a:rPr sz="2300" dirty="0">
                <a:solidFill>
                  <a:srgbClr val="000000"/>
                </a:solidFill>
                <a:latin typeface="Consolas"/>
                <a:cs typeface="Consolas"/>
              </a:rPr>
              <a:t>2:</a:t>
            </a:r>
          </a:p>
          <a:p>
            <a:pPr marL="1283563" marR="0">
              <a:lnSpc>
                <a:spcPts val="2697"/>
              </a:lnSpc>
              <a:spcBef>
                <a:spcPts val="804"/>
              </a:spcBef>
              <a:spcAft>
                <a:spcPts val="0"/>
              </a:spcAft>
            </a:pPr>
            <a:r>
              <a:rPr sz="2300" dirty="0">
                <a:solidFill>
                  <a:srgbClr val="000000"/>
                </a:solidFill>
                <a:latin typeface="Consolas"/>
                <a:cs typeface="Consolas"/>
              </a:rPr>
              <a:t>return</a:t>
            </a:r>
            <a:r>
              <a:rPr sz="2300" spc="681" dirty="0">
                <a:solidFill>
                  <a:srgbClr val="000000"/>
                </a:solidFill>
                <a:latin typeface="Times New Roman"/>
                <a:cs typeface="Times New Roman"/>
              </a:rPr>
              <a:t> </a:t>
            </a:r>
            <a:r>
              <a:rPr sz="2300" dirty="0">
                <a:solidFill>
                  <a:srgbClr val="000000"/>
                </a:solidFill>
                <a:latin typeface="Consolas"/>
                <a:cs typeface="Consolas"/>
              </a:rPr>
              <a:t>1</a:t>
            </a:r>
          </a:p>
        </p:txBody>
      </p:sp>
      <p:sp>
        <p:nvSpPr>
          <p:cNvPr id="13" name="object 7"/>
          <p:cNvSpPr txBox="1"/>
          <p:nvPr/>
        </p:nvSpPr>
        <p:spPr>
          <a:xfrm>
            <a:off x="2000976" y="3297792"/>
            <a:ext cx="957624" cy="381071"/>
          </a:xfrm>
          <a:prstGeom prst="rect">
            <a:avLst/>
          </a:prstGeom>
        </p:spPr>
        <p:txBody>
          <a:bodyPr vert="horz" wrap="square" lIns="0" tIns="0" rIns="0" bIns="0" rtlCol="0">
            <a:spAutoFit/>
          </a:bodyPr>
          <a:lstStyle/>
          <a:p>
            <a:pPr marL="0" marR="0">
              <a:lnSpc>
                <a:spcPts val="2700"/>
              </a:lnSpc>
              <a:spcBef>
                <a:spcPts val="0"/>
              </a:spcBef>
              <a:spcAft>
                <a:spcPts val="0"/>
              </a:spcAft>
            </a:pPr>
            <a:r>
              <a:rPr sz="2300" dirty="0">
                <a:solidFill>
                  <a:srgbClr val="000000"/>
                </a:solidFill>
                <a:latin typeface="Consolas"/>
                <a:cs typeface="Consolas"/>
              </a:rPr>
              <a:t>else:</a:t>
            </a:r>
          </a:p>
        </p:txBody>
      </p:sp>
      <p:sp>
        <p:nvSpPr>
          <p:cNvPr id="14" name="object 8"/>
          <p:cNvSpPr txBox="1"/>
          <p:nvPr/>
        </p:nvSpPr>
        <p:spPr>
          <a:xfrm>
            <a:off x="2642580" y="3750954"/>
            <a:ext cx="7530305" cy="380714"/>
          </a:xfrm>
          <a:prstGeom prst="rect">
            <a:avLst/>
          </a:prstGeom>
        </p:spPr>
        <p:txBody>
          <a:bodyPr vert="horz" wrap="square" lIns="0" tIns="0" rIns="0" bIns="0" rtlCol="0">
            <a:spAutoFit/>
          </a:bodyPr>
          <a:lstStyle/>
          <a:p>
            <a:pPr marL="0" marR="0">
              <a:lnSpc>
                <a:spcPts val="2697"/>
              </a:lnSpc>
              <a:spcBef>
                <a:spcPts val="0"/>
              </a:spcBef>
              <a:spcAft>
                <a:spcPts val="0"/>
              </a:spcAft>
            </a:pPr>
            <a:r>
              <a:rPr sz="2300" dirty="0">
                <a:solidFill>
                  <a:srgbClr val="000000"/>
                </a:solidFill>
                <a:latin typeface="Consolas"/>
                <a:cs typeface="Consolas"/>
              </a:rPr>
              <a:t>return</a:t>
            </a:r>
            <a:r>
              <a:rPr sz="2300" spc="681" dirty="0">
                <a:solidFill>
                  <a:srgbClr val="000000"/>
                </a:solidFill>
                <a:latin typeface="Times New Roman"/>
                <a:cs typeface="Times New Roman"/>
              </a:rPr>
              <a:t> </a:t>
            </a:r>
            <a:r>
              <a:rPr sz="2300" dirty="0">
                <a:solidFill>
                  <a:srgbClr val="000000"/>
                </a:solidFill>
                <a:latin typeface="Consolas"/>
                <a:cs typeface="Consolas"/>
              </a:rPr>
              <a:t>fibonacci(month-1)</a:t>
            </a:r>
            <a:r>
              <a:rPr sz="2300" spc="694" dirty="0">
                <a:solidFill>
                  <a:srgbClr val="000000"/>
                </a:solidFill>
                <a:latin typeface="Times New Roman"/>
                <a:cs typeface="Times New Roman"/>
              </a:rPr>
              <a:t> </a:t>
            </a:r>
            <a:r>
              <a:rPr sz="2300" dirty="0">
                <a:solidFill>
                  <a:srgbClr val="000000"/>
                </a:solidFill>
                <a:latin typeface="Consolas"/>
                <a:cs typeface="Consolas"/>
              </a:rPr>
              <a:t>+</a:t>
            </a:r>
            <a:r>
              <a:rPr sz="2300" spc="680" dirty="0">
                <a:solidFill>
                  <a:srgbClr val="000000"/>
                </a:solidFill>
                <a:latin typeface="Times New Roman"/>
                <a:cs typeface="Times New Roman"/>
              </a:rPr>
              <a:t> </a:t>
            </a:r>
            <a:r>
              <a:rPr sz="2300" dirty="0">
                <a:solidFill>
                  <a:srgbClr val="000000"/>
                </a:solidFill>
                <a:latin typeface="Consolas"/>
                <a:cs typeface="Consolas"/>
              </a:rPr>
              <a:t>fibonacci(month-2)</a:t>
            </a:r>
          </a:p>
        </p:txBody>
      </p:sp>
      <p:sp>
        <p:nvSpPr>
          <p:cNvPr id="15" name="object 9"/>
          <p:cNvSpPr txBox="1"/>
          <p:nvPr/>
        </p:nvSpPr>
        <p:spPr>
          <a:xfrm>
            <a:off x="1359016" y="4208154"/>
            <a:ext cx="4596861" cy="827322"/>
          </a:xfrm>
          <a:prstGeom prst="rect">
            <a:avLst/>
          </a:prstGeom>
        </p:spPr>
        <p:txBody>
          <a:bodyPr vert="horz" wrap="square" lIns="0" tIns="0" rIns="0" bIns="0" rtlCol="0">
            <a:spAutoFit/>
          </a:bodyPr>
          <a:lstStyle/>
          <a:p>
            <a:pPr marL="0" marR="0">
              <a:lnSpc>
                <a:spcPts val="2697"/>
              </a:lnSpc>
              <a:spcBef>
                <a:spcPts val="0"/>
              </a:spcBef>
              <a:spcAft>
                <a:spcPts val="0"/>
              </a:spcAft>
            </a:pPr>
            <a:r>
              <a:rPr sz="2300" dirty="0">
                <a:solidFill>
                  <a:srgbClr val="000000"/>
                </a:solidFill>
                <a:latin typeface="Consolas"/>
                <a:cs typeface="Consolas"/>
              </a:rPr>
              <a:t>#</a:t>
            </a:r>
            <a:r>
              <a:rPr sz="2300" spc="683" dirty="0">
                <a:solidFill>
                  <a:srgbClr val="000000"/>
                </a:solidFill>
                <a:latin typeface="Times New Roman"/>
                <a:cs typeface="Times New Roman"/>
              </a:rPr>
              <a:t> </a:t>
            </a:r>
            <a:r>
              <a:rPr sz="2300" dirty="0">
                <a:solidFill>
                  <a:srgbClr val="000000"/>
                </a:solidFill>
                <a:latin typeface="SimSun"/>
                <a:cs typeface="SimSun"/>
              </a:rPr>
              <a:t>测试经过</a:t>
            </a:r>
            <a:r>
              <a:rPr sz="2300" dirty="0">
                <a:solidFill>
                  <a:srgbClr val="000000"/>
                </a:solidFill>
                <a:latin typeface="Consolas"/>
                <a:cs typeface="Consolas"/>
              </a:rPr>
              <a:t>12</a:t>
            </a:r>
            <a:r>
              <a:rPr sz="2300" dirty="0">
                <a:solidFill>
                  <a:srgbClr val="000000"/>
                </a:solidFill>
                <a:latin typeface="SimSun"/>
                <a:cs typeface="SimSun"/>
              </a:rPr>
              <a:t>个月份后的兔子对数</a:t>
            </a:r>
          </a:p>
          <a:p>
            <a:pPr marL="0" marR="0">
              <a:lnSpc>
                <a:spcPts val="2700"/>
              </a:lnSpc>
              <a:spcBef>
                <a:spcPts val="816"/>
              </a:spcBef>
              <a:spcAft>
                <a:spcPts val="0"/>
              </a:spcAft>
            </a:pPr>
            <a:r>
              <a:rPr sz="2300" dirty="0">
                <a:solidFill>
                  <a:srgbClr val="000000"/>
                </a:solidFill>
                <a:latin typeface="Consolas"/>
                <a:cs typeface="Consolas"/>
              </a:rPr>
              <a:t>result</a:t>
            </a:r>
            <a:r>
              <a:rPr sz="2300" spc="699" dirty="0">
                <a:solidFill>
                  <a:srgbClr val="000000"/>
                </a:solidFill>
                <a:latin typeface="Times New Roman"/>
                <a:cs typeface="Times New Roman"/>
              </a:rPr>
              <a:t> </a:t>
            </a:r>
            <a:r>
              <a:rPr sz="2300" dirty="0">
                <a:solidFill>
                  <a:srgbClr val="000000"/>
                </a:solidFill>
                <a:latin typeface="Consolas"/>
                <a:cs typeface="Consolas"/>
              </a:rPr>
              <a:t>=</a:t>
            </a:r>
            <a:r>
              <a:rPr sz="2300" spc="680" dirty="0">
                <a:solidFill>
                  <a:srgbClr val="000000"/>
                </a:solidFill>
                <a:latin typeface="Times New Roman"/>
                <a:cs typeface="Times New Roman"/>
              </a:rPr>
              <a:t> </a:t>
            </a:r>
            <a:r>
              <a:rPr sz="2300" dirty="0">
                <a:solidFill>
                  <a:srgbClr val="000000"/>
                </a:solidFill>
                <a:latin typeface="Consolas"/>
                <a:cs typeface="Consolas"/>
              </a:rPr>
              <a:t>fibonacci(13)</a:t>
            </a:r>
          </a:p>
        </p:txBody>
      </p:sp>
      <p:sp>
        <p:nvSpPr>
          <p:cNvPr id="16" name="object 10"/>
          <p:cNvSpPr txBox="1"/>
          <p:nvPr/>
        </p:nvSpPr>
        <p:spPr>
          <a:xfrm>
            <a:off x="1359016" y="5112242"/>
            <a:ext cx="6003419" cy="380714"/>
          </a:xfrm>
          <a:prstGeom prst="rect">
            <a:avLst/>
          </a:prstGeom>
        </p:spPr>
        <p:txBody>
          <a:bodyPr vert="horz" wrap="square" lIns="0" tIns="0" rIns="0" bIns="0" rtlCol="0">
            <a:spAutoFit/>
          </a:bodyPr>
          <a:lstStyle/>
          <a:p>
            <a:pPr marL="0" marR="0">
              <a:lnSpc>
                <a:spcPts val="2697"/>
              </a:lnSpc>
              <a:spcBef>
                <a:spcPts val="0"/>
              </a:spcBef>
              <a:spcAft>
                <a:spcPts val="0"/>
              </a:spcAft>
            </a:pPr>
            <a:r>
              <a:rPr sz="2300" dirty="0">
                <a:solidFill>
                  <a:srgbClr val="000000"/>
                </a:solidFill>
                <a:latin typeface="Consolas"/>
                <a:cs typeface="Consolas"/>
              </a:rPr>
              <a:t>print(f'12</a:t>
            </a:r>
            <a:r>
              <a:rPr sz="2300" dirty="0">
                <a:solidFill>
                  <a:srgbClr val="000000"/>
                </a:solidFill>
                <a:latin typeface="SimSun"/>
                <a:cs typeface="SimSun"/>
              </a:rPr>
              <a:t>个月后兔子总数有</a:t>
            </a:r>
            <a:r>
              <a:rPr sz="2300" dirty="0">
                <a:solidFill>
                  <a:srgbClr val="000000"/>
                </a:solidFill>
                <a:latin typeface="Consolas"/>
                <a:cs typeface="Consolas"/>
              </a:rPr>
              <a:t>{result}</a:t>
            </a:r>
            <a:r>
              <a:rPr sz="2300" dirty="0">
                <a:solidFill>
                  <a:srgbClr val="000000"/>
                </a:solidFill>
                <a:latin typeface="SimSun"/>
                <a:cs typeface="SimSun"/>
              </a:rPr>
              <a:t>只</a:t>
            </a:r>
            <a:r>
              <a:rPr sz="2300" dirty="0">
                <a:solidFill>
                  <a:srgbClr val="000000"/>
                </a:solidFill>
                <a:latin typeface="Consolas"/>
                <a:cs typeface="Consolas"/>
              </a:rPr>
              <a:t>')</a:t>
            </a:r>
          </a:p>
        </p:txBody>
      </p:sp>
      <p:pic>
        <p:nvPicPr>
          <p:cNvPr id="11266"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51186" y="5455496"/>
            <a:ext cx="3068344" cy="614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315535481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a:extLst>
              <a:ext uri="{FF2B5EF4-FFF2-40B4-BE49-F238E27FC236}">
                <a16:creationId xmlns:a16="http://schemas.microsoft.com/office/drawing/2014/main" id="{A6A819F1-33AF-45D7-8BF6-2B0A9769CAD4}"/>
              </a:ext>
            </a:extLst>
          </p:cNvPr>
          <p:cNvGraphicFramePr>
            <a:graphicFrameLocks noChangeAspect="1"/>
          </p:cNvGraphicFramePr>
          <p:nvPr>
            <p:extLst>
              <p:ext uri="{D42A27DB-BD31-4B8C-83A1-F6EECF244321}">
                <p14:modId xmlns:p14="http://schemas.microsoft.com/office/powerpoint/2010/main" val="109698697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47" imgH="348" progId="TCLayout.ActiveDocument.1">
                  <p:embed/>
                </p:oleObj>
              </mc:Choice>
              <mc:Fallback>
                <p:oleObj name="think-cell Slide" r:id="rId4" imgW="347" imgH="348" progId="TCLayout.ActiveDocument.1">
                  <p:embed/>
                  <p:pic>
                    <p:nvPicPr>
                      <p:cNvPr id="3" name="对象 2" hidden="1">
                        <a:extLst>
                          <a:ext uri="{FF2B5EF4-FFF2-40B4-BE49-F238E27FC236}">
                            <a16:creationId xmlns:a16="http://schemas.microsoft.com/office/drawing/2014/main" id="{A6A819F1-33AF-45D7-8BF6-2B0A9769CAD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矩形 1" hidden="1">
            <a:extLst>
              <a:ext uri="{FF2B5EF4-FFF2-40B4-BE49-F238E27FC236}">
                <a16:creationId xmlns:a16="http://schemas.microsoft.com/office/drawing/2014/main" id="{FF51F16D-1BAD-46EE-A6F4-B8B94C9DF628}"/>
              </a:ext>
            </a:extLst>
          </p:cNvPr>
          <p:cNvSpPr/>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lnSpc>
                <a:spcPct val="90000"/>
              </a:lnSpc>
              <a:spcBef>
                <a:spcPct val="0"/>
              </a:spcBef>
              <a:spcAft>
                <a:spcPct val="0"/>
              </a:spcAft>
            </a:pPr>
            <a:endParaRPr lang="en-US" altLang="zh-CN" sz="2400" dirty="0">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5" name="标题 4"/>
          <p:cNvSpPr>
            <a:spLocks noGrp="1"/>
          </p:cNvSpPr>
          <p:nvPr>
            <p:ph type="ctrTitle"/>
          </p:nvPr>
        </p:nvSpPr>
        <p:spPr>
          <a:xfrm>
            <a:off x="-370432" y="-313818"/>
            <a:ext cx="5426076" cy="1621509"/>
          </a:xfrm>
        </p:spPr>
        <p:txBody>
          <a:bodyPr>
            <a:noAutofit/>
          </a:bodyPr>
          <a:lstStyle/>
          <a:p>
            <a:r>
              <a:rPr lang="zh-CN" altLang="en-US" sz="3600" dirty="0"/>
              <a:t>项目小结</a:t>
            </a:r>
          </a:p>
        </p:txBody>
      </p:sp>
      <p:sp>
        <p:nvSpPr>
          <p:cNvPr id="4" name="矩形 3"/>
          <p:cNvSpPr/>
          <p:nvPr/>
        </p:nvSpPr>
        <p:spPr>
          <a:xfrm>
            <a:off x="597372" y="4556488"/>
            <a:ext cx="10497864" cy="1515287"/>
          </a:xfrm>
          <a:prstGeom prst="rect">
            <a:avLst/>
          </a:prstGeom>
        </p:spPr>
        <p:txBody>
          <a:bodyPr wrap="square">
            <a:spAutoFit/>
          </a:bodyPr>
          <a:lstStyle/>
          <a:p>
            <a:pPr indent="269875" algn="just">
              <a:lnSpc>
                <a:spcPct val="150000"/>
              </a:lnSpc>
              <a:spcAft>
                <a:spcPts val="0"/>
              </a:spcAft>
              <a:tabLst>
                <a:tab pos="440055" algn="l"/>
              </a:tabLst>
            </a:pPr>
            <a:r>
              <a:rPr lang="en-US" altLang="zh-CN" sz="2400" kern="1050" dirty="0">
                <a:latin typeface="+mn-ea"/>
              </a:rPr>
              <a:t>   </a:t>
            </a:r>
            <a:r>
              <a:rPr lang="zh-CN" altLang="zh-CN" sz="2000" kern="1050" dirty="0">
                <a:latin typeface="+mn-ea"/>
              </a:rPr>
              <a:t>本项目主要介绍了</a:t>
            </a:r>
            <a:r>
              <a:rPr lang="en-US" altLang="zh-CN" sz="2000" kern="1050" dirty="0">
                <a:latin typeface="+mn-ea"/>
              </a:rPr>
              <a:t>Python</a:t>
            </a:r>
            <a:r>
              <a:rPr lang="zh-CN" altLang="zh-CN" sz="2000" kern="1050" dirty="0">
                <a:latin typeface="+mn-ea"/>
              </a:rPr>
              <a:t>中的函数，包括函数的定义和调用、函数参数的传递、变量作用域、匿名函数、递归函数，以及</a:t>
            </a:r>
            <a:r>
              <a:rPr lang="en-US" altLang="zh-CN" sz="2000" kern="1050" dirty="0">
                <a:latin typeface="+mn-ea"/>
              </a:rPr>
              <a:t>Python</a:t>
            </a:r>
            <a:r>
              <a:rPr lang="zh-CN" altLang="zh-CN" sz="2000" kern="1050" dirty="0">
                <a:latin typeface="+mn-ea"/>
              </a:rPr>
              <a:t>常用的内置函数。</a:t>
            </a:r>
            <a:r>
              <a:rPr lang="zh-CN" altLang="zh-CN" sz="2000" kern="1050" spc="-20" dirty="0">
                <a:latin typeface="+mn-ea"/>
              </a:rPr>
              <a:t>通过本项目的学习，希望能够灵活地定义和使用函数，</a:t>
            </a:r>
            <a:r>
              <a:rPr lang="zh-CN" altLang="en-US" sz="2000" kern="1050" spc="-20" dirty="0">
                <a:latin typeface="+mn-ea"/>
              </a:rPr>
              <a:t>通过打造自己的模块以</a:t>
            </a:r>
            <a:r>
              <a:rPr lang="zh-CN" altLang="zh-CN" sz="2000" kern="1050" spc="-20" dirty="0">
                <a:latin typeface="+mn-ea"/>
              </a:rPr>
              <a:t>解决更复杂的问题。</a:t>
            </a:r>
            <a:endParaRPr lang="zh-CN" altLang="zh-CN" sz="2000" kern="1050" dirty="0">
              <a:latin typeface="+mn-ea"/>
            </a:endParaRPr>
          </a:p>
        </p:txBody>
      </p:sp>
    </p:spTree>
    <p:custDataLst>
      <p:tags r:id="rId2"/>
    </p:custDataLst>
    <p:extLst>
      <p:ext uri="{BB962C8B-B14F-4D97-AF65-F5344CB8AC3E}">
        <p14:creationId xmlns:p14="http://schemas.microsoft.com/office/powerpoint/2010/main" val="12590430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íṡļíḋé">
            <a:extLst>
              <a:ext uri="{FF2B5EF4-FFF2-40B4-BE49-F238E27FC236}">
                <a16:creationId xmlns:a16="http://schemas.microsoft.com/office/drawing/2014/main" id="{99044E65-71C2-4B92-8DDC-1AD787D09245}"/>
              </a:ext>
            </a:extLst>
          </p:cNvPr>
          <p:cNvGrpSpPr/>
          <p:nvPr/>
        </p:nvGrpSpPr>
        <p:grpSpPr>
          <a:xfrm>
            <a:off x="0" y="4452495"/>
            <a:ext cx="12177677" cy="2440828"/>
            <a:chOff x="0" y="4466341"/>
            <a:chExt cx="9144000" cy="1832773"/>
          </a:xfrm>
        </p:grpSpPr>
        <p:sp>
          <p:nvSpPr>
            <p:cNvPr id="34" name="iṣḷiḑè">
              <a:extLst>
                <a:ext uri="{FF2B5EF4-FFF2-40B4-BE49-F238E27FC236}">
                  <a16:creationId xmlns:a16="http://schemas.microsoft.com/office/drawing/2014/main" id="{C96AB7A6-6F11-47F9-A08C-BEE0B06BA360}"/>
                </a:ext>
              </a:extLst>
            </p:cNvPr>
            <p:cNvSpPr/>
            <p:nvPr/>
          </p:nvSpPr>
          <p:spPr bwMode="auto">
            <a:xfrm>
              <a:off x="772875" y="4678733"/>
              <a:ext cx="4359944" cy="1392352"/>
            </a:xfrm>
            <a:custGeom>
              <a:avLst/>
              <a:gdLst>
                <a:gd name="T0" fmla="*/ 1027 w 1478"/>
                <a:gd name="T1" fmla="*/ 471 h 473"/>
                <a:gd name="T2" fmla="*/ 972 w 1478"/>
                <a:gd name="T3" fmla="*/ 473 h 473"/>
                <a:gd name="T4" fmla="*/ 970 w 1478"/>
                <a:gd name="T5" fmla="*/ 473 h 473"/>
                <a:gd name="T6" fmla="*/ 995 w 1478"/>
                <a:gd name="T7" fmla="*/ 117 h 473"/>
                <a:gd name="T8" fmla="*/ 996 w 1478"/>
                <a:gd name="T9" fmla="*/ 105 h 473"/>
                <a:gd name="T10" fmla="*/ 1006 w 1478"/>
                <a:gd name="T11" fmla="*/ 117 h 473"/>
                <a:gd name="T12" fmla="*/ 1010 w 1478"/>
                <a:gd name="T13" fmla="*/ 471 h 473"/>
                <a:gd name="T14" fmla="*/ 1461 w 1478"/>
                <a:gd name="T15" fmla="*/ 105 h 473"/>
                <a:gd name="T16" fmla="*/ 1465 w 1478"/>
                <a:gd name="T17" fmla="*/ 105 h 473"/>
                <a:gd name="T18" fmla="*/ 1475 w 1478"/>
                <a:gd name="T19" fmla="*/ 155 h 473"/>
                <a:gd name="T20" fmla="*/ 1478 w 1478"/>
                <a:gd name="T21" fmla="*/ 473 h 473"/>
                <a:gd name="T22" fmla="*/ 1465 w 1478"/>
                <a:gd name="T23" fmla="*/ 473 h 473"/>
                <a:gd name="T24" fmla="*/ 1423 w 1478"/>
                <a:gd name="T25" fmla="*/ 473 h 473"/>
                <a:gd name="T26" fmla="*/ 1415 w 1478"/>
                <a:gd name="T27" fmla="*/ 207 h 473"/>
                <a:gd name="T28" fmla="*/ 1423 w 1478"/>
                <a:gd name="T29" fmla="*/ 155 h 473"/>
                <a:gd name="T30" fmla="*/ 1427 w 1478"/>
                <a:gd name="T31" fmla="*/ 105 h 473"/>
                <a:gd name="T32" fmla="*/ 1442 w 1478"/>
                <a:gd name="T33" fmla="*/ 23 h 473"/>
                <a:gd name="T34" fmla="*/ 1461 w 1478"/>
                <a:gd name="T35" fmla="*/ 105 h 473"/>
                <a:gd name="T36" fmla="*/ 1285 w 1478"/>
                <a:gd name="T37" fmla="*/ 190 h 473"/>
                <a:gd name="T38" fmla="*/ 1335 w 1478"/>
                <a:gd name="T39" fmla="*/ 473 h 473"/>
                <a:gd name="T40" fmla="*/ 1285 w 1478"/>
                <a:gd name="T41" fmla="*/ 190 h 473"/>
                <a:gd name="T42" fmla="*/ 1176 w 1478"/>
                <a:gd name="T43" fmla="*/ 243 h 473"/>
                <a:gd name="T44" fmla="*/ 1216 w 1478"/>
                <a:gd name="T45" fmla="*/ 473 h 473"/>
                <a:gd name="T46" fmla="*/ 1176 w 1478"/>
                <a:gd name="T47" fmla="*/ 243 h 473"/>
                <a:gd name="T48" fmla="*/ 1083 w 1478"/>
                <a:gd name="T49" fmla="*/ 167 h 473"/>
                <a:gd name="T50" fmla="*/ 1125 w 1478"/>
                <a:gd name="T51" fmla="*/ 473 h 473"/>
                <a:gd name="T52" fmla="*/ 1083 w 1478"/>
                <a:gd name="T53" fmla="*/ 167 h 473"/>
                <a:gd name="T54" fmla="*/ 849 w 1478"/>
                <a:gd name="T55" fmla="*/ 295 h 473"/>
                <a:gd name="T56" fmla="*/ 884 w 1478"/>
                <a:gd name="T57" fmla="*/ 473 h 473"/>
                <a:gd name="T58" fmla="*/ 849 w 1478"/>
                <a:gd name="T59" fmla="*/ 295 h 473"/>
                <a:gd name="T60" fmla="*/ 631 w 1478"/>
                <a:gd name="T61" fmla="*/ 373 h 473"/>
                <a:gd name="T62" fmla="*/ 643 w 1478"/>
                <a:gd name="T63" fmla="*/ 318 h 473"/>
                <a:gd name="T64" fmla="*/ 667 w 1478"/>
                <a:gd name="T65" fmla="*/ 306 h 473"/>
                <a:gd name="T66" fmla="*/ 702 w 1478"/>
                <a:gd name="T67" fmla="*/ 234 h 473"/>
                <a:gd name="T68" fmla="*/ 723 w 1478"/>
                <a:gd name="T69" fmla="*/ 306 h 473"/>
                <a:gd name="T70" fmla="*/ 702 w 1478"/>
                <a:gd name="T71" fmla="*/ 473 h 473"/>
                <a:gd name="T72" fmla="*/ 687 w 1478"/>
                <a:gd name="T73" fmla="*/ 473 h 473"/>
                <a:gd name="T74" fmla="*/ 643 w 1478"/>
                <a:gd name="T75" fmla="*/ 473 h 473"/>
                <a:gd name="T76" fmla="*/ 631 w 1478"/>
                <a:gd name="T77" fmla="*/ 373 h 473"/>
                <a:gd name="T78" fmla="*/ 581 w 1478"/>
                <a:gd name="T79" fmla="*/ 255 h 473"/>
                <a:gd name="T80" fmla="*/ 623 w 1478"/>
                <a:gd name="T81" fmla="*/ 473 h 473"/>
                <a:gd name="T82" fmla="*/ 581 w 1478"/>
                <a:gd name="T83" fmla="*/ 255 h 473"/>
                <a:gd name="T84" fmla="*/ 532 w 1478"/>
                <a:gd name="T85" fmla="*/ 314 h 473"/>
                <a:gd name="T86" fmla="*/ 557 w 1478"/>
                <a:gd name="T87" fmla="*/ 356 h 473"/>
                <a:gd name="T88" fmla="*/ 532 w 1478"/>
                <a:gd name="T89" fmla="*/ 473 h 473"/>
                <a:gd name="T90" fmla="*/ 455 w 1478"/>
                <a:gd name="T91" fmla="*/ 473 h 473"/>
                <a:gd name="T92" fmla="*/ 455 w 1478"/>
                <a:gd name="T93" fmla="*/ 302 h 473"/>
                <a:gd name="T94" fmla="*/ 488 w 1478"/>
                <a:gd name="T95" fmla="*/ 356 h 473"/>
                <a:gd name="T96" fmla="*/ 532 w 1478"/>
                <a:gd name="T97" fmla="*/ 314 h 473"/>
                <a:gd name="T98" fmla="*/ 360 w 1478"/>
                <a:gd name="T99" fmla="*/ 293 h 473"/>
                <a:gd name="T100" fmla="*/ 426 w 1478"/>
                <a:gd name="T101" fmla="*/ 473 h 473"/>
                <a:gd name="T102" fmla="*/ 360 w 1478"/>
                <a:gd name="T103" fmla="*/ 293 h 473"/>
                <a:gd name="T104" fmla="*/ 287 w 1478"/>
                <a:gd name="T105" fmla="*/ 209 h 473"/>
                <a:gd name="T106" fmla="*/ 350 w 1478"/>
                <a:gd name="T107" fmla="*/ 473 h 473"/>
                <a:gd name="T108" fmla="*/ 287 w 1478"/>
                <a:gd name="T109" fmla="*/ 209 h 473"/>
                <a:gd name="T110" fmla="*/ 195 w 1478"/>
                <a:gd name="T111" fmla="*/ 184 h 473"/>
                <a:gd name="T112" fmla="*/ 241 w 1478"/>
                <a:gd name="T113" fmla="*/ 473 h 473"/>
                <a:gd name="T114" fmla="*/ 195 w 1478"/>
                <a:gd name="T115" fmla="*/ 184 h 473"/>
                <a:gd name="T116" fmla="*/ 31 w 1478"/>
                <a:gd name="T117" fmla="*/ 264 h 473"/>
                <a:gd name="T118" fmla="*/ 92 w 1478"/>
                <a:gd name="T119" fmla="*/ 473 h 473"/>
                <a:gd name="T120" fmla="*/ 31 w 1478"/>
                <a:gd name="T121" fmla="*/ 473 h 473"/>
                <a:gd name="T122" fmla="*/ 0 w 1478"/>
                <a:gd name="T123" fmla="*/ 331 h 473"/>
                <a:gd name="T124" fmla="*/ 31 w 1478"/>
                <a:gd name="T125" fmla="*/ 26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8" h="473">
                  <a:moveTo>
                    <a:pt x="1010" y="471"/>
                  </a:moveTo>
                  <a:lnTo>
                    <a:pt x="1027" y="471"/>
                  </a:lnTo>
                  <a:lnTo>
                    <a:pt x="1027" y="473"/>
                  </a:lnTo>
                  <a:lnTo>
                    <a:pt x="972" y="473"/>
                  </a:lnTo>
                  <a:lnTo>
                    <a:pt x="972" y="473"/>
                  </a:lnTo>
                  <a:lnTo>
                    <a:pt x="970" y="473"/>
                  </a:lnTo>
                  <a:lnTo>
                    <a:pt x="970" y="117"/>
                  </a:lnTo>
                  <a:lnTo>
                    <a:pt x="995" y="117"/>
                  </a:lnTo>
                  <a:lnTo>
                    <a:pt x="996" y="75"/>
                  </a:lnTo>
                  <a:lnTo>
                    <a:pt x="996" y="105"/>
                  </a:lnTo>
                  <a:lnTo>
                    <a:pt x="1002" y="105"/>
                  </a:lnTo>
                  <a:lnTo>
                    <a:pt x="1006" y="117"/>
                  </a:lnTo>
                  <a:lnTo>
                    <a:pt x="1010" y="117"/>
                  </a:lnTo>
                  <a:lnTo>
                    <a:pt x="1010" y="471"/>
                  </a:lnTo>
                  <a:lnTo>
                    <a:pt x="1010" y="471"/>
                  </a:lnTo>
                  <a:close/>
                  <a:moveTo>
                    <a:pt x="1461" y="105"/>
                  </a:moveTo>
                  <a:lnTo>
                    <a:pt x="1463" y="0"/>
                  </a:lnTo>
                  <a:lnTo>
                    <a:pt x="1465" y="105"/>
                  </a:lnTo>
                  <a:lnTo>
                    <a:pt x="1475" y="105"/>
                  </a:lnTo>
                  <a:lnTo>
                    <a:pt x="1475" y="155"/>
                  </a:lnTo>
                  <a:lnTo>
                    <a:pt x="1478" y="155"/>
                  </a:lnTo>
                  <a:lnTo>
                    <a:pt x="1478" y="473"/>
                  </a:lnTo>
                  <a:lnTo>
                    <a:pt x="1475" y="473"/>
                  </a:lnTo>
                  <a:lnTo>
                    <a:pt x="1465" y="473"/>
                  </a:lnTo>
                  <a:lnTo>
                    <a:pt x="1427" y="473"/>
                  </a:lnTo>
                  <a:lnTo>
                    <a:pt x="1423" y="473"/>
                  </a:lnTo>
                  <a:lnTo>
                    <a:pt x="1415" y="473"/>
                  </a:lnTo>
                  <a:lnTo>
                    <a:pt x="1415" y="207"/>
                  </a:lnTo>
                  <a:lnTo>
                    <a:pt x="1423" y="207"/>
                  </a:lnTo>
                  <a:lnTo>
                    <a:pt x="1423" y="155"/>
                  </a:lnTo>
                  <a:lnTo>
                    <a:pt x="1427" y="155"/>
                  </a:lnTo>
                  <a:lnTo>
                    <a:pt x="1427" y="105"/>
                  </a:lnTo>
                  <a:lnTo>
                    <a:pt x="1440" y="105"/>
                  </a:lnTo>
                  <a:lnTo>
                    <a:pt x="1442" y="23"/>
                  </a:lnTo>
                  <a:lnTo>
                    <a:pt x="1444" y="105"/>
                  </a:lnTo>
                  <a:lnTo>
                    <a:pt x="1461" y="105"/>
                  </a:lnTo>
                  <a:lnTo>
                    <a:pt x="1461" y="105"/>
                  </a:lnTo>
                  <a:close/>
                  <a:moveTo>
                    <a:pt x="1285" y="190"/>
                  </a:moveTo>
                  <a:lnTo>
                    <a:pt x="1335" y="190"/>
                  </a:lnTo>
                  <a:lnTo>
                    <a:pt x="1335" y="473"/>
                  </a:lnTo>
                  <a:lnTo>
                    <a:pt x="1285" y="473"/>
                  </a:lnTo>
                  <a:lnTo>
                    <a:pt x="1285" y="190"/>
                  </a:lnTo>
                  <a:lnTo>
                    <a:pt x="1285" y="190"/>
                  </a:lnTo>
                  <a:close/>
                  <a:moveTo>
                    <a:pt x="1176" y="243"/>
                  </a:moveTo>
                  <a:lnTo>
                    <a:pt x="1216" y="243"/>
                  </a:lnTo>
                  <a:lnTo>
                    <a:pt x="1216" y="473"/>
                  </a:lnTo>
                  <a:lnTo>
                    <a:pt x="1176" y="473"/>
                  </a:lnTo>
                  <a:lnTo>
                    <a:pt x="1176" y="243"/>
                  </a:lnTo>
                  <a:lnTo>
                    <a:pt x="1176" y="243"/>
                  </a:lnTo>
                  <a:close/>
                  <a:moveTo>
                    <a:pt x="1083" y="167"/>
                  </a:moveTo>
                  <a:lnTo>
                    <a:pt x="1125" y="167"/>
                  </a:lnTo>
                  <a:lnTo>
                    <a:pt x="1125" y="473"/>
                  </a:lnTo>
                  <a:lnTo>
                    <a:pt x="1083" y="473"/>
                  </a:lnTo>
                  <a:lnTo>
                    <a:pt x="1083" y="167"/>
                  </a:lnTo>
                  <a:lnTo>
                    <a:pt x="1083" y="167"/>
                  </a:lnTo>
                  <a:close/>
                  <a:moveTo>
                    <a:pt x="849" y="295"/>
                  </a:moveTo>
                  <a:lnTo>
                    <a:pt x="884" y="295"/>
                  </a:lnTo>
                  <a:lnTo>
                    <a:pt x="884" y="473"/>
                  </a:lnTo>
                  <a:lnTo>
                    <a:pt x="849" y="473"/>
                  </a:lnTo>
                  <a:lnTo>
                    <a:pt x="849" y="295"/>
                  </a:lnTo>
                  <a:lnTo>
                    <a:pt x="849" y="295"/>
                  </a:lnTo>
                  <a:close/>
                  <a:moveTo>
                    <a:pt x="631" y="373"/>
                  </a:moveTo>
                  <a:lnTo>
                    <a:pt x="643" y="373"/>
                  </a:lnTo>
                  <a:lnTo>
                    <a:pt x="643" y="318"/>
                  </a:lnTo>
                  <a:lnTo>
                    <a:pt x="667" y="318"/>
                  </a:lnTo>
                  <a:lnTo>
                    <a:pt x="667" y="306"/>
                  </a:lnTo>
                  <a:lnTo>
                    <a:pt x="667" y="234"/>
                  </a:lnTo>
                  <a:lnTo>
                    <a:pt x="702" y="234"/>
                  </a:lnTo>
                  <a:lnTo>
                    <a:pt x="702" y="306"/>
                  </a:lnTo>
                  <a:lnTo>
                    <a:pt x="723" y="306"/>
                  </a:lnTo>
                  <a:lnTo>
                    <a:pt x="723" y="473"/>
                  </a:lnTo>
                  <a:lnTo>
                    <a:pt x="702" y="473"/>
                  </a:lnTo>
                  <a:lnTo>
                    <a:pt x="698" y="473"/>
                  </a:lnTo>
                  <a:lnTo>
                    <a:pt x="687" y="473"/>
                  </a:lnTo>
                  <a:lnTo>
                    <a:pt x="667" y="473"/>
                  </a:lnTo>
                  <a:lnTo>
                    <a:pt x="643" y="473"/>
                  </a:lnTo>
                  <a:lnTo>
                    <a:pt x="631" y="473"/>
                  </a:lnTo>
                  <a:lnTo>
                    <a:pt x="631" y="373"/>
                  </a:lnTo>
                  <a:lnTo>
                    <a:pt x="631" y="373"/>
                  </a:lnTo>
                  <a:close/>
                  <a:moveTo>
                    <a:pt x="581" y="255"/>
                  </a:moveTo>
                  <a:lnTo>
                    <a:pt x="623" y="255"/>
                  </a:lnTo>
                  <a:lnTo>
                    <a:pt x="623" y="473"/>
                  </a:lnTo>
                  <a:lnTo>
                    <a:pt x="581" y="473"/>
                  </a:lnTo>
                  <a:lnTo>
                    <a:pt x="581" y="255"/>
                  </a:lnTo>
                  <a:lnTo>
                    <a:pt x="581" y="255"/>
                  </a:lnTo>
                  <a:close/>
                  <a:moveTo>
                    <a:pt x="532" y="314"/>
                  </a:moveTo>
                  <a:lnTo>
                    <a:pt x="557" y="314"/>
                  </a:lnTo>
                  <a:lnTo>
                    <a:pt x="557" y="356"/>
                  </a:lnTo>
                  <a:lnTo>
                    <a:pt x="557" y="473"/>
                  </a:lnTo>
                  <a:lnTo>
                    <a:pt x="532" y="473"/>
                  </a:lnTo>
                  <a:lnTo>
                    <a:pt x="488" y="473"/>
                  </a:lnTo>
                  <a:lnTo>
                    <a:pt x="455" y="473"/>
                  </a:lnTo>
                  <a:lnTo>
                    <a:pt x="455" y="356"/>
                  </a:lnTo>
                  <a:lnTo>
                    <a:pt x="455" y="302"/>
                  </a:lnTo>
                  <a:lnTo>
                    <a:pt x="488" y="302"/>
                  </a:lnTo>
                  <a:lnTo>
                    <a:pt x="488" y="356"/>
                  </a:lnTo>
                  <a:lnTo>
                    <a:pt x="532" y="356"/>
                  </a:lnTo>
                  <a:lnTo>
                    <a:pt x="532" y="314"/>
                  </a:lnTo>
                  <a:lnTo>
                    <a:pt x="532" y="314"/>
                  </a:lnTo>
                  <a:close/>
                  <a:moveTo>
                    <a:pt x="360" y="293"/>
                  </a:moveTo>
                  <a:lnTo>
                    <a:pt x="426" y="293"/>
                  </a:lnTo>
                  <a:lnTo>
                    <a:pt x="426" y="473"/>
                  </a:lnTo>
                  <a:lnTo>
                    <a:pt x="360" y="473"/>
                  </a:lnTo>
                  <a:lnTo>
                    <a:pt x="360" y="293"/>
                  </a:lnTo>
                  <a:lnTo>
                    <a:pt x="360" y="293"/>
                  </a:lnTo>
                  <a:close/>
                  <a:moveTo>
                    <a:pt x="287" y="209"/>
                  </a:moveTo>
                  <a:lnTo>
                    <a:pt x="350" y="209"/>
                  </a:lnTo>
                  <a:lnTo>
                    <a:pt x="350" y="473"/>
                  </a:lnTo>
                  <a:lnTo>
                    <a:pt x="287" y="473"/>
                  </a:lnTo>
                  <a:lnTo>
                    <a:pt x="287" y="209"/>
                  </a:lnTo>
                  <a:lnTo>
                    <a:pt x="287" y="209"/>
                  </a:lnTo>
                  <a:close/>
                  <a:moveTo>
                    <a:pt x="195" y="184"/>
                  </a:moveTo>
                  <a:lnTo>
                    <a:pt x="241" y="184"/>
                  </a:lnTo>
                  <a:lnTo>
                    <a:pt x="241" y="473"/>
                  </a:lnTo>
                  <a:lnTo>
                    <a:pt x="195" y="473"/>
                  </a:lnTo>
                  <a:lnTo>
                    <a:pt x="195" y="184"/>
                  </a:lnTo>
                  <a:lnTo>
                    <a:pt x="195" y="184"/>
                  </a:lnTo>
                  <a:close/>
                  <a:moveTo>
                    <a:pt x="31" y="264"/>
                  </a:moveTo>
                  <a:lnTo>
                    <a:pt x="92" y="264"/>
                  </a:lnTo>
                  <a:lnTo>
                    <a:pt x="92" y="473"/>
                  </a:lnTo>
                  <a:lnTo>
                    <a:pt x="61" y="473"/>
                  </a:lnTo>
                  <a:lnTo>
                    <a:pt x="31" y="473"/>
                  </a:lnTo>
                  <a:lnTo>
                    <a:pt x="0" y="473"/>
                  </a:lnTo>
                  <a:lnTo>
                    <a:pt x="0" y="331"/>
                  </a:lnTo>
                  <a:lnTo>
                    <a:pt x="31" y="331"/>
                  </a:lnTo>
                  <a:lnTo>
                    <a:pt x="31" y="264"/>
                  </a:lnTo>
                  <a:lnTo>
                    <a:pt x="31" y="264"/>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5" name="ïṡ1ïdè">
              <a:extLst>
                <a:ext uri="{FF2B5EF4-FFF2-40B4-BE49-F238E27FC236}">
                  <a16:creationId xmlns:a16="http://schemas.microsoft.com/office/drawing/2014/main" id="{0235A7A7-B055-43F4-808D-987A934AB16E}"/>
                </a:ext>
              </a:extLst>
            </p:cNvPr>
            <p:cNvSpPr/>
            <p:nvPr/>
          </p:nvSpPr>
          <p:spPr bwMode="auto">
            <a:xfrm>
              <a:off x="117996" y="5321000"/>
              <a:ext cx="5994189" cy="750090"/>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6" name="iṣļïḓê">
              <a:extLst>
                <a:ext uri="{FF2B5EF4-FFF2-40B4-BE49-F238E27FC236}">
                  <a16:creationId xmlns:a16="http://schemas.microsoft.com/office/drawing/2014/main" id="{2BFFCD75-73D8-4335-B57B-3F31CF8EA2AA}"/>
                </a:ext>
              </a:extLst>
            </p:cNvPr>
            <p:cNvSpPr/>
            <p:nvPr/>
          </p:nvSpPr>
          <p:spPr bwMode="auto">
            <a:xfrm>
              <a:off x="430686"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7" name="iSlïḑe">
              <a:extLst>
                <a:ext uri="{FF2B5EF4-FFF2-40B4-BE49-F238E27FC236}">
                  <a16:creationId xmlns:a16="http://schemas.microsoft.com/office/drawing/2014/main" id="{A20A5A27-E3A3-48AB-92CF-1E6178DF0008}"/>
                </a:ext>
              </a:extLst>
            </p:cNvPr>
            <p:cNvSpPr/>
            <p:nvPr/>
          </p:nvSpPr>
          <p:spPr bwMode="auto">
            <a:xfrm>
              <a:off x="908568"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8" name="i$ḷiďè">
              <a:extLst>
                <a:ext uri="{FF2B5EF4-FFF2-40B4-BE49-F238E27FC236}">
                  <a16:creationId xmlns:a16="http://schemas.microsoft.com/office/drawing/2014/main" id="{AFCBC4F1-1055-4876-9F57-6E2A4FE12B01}"/>
                </a:ext>
              </a:extLst>
            </p:cNvPr>
            <p:cNvSpPr/>
            <p:nvPr/>
          </p:nvSpPr>
          <p:spPr bwMode="auto">
            <a:xfrm>
              <a:off x="2041328"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39" name="išḷíḑê">
              <a:extLst>
                <a:ext uri="{FF2B5EF4-FFF2-40B4-BE49-F238E27FC236}">
                  <a16:creationId xmlns:a16="http://schemas.microsoft.com/office/drawing/2014/main" id="{7B67B1F2-C009-483C-AF02-AF7CD9CC0600}"/>
                </a:ext>
              </a:extLst>
            </p:cNvPr>
            <p:cNvSpPr/>
            <p:nvPr/>
          </p:nvSpPr>
          <p:spPr bwMode="auto">
            <a:xfrm>
              <a:off x="2118028"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40" name="íš1iďe">
              <a:extLst>
                <a:ext uri="{FF2B5EF4-FFF2-40B4-BE49-F238E27FC236}">
                  <a16:creationId xmlns:a16="http://schemas.microsoft.com/office/drawing/2014/main" id="{BC971B8A-D9C2-4DD4-9715-E1BF4770DCFD}"/>
                </a:ext>
              </a:extLst>
            </p:cNvPr>
            <p:cNvSpPr/>
            <p:nvPr/>
          </p:nvSpPr>
          <p:spPr bwMode="auto">
            <a:xfrm>
              <a:off x="2348117"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1" name="íšľiḑê">
              <a:extLst>
                <a:ext uri="{FF2B5EF4-FFF2-40B4-BE49-F238E27FC236}">
                  <a16:creationId xmlns:a16="http://schemas.microsoft.com/office/drawing/2014/main" id="{A0E8778B-4382-4CAE-954E-7697FD0E38F4}"/>
                </a:ext>
              </a:extLst>
            </p:cNvPr>
            <p:cNvSpPr/>
            <p:nvPr/>
          </p:nvSpPr>
          <p:spPr bwMode="auto">
            <a:xfrm>
              <a:off x="2660808"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42" name="iśľîďè">
              <a:extLst>
                <a:ext uri="{FF2B5EF4-FFF2-40B4-BE49-F238E27FC236}">
                  <a16:creationId xmlns:a16="http://schemas.microsoft.com/office/drawing/2014/main" id="{4EAA081C-D4C3-49C3-8999-3ADC5B68EAA7}"/>
                </a:ext>
              </a:extLst>
            </p:cNvPr>
            <p:cNvSpPr/>
            <p:nvPr/>
          </p:nvSpPr>
          <p:spPr bwMode="auto">
            <a:xfrm>
              <a:off x="2796502"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43" name="i$1îdè">
              <a:extLst>
                <a:ext uri="{FF2B5EF4-FFF2-40B4-BE49-F238E27FC236}">
                  <a16:creationId xmlns:a16="http://schemas.microsoft.com/office/drawing/2014/main" id="{13431743-9C0F-4F93-B715-A6A7A5293D14}"/>
                </a:ext>
              </a:extLst>
            </p:cNvPr>
            <p:cNvSpPr/>
            <p:nvPr/>
          </p:nvSpPr>
          <p:spPr bwMode="auto">
            <a:xfrm>
              <a:off x="3421880" y="5610901"/>
              <a:ext cx="147494" cy="442486"/>
            </a:xfrm>
            <a:custGeom>
              <a:avLst/>
              <a:gdLst>
                <a:gd name="T0" fmla="*/ 9 w 50"/>
                <a:gd name="T1" fmla="*/ 23 h 149"/>
                <a:gd name="T2" fmla="*/ 13 w 50"/>
                <a:gd name="T3" fmla="*/ 23 h 149"/>
                <a:gd name="T4" fmla="*/ 23 w 50"/>
                <a:gd name="T5" fmla="*/ 0 h 149"/>
                <a:gd name="T6" fmla="*/ 29 w 50"/>
                <a:gd name="T7" fmla="*/ 0 h 149"/>
                <a:gd name="T8" fmla="*/ 36 w 50"/>
                <a:gd name="T9" fmla="*/ 23 h 149"/>
                <a:gd name="T10" fmla="*/ 42 w 50"/>
                <a:gd name="T11" fmla="*/ 23 h 149"/>
                <a:gd name="T12" fmla="*/ 42 w 50"/>
                <a:gd name="T13" fmla="*/ 36 h 149"/>
                <a:gd name="T14" fmla="*/ 44 w 50"/>
                <a:gd name="T15" fmla="*/ 42 h 149"/>
                <a:gd name="T16" fmla="*/ 50 w 50"/>
                <a:gd name="T17" fmla="*/ 42 h 149"/>
                <a:gd name="T18" fmla="*/ 50 w 50"/>
                <a:gd name="T19" fmla="*/ 149 h 149"/>
                <a:gd name="T20" fmla="*/ 0 w 50"/>
                <a:gd name="T21" fmla="*/ 149 h 149"/>
                <a:gd name="T22" fmla="*/ 0 w 50"/>
                <a:gd name="T23" fmla="*/ 42 h 149"/>
                <a:gd name="T24" fmla="*/ 8 w 50"/>
                <a:gd name="T25" fmla="*/ 42 h 149"/>
                <a:gd name="T26" fmla="*/ 9 w 50"/>
                <a:gd name="T27" fmla="*/ 36 h 149"/>
                <a:gd name="T28" fmla="*/ 9 w 50"/>
                <a:gd name="T29" fmla="*/ 23 h 149"/>
                <a:gd name="T30" fmla="*/ 9 w 50"/>
                <a:gd name="T31" fmla="*/ 2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49">
                  <a:moveTo>
                    <a:pt x="9" y="23"/>
                  </a:moveTo>
                  <a:lnTo>
                    <a:pt x="13" y="23"/>
                  </a:lnTo>
                  <a:lnTo>
                    <a:pt x="23" y="0"/>
                  </a:lnTo>
                  <a:lnTo>
                    <a:pt x="29" y="0"/>
                  </a:lnTo>
                  <a:lnTo>
                    <a:pt x="36" y="23"/>
                  </a:lnTo>
                  <a:lnTo>
                    <a:pt x="42" y="23"/>
                  </a:lnTo>
                  <a:lnTo>
                    <a:pt x="42" y="36"/>
                  </a:lnTo>
                  <a:lnTo>
                    <a:pt x="44" y="42"/>
                  </a:lnTo>
                  <a:lnTo>
                    <a:pt x="50" y="42"/>
                  </a:lnTo>
                  <a:lnTo>
                    <a:pt x="50" y="149"/>
                  </a:lnTo>
                  <a:lnTo>
                    <a:pt x="0" y="149"/>
                  </a:lnTo>
                  <a:lnTo>
                    <a:pt x="0" y="42"/>
                  </a:lnTo>
                  <a:lnTo>
                    <a:pt x="8" y="42"/>
                  </a:lnTo>
                  <a:lnTo>
                    <a:pt x="9" y="36"/>
                  </a:lnTo>
                  <a:lnTo>
                    <a:pt x="9" y="23"/>
                  </a:lnTo>
                  <a:lnTo>
                    <a:pt x="9" y="2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4" name="îŝľïḓè">
              <a:extLst>
                <a:ext uri="{FF2B5EF4-FFF2-40B4-BE49-F238E27FC236}">
                  <a16:creationId xmlns:a16="http://schemas.microsoft.com/office/drawing/2014/main" id="{DE94EF8D-D402-4448-8F36-C78900E43B27}"/>
                </a:ext>
              </a:extLst>
            </p:cNvPr>
            <p:cNvSpPr/>
            <p:nvPr/>
          </p:nvSpPr>
          <p:spPr bwMode="auto">
            <a:xfrm>
              <a:off x="3646071" y="5964889"/>
              <a:ext cx="82597" cy="88498"/>
            </a:xfrm>
            <a:custGeom>
              <a:avLst/>
              <a:gdLst>
                <a:gd name="T0" fmla="*/ 0 w 28"/>
                <a:gd name="T1" fmla="*/ 0 h 31"/>
                <a:gd name="T2" fmla="*/ 28 w 28"/>
                <a:gd name="T3" fmla="*/ 0 h 31"/>
                <a:gd name="T4" fmla="*/ 28 w 28"/>
                <a:gd name="T5" fmla="*/ 31 h 31"/>
                <a:gd name="T6" fmla="*/ 0 w 28"/>
                <a:gd name="T7" fmla="*/ 31 h 31"/>
                <a:gd name="T8" fmla="*/ 0 w 28"/>
                <a:gd name="T9" fmla="*/ 0 h 31"/>
                <a:gd name="T10" fmla="*/ 0 w 28"/>
                <a:gd name="T11" fmla="*/ 0 h 31"/>
              </a:gdLst>
              <a:ahLst/>
              <a:cxnLst>
                <a:cxn ang="0">
                  <a:pos x="T0" y="T1"/>
                </a:cxn>
                <a:cxn ang="0">
                  <a:pos x="T2" y="T3"/>
                </a:cxn>
                <a:cxn ang="0">
                  <a:pos x="T4" y="T5"/>
                </a:cxn>
                <a:cxn ang="0">
                  <a:pos x="T6" y="T7"/>
                </a:cxn>
                <a:cxn ang="0">
                  <a:pos x="T8" y="T9"/>
                </a:cxn>
                <a:cxn ang="0">
                  <a:pos x="T10" y="T11"/>
                </a:cxn>
              </a:cxnLst>
              <a:rect l="0" t="0" r="r" b="b"/>
              <a:pathLst>
                <a:path w="28" h="31">
                  <a:moveTo>
                    <a:pt x="0" y="0"/>
                  </a:moveTo>
                  <a:lnTo>
                    <a:pt x="28" y="0"/>
                  </a:lnTo>
                  <a:lnTo>
                    <a:pt x="28" y="31"/>
                  </a:lnTo>
                  <a:lnTo>
                    <a:pt x="0" y="31"/>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45" name="ïŝ1îḑê">
              <a:extLst>
                <a:ext uri="{FF2B5EF4-FFF2-40B4-BE49-F238E27FC236}">
                  <a16:creationId xmlns:a16="http://schemas.microsoft.com/office/drawing/2014/main" id="{A7914C39-7FFF-4625-8F62-A3561D395C37}"/>
                </a:ext>
              </a:extLst>
            </p:cNvPr>
            <p:cNvSpPr/>
            <p:nvPr/>
          </p:nvSpPr>
          <p:spPr bwMode="auto">
            <a:xfrm>
              <a:off x="3675572" y="5021474"/>
              <a:ext cx="778773" cy="1031913"/>
            </a:xfrm>
            <a:custGeom>
              <a:avLst/>
              <a:gdLst>
                <a:gd name="T0" fmla="*/ 124 w 266"/>
                <a:gd name="T1" fmla="*/ 0 h 476"/>
                <a:gd name="T2" fmla="*/ 203 w 266"/>
                <a:gd name="T3" fmla="*/ 0 h 476"/>
                <a:gd name="T4" fmla="*/ 203 w 266"/>
                <a:gd name="T5" fmla="*/ 5 h 476"/>
                <a:gd name="T6" fmla="*/ 209 w 266"/>
                <a:gd name="T7" fmla="*/ 5 h 476"/>
                <a:gd name="T8" fmla="*/ 209 w 266"/>
                <a:gd name="T9" fmla="*/ 9 h 476"/>
                <a:gd name="T10" fmla="*/ 214 w 266"/>
                <a:gd name="T11" fmla="*/ 9 h 476"/>
                <a:gd name="T12" fmla="*/ 214 w 266"/>
                <a:gd name="T13" fmla="*/ 17 h 476"/>
                <a:gd name="T14" fmla="*/ 222 w 266"/>
                <a:gd name="T15" fmla="*/ 17 h 476"/>
                <a:gd name="T16" fmla="*/ 222 w 266"/>
                <a:gd name="T17" fmla="*/ 430 h 476"/>
                <a:gd name="T18" fmla="*/ 230 w 266"/>
                <a:gd name="T19" fmla="*/ 430 h 476"/>
                <a:gd name="T20" fmla="*/ 230 w 266"/>
                <a:gd name="T21" fmla="*/ 453 h 476"/>
                <a:gd name="T22" fmla="*/ 230 w 266"/>
                <a:gd name="T23" fmla="*/ 462 h 476"/>
                <a:gd name="T24" fmla="*/ 266 w 266"/>
                <a:gd name="T25" fmla="*/ 462 h 476"/>
                <a:gd name="T26" fmla="*/ 266 w 266"/>
                <a:gd name="T27" fmla="*/ 476 h 476"/>
                <a:gd name="T28" fmla="*/ 230 w 266"/>
                <a:gd name="T29" fmla="*/ 476 h 476"/>
                <a:gd name="T30" fmla="*/ 222 w 266"/>
                <a:gd name="T31" fmla="*/ 476 h 476"/>
                <a:gd name="T32" fmla="*/ 199 w 266"/>
                <a:gd name="T33" fmla="*/ 476 h 476"/>
                <a:gd name="T34" fmla="*/ 124 w 266"/>
                <a:gd name="T35" fmla="*/ 476 h 476"/>
                <a:gd name="T36" fmla="*/ 48 w 266"/>
                <a:gd name="T37" fmla="*/ 476 h 476"/>
                <a:gd name="T38" fmla="*/ 0 w 266"/>
                <a:gd name="T39" fmla="*/ 476 h 476"/>
                <a:gd name="T40" fmla="*/ 0 w 266"/>
                <a:gd name="T41" fmla="*/ 453 h 476"/>
                <a:gd name="T42" fmla="*/ 0 w 266"/>
                <a:gd name="T43" fmla="*/ 411 h 476"/>
                <a:gd name="T44" fmla="*/ 10 w 266"/>
                <a:gd name="T45" fmla="*/ 411 h 476"/>
                <a:gd name="T46" fmla="*/ 10 w 266"/>
                <a:gd name="T47" fmla="*/ 166 h 476"/>
                <a:gd name="T48" fmla="*/ 17 w 266"/>
                <a:gd name="T49" fmla="*/ 166 h 476"/>
                <a:gd name="T50" fmla="*/ 17 w 266"/>
                <a:gd name="T51" fmla="*/ 155 h 476"/>
                <a:gd name="T52" fmla="*/ 23 w 266"/>
                <a:gd name="T53" fmla="*/ 155 h 476"/>
                <a:gd name="T54" fmla="*/ 23 w 266"/>
                <a:gd name="T55" fmla="*/ 143 h 476"/>
                <a:gd name="T56" fmla="*/ 25 w 266"/>
                <a:gd name="T57" fmla="*/ 143 h 476"/>
                <a:gd name="T58" fmla="*/ 44 w 266"/>
                <a:gd name="T59" fmla="*/ 111 h 476"/>
                <a:gd name="T60" fmla="*/ 46 w 266"/>
                <a:gd name="T61" fmla="*/ 111 h 476"/>
                <a:gd name="T62" fmla="*/ 48 w 266"/>
                <a:gd name="T63" fmla="*/ 111 h 476"/>
                <a:gd name="T64" fmla="*/ 48 w 266"/>
                <a:gd name="T65" fmla="*/ 76 h 476"/>
                <a:gd name="T66" fmla="*/ 50 w 266"/>
                <a:gd name="T67" fmla="*/ 76 h 476"/>
                <a:gd name="T68" fmla="*/ 50 w 266"/>
                <a:gd name="T69" fmla="*/ 113 h 476"/>
                <a:gd name="T70" fmla="*/ 69 w 266"/>
                <a:gd name="T71" fmla="*/ 143 h 476"/>
                <a:gd name="T72" fmla="*/ 71 w 266"/>
                <a:gd name="T73" fmla="*/ 143 h 476"/>
                <a:gd name="T74" fmla="*/ 71 w 266"/>
                <a:gd name="T75" fmla="*/ 155 h 476"/>
                <a:gd name="T76" fmla="*/ 75 w 266"/>
                <a:gd name="T77" fmla="*/ 155 h 476"/>
                <a:gd name="T78" fmla="*/ 75 w 266"/>
                <a:gd name="T79" fmla="*/ 166 h 476"/>
                <a:gd name="T80" fmla="*/ 82 w 266"/>
                <a:gd name="T81" fmla="*/ 166 h 476"/>
                <a:gd name="T82" fmla="*/ 82 w 266"/>
                <a:gd name="T83" fmla="*/ 453 h 476"/>
                <a:gd name="T84" fmla="*/ 124 w 266"/>
                <a:gd name="T85" fmla="*/ 453 h 476"/>
                <a:gd name="T86" fmla="*/ 124 w 266"/>
                <a:gd name="T87" fmla="*/ 23 h 476"/>
                <a:gd name="T88" fmla="*/ 124 w 266"/>
                <a:gd name="T89" fmla="*/ 17 h 476"/>
                <a:gd name="T90" fmla="*/ 124 w 266"/>
                <a:gd name="T91" fmla="*/ 17 h 476"/>
                <a:gd name="T92" fmla="*/ 124 w 266"/>
                <a:gd name="T93" fmla="*/ 11 h 476"/>
                <a:gd name="T94" fmla="*/ 124 w 266"/>
                <a:gd name="T95" fmla="*/ 9 h 476"/>
                <a:gd name="T96" fmla="*/ 124 w 266"/>
                <a:gd name="T97" fmla="*/ 5 h 476"/>
                <a:gd name="T98" fmla="*/ 124 w 266"/>
                <a:gd name="T99" fmla="*/ 0 h 476"/>
                <a:gd name="T100" fmla="*/ 124 w 266"/>
                <a:gd name="T101"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476">
                  <a:moveTo>
                    <a:pt x="124" y="0"/>
                  </a:moveTo>
                  <a:lnTo>
                    <a:pt x="203" y="0"/>
                  </a:lnTo>
                  <a:lnTo>
                    <a:pt x="203" y="5"/>
                  </a:lnTo>
                  <a:lnTo>
                    <a:pt x="209" y="5"/>
                  </a:lnTo>
                  <a:lnTo>
                    <a:pt x="209" y="9"/>
                  </a:lnTo>
                  <a:lnTo>
                    <a:pt x="214" y="9"/>
                  </a:lnTo>
                  <a:lnTo>
                    <a:pt x="214" y="17"/>
                  </a:lnTo>
                  <a:lnTo>
                    <a:pt x="222" y="17"/>
                  </a:lnTo>
                  <a:lnTo>
                    <a:pt x="222" y="430"/>
                  </a:lnTo>
                  <a:lnTo>
                    <a:pt x="230" y="430"/>
                  </a:lnTo>
                  <a:lnTo>
                    <a:pt x="230" y="453"/>
                  </a:lnTo>
                  <a:lnTo>
                    <a:pt x="230" y="462"/>
                  </a:lnTo>
                  <a:lnTo>
                    <a:pt x="266" y="462"/>
                  </a:lnTo>
                  <a:lnTo>
                    <a:pt x="266" y="476"/>
                  </a:lnTo>
                  <a:lnTo>
                    <a:pt x="230" y="476"/>
                  </a:lnTo>
                  <a:lnTo>
                    <a:pt x="222" y="476"/>
                  </a:lnTo>
                  <a:lnTo>
                    <a:pt x="199" y="476"/>
                  </a:lnTo>
                  <a:lnTo>
                    <a:pt x="124" y="476"/>
                  </a:lnTo>
                  <a:lnTo>
                    <a:pt x="48" y="476"/>
                  </a:lnTo>
                  <a:lnTo>
                    <a:pt x="0" y="476"/>
                  </a:lnTo>
                  <a:lnTo>
                    <a:pt x="0" y="453"/>
                  </a:lnTo>
                  <a:lnTo>
                    <a:pt x="0" y="411"/>
                  </a:lnTo>
                  <a:lnTo>
                    <a:pt x="10" y="411"/>
                  </a:lnTo>
                  <a:lnTo>
                    <a:pt x="10" y="166"/>
                  </a:lnTo>
                  <a:lnTo>
                    <a:pt x="17" y="166"/>
                  </a:lnTo>
                  <a:lnTo>
                    <a:pt x="17" y="155"/>
                  </a:lnTo>
                  <a:lnTo>
                    <a:pt x="23" y="155"/>
                  </a:lnTo>
                  <a:lnTo>
                    <a:pt x="23" y="143"/>
                  </a:lnTo>
                  <a:lnTo>
                    <a:pt x="25" y="143"/>
                  </a:lnTo>
                  <a:lnTo>
                    <a:pt x="44" y="111"/>
                  </a:lnTo>
                  <a:lnTo>
                    <a:pt x="46" y="111"/>
                  </a:lnTo>
                  <a:lnTo>
                    <a:pt x="48" y="111"/>
                  </a:lnTo>
                  <a:lnTo>
                    <a:pt x="48" y="76"/>
                  </a:lnTo>
                  <a:lnTo>
                    <a:pt x="50" y="76"/>
                  </a:lnTo>
                  <a:lnTo>
                    <a:pt x="50" y="113"/>
                  </a:lnTo>
                  <a:lnTo>
                    <a:pt x="69" y="143"/>
                  </a:lnTo>
                  <a:lnTo>
                    <a:pt x="71" y="143"/>
                  </a:lnTo>
                  <a:lnTo>
                    <a:pt x="71" y="155"/>
                  </a:lnTo>
                  <a:lnTo>
                    <a:pt x="75" y="155"/>
                  </a:lnTo>
                  <a:lnTo>
                    <a:pt x="75" y="166"/>
                  </a:lnTo>
                  <a:lnTo>
                    <a:pt x="82" y="166"/>
                  </a:lnTo>
                  <a:lnTo>
                    <a:pt x="82" y="453"/>
                  </a:lnTo>
                  <a:lnTo>
                    <a:pt x="124" y="453"/>
                  </a:lnTo>
                  <a:lnTo>
                    <a:pt x="124" y="23"/>
                  </a:lnTo>
                  <a:lnTo>
                    <a:pt x="124" y="17"/>
                  </a:lnTo>
                  <a:lnTo>
                    <a:pt x="124" y="17"/>
                  </a:lnTo>
                  <a:lnTo>
                    <a:pt x="124" y="11"/>
                  </a:lnTo>
                  <a:lnTo>
                    <a:pt x="124" y="9"/>
                  </a:lnTo>
                  <a:lnTo>
                    <a:pt x="124" y="5"/>
                  </a:lnTo>
                  <a:lnTo>
                    <a:pt x="124" y="0"/>
                  </a:lnTo>
                  <a:lnTo>
                    <a:pt x="124"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6" name="ïs1iḍê">
              <a:extLst>
                <a:ext uri="{FF2B5EF4-FFF2-40B4-BE49-F238E27FC236}">
                  <a16:creationId xmlns:a16="http://schemas.microsoft.com/office/drawing/2014/main" id="{376A8BEC-9D7C-4711-820C-E7882ADBEFDA}"/>
                </a:ext>
              </a:extLst>
            </p:cNvPr>
            <p:cNvSpPr/>
            <p:nvPr/>
          </p:nvSpPr>
          <p:spPr bwMode="auto">
            <a:xfrm>
              <a:off x="4383548" y="5622700"/>
              <a:ext cx="306789" cy="430687"/>
            </a:xfrm>
            <a:custGeom>
              <a:avLst/>
              <a:gdLst>
                <a:gd name="T0" fmla="*/ 48 w 103"/>
                <a:gd name="T1" fmla="*/ 112 h 145"/>
                <a:gd name="T2" fmla="*/ 103 w 103"/>
                <a:gd name="T3" fmla="*/ 112 h 145"/>
                <a:gd name="T4" fmla="*/ 103 w 103"/>
                <a:gd name="T5" fmla="*/ 145 h 145"/>
                <a:gd name="T6" fmla="*/ 48 w 103"/>
                <a:gd name="T7" fmla="*/ 145 h 145"/>
                <a:gd name="T8" fmla="*/ 23 w 103"/>
                <a:gd name="T9" fmla="*/ 145 h 145"/>
                <a:gd name="T10" fmla="*/ 0 w 103"/>
                <a:gd name="T11" fmla="*/ 145 h 145"/>
                <a:gd name="T12" fmla="*/ 0 w 103"/>
                <a:gd name="T13" fmla="*/ 11 h 145"/>
                <a:gd name="T14" fmla="*/ 6 w 103"/>
                <a:gd name="T15" fmla="*/ 11 h 145"/>
                <a:gd name="T16" fmla="*/ 6 w 103"/>
                <a:gd name="T17" fmla="*/ 0 h 145"/>
                <a:gd name="T18" fmla="*/ 34 w 103"/>
                <a:gd name="T19" fmla="*/ 0 h 145"/>
                <a:gd name="T20" fmla="*/ 34 w 103"/>
                <a:gd name="T21" fmla="*/ 11 h 145"/>
                <a:gd name="T22" fmla="*/ 48 w 103"/>
                <a:gd name="T23" fmla="*/ 11 h 145"/>
                <a:gd name="T24" fmla="*/ 48 w 103"/>
                <a:gd name="T25" fmla="*/ 112 h 145"/>
                <a:gd name="T26" fmla="*/ 48 w 103"/>
                <a:gd name="T27" fmla="*/ 1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145">
                  <a:moveTo>
                    <a:pt x="48" y="112"/>
                  </a:moveTo>
                  <a:lnTo>
                    <a:pt x="103" y="112"/>
                  </a:lnTo>
                  <a:lnTo>
                    <a:pt x="103" y="145"/>
                  </a:lnTo>
                  <a:lnTo>
                    <a:pt x="48" y="145"/>
                  </a:lnTo>
                  <a:lnTo>
                    <a:pt x="23" y="145"/>
                  </a:lnTo>
                  <a:lnTo>
                    <a:pt x="0" y="145"/>
                  </a:lnTo>
                  <a:lnTo>
                    <a:pt x="0" y="11"/>
                  </a:lnTo>
                  <a:lnTo>
                    <a:pt x="6" y="11"/>
                  </a:lnTo>
                  <a:lnTo>
                    <a:pt x="6" y="0"/>
                  </a:lnTo>
                  <a:lnTo>
                    <a:pt x="34" y="0"/>
                  </a:lnTo>
                  <a:lnTo>
                    <a:pt x="34" y="11"/>
                  </a:lnTo>
                  <a:lnTo>
                    <a:pt x="48" y="11"/>
                  </a:lnTo>
                  <a:lnTo>
                    <a:pt x="48" y="112"/>
                  </a:lnTo>
                  <a:lnTo>
                    <a:pt x="48" y="112"/>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7" name="îsļïdé">
              <a:extLst>
                <a:ext uri="{FF2B5EF4-FFF2-40B4-BE49-F238E27FC236}">
                  <a16:creationId xmlns:a16="http://schemas.microsoft.com/office/drawing/2014/main" id="{83CE5A90-E7A3-40C4-AF9A-B2CCE17A1389}"/>
                </a:ext>
              </a:extLst>
            </p:cNvPr>
            <p:cNvSpPr/>
            <p:nvPr/>
          </p:nvSpPr>
          <p:spPr bwMode="auto">
            <a:xfrm>
              <a:off x="4908627" y="5634500"/>
              <a:ext cx="365788" cy="418888"/>
            </a:xfrm>
            <a:custGeom>
              <a:avLst/>
              <a:gdLst>
                <a:gd name="T0" fmla="*/ 0 w 124"/>
                <a:gd name="T1" fmla="*/ 0 h 142"/>
                <a:gd name="T2" fmla="*/ 124 w 124"/>
                <a:gd name="T3" fmla="*/ 0 h 142"/>
                <a:gd name="T4" fmla="*/ 124 w 124"/>
                <a:gd name="T5" fmla="*/ 142 h 142"/>
                <a:gd name="T6" fmla="*/ 0 w 124"/>
                <a:gd name="T7" fmla="*/ 142 h 142"/>
                <a:gd name="T8" fmla="*/ 0 w 124"/>
                <a:gd name="T9" fmla="*/ 0 h 142"/>
                <a:gd name="T10" fmla="*/ 0 w 124"/>
                <a:gd name="T11" fmla="*/ 0 h 142"/>
              </a:gdLst>
              <a:ahLst/>
              <a:cxnLst>
                <a:cxn ang="0">
                  <a:pos x="T0" y="T1"/>
                </a:cxn>
                <a:cxn ang="0">
                  <a:pos x="T2" y="T3"/>
                </a:cxn>
                <a:cxn ang="0">
                  <a:pos x="T4" y="T5"/>
                </a:cxn>
                <a:cxn ang="0">
                  <a:pos x="T6" y="T7"/>
                </a:cxn>
                <a:cxn ang="0">
                  <a:pos x="T8" y="T9"/>
                </a:cxn>
                <a:cxn ang="0">
                  <a:pos x="T10" y="T11"/>
                </a:cxn>
              </a:cxnLst>
              <a:rect l="0" t="0" r="r" b="b"/>
              <a:pathLst>
                <a:path w="124" h="142">
                  <a:moveTo>
                    <a:pt x="0" y="0"/>
                  </a:moveTo>
                  <a:lnTo>
                    <a:pt x="124" y="0"/>
                  </a:lnTo>
                  <a:lnTo>
                    <a:pt x="124" y="142"/>
                  </a:lnTo>
                  <a:lnTo>
                    <a:pt x="0" y="142"/>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8" name="ïṩḻíḋè">
              <a:extLst>
                <a:ext uri="{FF2B5EF4-FFF2-40B4-BE49-F238E27FC236}">
                  <a16:creationId xmlns:a16="http://schemas.microsoft.com/office/drawing/2014/main" id="{5ECFB45B-C0BE-4D47-8927-C2688F9BC984}"/>
                </a:ext>
              </a:extLst>
            </p:cNvPr>
            <p:cNvSpPr/>
            <p:nvPr/>
          </p:nvSpPr>
          <p:spPr bwMode="auto">
            <a:xfrm>
              <a:off x="5303915" y="5410309"/>
              <a:ext cx="873170" cy="643080"/>
            </a:xfrm>
            <a:custGeom>
              <a:avLst/>
              <a:gdLst>
                <a:gd name="T0" fmla="*/ 84 w 296"/>
                <a:gd name="T1" fmla="*/ 193 h 218"/>
                <a:gd name="T2" fmla="*/ 94 w 296"/>
                <a:gd name="T3" fmla="*/ 193 h 218"/>
                <a:gd name="T4" fmla="*/ 94 w 296"/>
                <a:gd name="T5" fmla="*/ 199 h 218"/>
                <a:gd name="T6" fmla="*/ 113 w 296"/>
                <a:gd name="T7" fmla="*/ 199 h 218"/>
                <a:gd name="T8" fmla="*/ 113 w 296"/>
                <a:gd name="T9" fmla="*/ 206 h 218"/>
                <a:gd name="T10" fmla="*/ 160 w 296"/>
                <a:gd name="T11" fmla="*/ 206 h 218"/>
                <a:gd name="T12" fmla="*/ 160 w 296"/>
                <a:gd name="T13" fmla="*/ 9 h 218"/>
                <a:gd name="T14" fmla="*/ 178 w 296"/>
                <a:gd name="T15" fmla="*/ 9 h 218"/>
                <a:gd name="T16" fmla="*/ 178 w 296"/>
                <a:gd name="T17" fmla="*/ 0 h 218"/>
                <a:gd name="T18" fmla="*/ 218 w 296"/>
                <a:gd name="T19" fmla="*/ 0 h 218"/>
                <a:gd name="T20" fmla="*/ 218 w 296"/>
                <a:gd name="T21" fmla="*/ 9 h 218"/>
                <a:gd name="T22" fmla="*/ 231 w 296"/>
                <a:gd name="T23" fmla="*/ 9 h 218"/>
                <a:gd name="T24" fmla="*/ 231 w 296"/>
                <a:gd name="T25" fmla="*/ 206 h 218"/>
                <a:gd name="T26" fmla="*/ 245 w 296"/>
                <a:gd name="T27" fmla="*/ 206 h 218"/>
                <a:gd name="T28" fmla="*/ 245 w 296"/>
                <a:gd name="T29" fmla="*/ 214 h 218"/>
                <a:gd name="T30" fmla="*/ 296 w 296"/>
                <a:gd name="T31" fmla="*/ 214 h 218"/>
                <a:gd name="T32" fmla="*/ 296 w 296"/>
                <a:gd name="T33" fmla="*/ 218 h 218"/>
                <a:gd name="T34" fmla="*/ 245 w 296"/>
                <a:gd name="T35" fmla="*/ 218 h 218"/>
                <a:gd name="T36" fmla="*/ 231 w 296"/>
                <a:gd name="T37" fmla="*/ 218 h 218"/>
                <a:gd name="T38" fmla="*/ 160 w 296"/>
                <a:gd name="T39" fmla="*/ 218 h 218"/>
                <a:gd name="T40" fmla="*/ 130 w 296"/>
                <a:gd name="T41" fmla="*/ 218 h 218"/>
                <a:gd name="T42" fmla="*/ 84 w 296"/>
                <a:gd name="T43" fmla="*/ 218 h 218"/>
                <a:gd name="T44" fmla="*/ 80 w 296"/>
                <a:gd name="T45" fmla="*/ 218 h 218"/>
                <a:gd name="T46" fmla="*/ 50 w 296"/>
                <a:gd name="T47" fmla="*/ 218 h 218"/>
                <a:gd name="T48" fmla="*/ 0 w 296"/>
                <a:gd name="T49" fmla="*/ 218 h 218"/>
                <a:gd name="T50" fmla="*/ 0 w 296"/>
                <a:gd name="T51" fmla="*/ 4 h 218"/>
                <a:gd name="T52" fmla="*/ 50 w 296"/>
                <a:gd name="T53" fmla="*/ 4 h 218"/>
                <a:gd name="T54" fmla="*/ 50 w 296"/>
                <a:gd name="T55" fmla="*/ 25 h 218"/>
                <a:gd name="T56" fmla="*/ 84 w 296"/>
                <a:gd name="T57" fmla="*/ 25 h 218"/>
                <a:gd name="T58" fmla="*/ 84 w 296"/>
                <a:gd name="T59" fmla="*/ 193 h 218"/>
                <a:gd name="T60" fmla="*/ 84 w 296"/>
                <a:gd name="T61" fmla="*/ 19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6" h="218">
                  <a:moveTo>
                    <a:pt x="84" y="193"/>
                  </a:moveTo>
                  <a:lnTo>
                    <a:pt x="94" y="193"/>
                  </a:lnTo>
                  <a:lnTo>
                    <a:pt x="94" y="199"/>
                  </a:lnTo>
                  <a:lnTo>
                    <a:pt x="113" y="199"/>
                  </a:lnTo>
                  <a:lnTo>
                    <a:pt x="113" y="206"/>
                  </a:lnTo>
                  <a:lnTo>
                    <a:pt x="160" y="206"/>
                  </a:lnTo>
                  <a:lnTo>
                    <a:pt x="160" y="9"/>
                  </a:lnTo>
                  <a:lnTo>
                    <a:pt x="178" y="9"/>
                  </a:lnTo>
                  <a:lnTo>
                    <a:pt x="178" y="0"/>
                  </a:lnTo>
                  <a:lnTo>
                    <a:pt x="218" y="0"/>
                  </a:lnTo>
                  <a:lnTo>
                    <a:pt x="218" y="9"/>
                  </a:lnTo>
                  <a:lnTo>
                    <a:pt x="231" y="9"/>
                  </a:lnTo>
                  <a:lnTo>
                    <a:pt x="231" y="206"/>
                  </a:lnTo>
                  <a:lnTo>
                    <a:pt x="245" y="206"/>
                  </a:lnTo>
                  <a:lnTo>
                    <a:pt x="245" y="214"/>
                  </a:lnTo>
                  <a:lnTo>
                    <a:pt x="296" y="214"/>
                  </a:lnTo>
                  <a:lnTo>
                    <a:pt x="296" y="218"/>
                  </a:lnTo>
                  <a:lnTo>
                    <a:pt x="245" y="218"/>
                  </a:lnTo>
                  <a:lnTo>
                    <a:pt x="231" y="218"/>
                  </a:lnTo>
                  <a:lnTo>
                    <a:pt x="160" y="218"/>
                  </a:lnTo>
                  <a:lnTo>
                    <a:pt x="130" y="218"/>
                  </a:lnTo>
                  <a:lnTo>
                    <a:pt x="84" y="218"/>
                  </a:lnTo>
                  <a:lnTo>
                    <a:pt x="80" y="218"/>
                  </a:lnTo>
                  <a:lnTo>
                    <a:pt x="50" y="218"/>
                  </a:lnTo>
                  <a:lnTo>
                    <a:pt x="0" y="218"/>
                  </a:lnTo>
                  <a:lnTo>
                    <a:pt x="0" y="4"/>
                  </a:lnTo>
                  <a:lnTo>
                    <a:pt x="50" y="4"/>
                  </a:lnTo>
                  <a:lnTo>
                    <a:pt x="50" y="25"/>
                  </a:lnTo>
                  <a:lnTo>
                    <a:pt x="84" y="25"/>
                  </a:lnTo>
                  <a:lnTo>
                    <a:pt x="84" y="193"/>
                  </a:lnTo>
                  <a:lnTo>
                    <a:pt x="84" y="19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9" name="ïṥḻïḍè">
              <a:extLst>
                <a:ext uri="{FF2B5EF4-FFF2-40B4-BE49-F238E27FC236}">
                  <a16:creationId xmlns:a16="http://schemas.microsoft.com/office/drawing/2014/main" id="{5511EAEE-6F34-47C0-B55E-003AFDC42AF0}"/>
                </a:ext>
              </a:extLst>
            </p:cNvPr>
            <p:cNvSpPr/>
            <p:nvPr/>
          </p:nvSpPr>
          <p:spPr bwMode="auto">
            <a:xfrm>
              <a:off x="35399"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0" name="îṣ1iḋê">
              <a:extLst>
                <a:ext uri="{FF2B5EF4-FFF2-40B4-BE49-F238E27FC236}">
                  <a16:creationId xmlns:a16="http://schemas.microsoft.com/office/drawing/2014/main" id="{BD52D1FA-6B93-4BBB-AA76-6639FB421281}"/>
                </a:ext>
              </a:extLst>
            </p:cNvPr>
            <p:cNvSpPr/>
            <p:nvPr/>
          </p:nvSpPr>
          <p:spPr bwMode="auto">
            <a:xfrm>
              <a:off x="2796502" y="4887064"/>
              <a:ext cx="595877" cy="1166323"/>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1" name="ïṡļîḓê">
              <a:extLst>
                <a:ext uri="{FF2B5EF4-FFF2-40B4-BE49-F238E27FC236}">
                  <a16:creationId xmlns:a16="http://schemas.microsoft.com/office/drawing/2014/main" id="{0B15C851-F157-4A57-BC95-4B7A43139144}"/>
                </a:ext>
              </a:extLst>
            </p:cNvPr>
            <p:cNvSpPr/>
            <p:nvPr/>
          </p:nvSpPr>
          <p:spPr bwMode="auto">
            <a:xfrm>
              <a:off x="4708034" y="6006189"/>
              <a:ext cx="631276" cy="47199"/>
            </a:xfrm>
            <a:custGeom>
              <a:avLst/>
              <a:gdLst>
                <a:gd name="T0" fmla="*/ 0 w 212"/>
                <a:gd name="T1" fmla="*/ 0 h 15"/>
                <a:gd name="T2" fmla="*/ 212 w 212"/>
                <a:gd name="T3" fmla="*/ 0 h 15"/>
                <a:gd name="T4" fmla="*/ 212 w 212"/>
                <a:gd name="T5" fmla="*/ 15 h 15"/>
                <a:gd name="T6" fmla="*/ 0 w 212"/>
                <a:gd name="T7" fmla="*/ 15 h 15"/>
                <a:gd name="T8" fmla="*/ 0 w 212"/>
                <a:gd name="T9" fmla="*/ 0 h 15"/>
                <a:gd name="T10" fmla="*/ 0 w 212"/>
                <a:gd name="T11" fmla="*/ 0 h 15"/>
              </a:gdLst>
              <a:ahLst/>
              <a:cxnLst>
                <a:cxn ang="0">
                  <a:pos x="T0" y="T1"/>
                </a:cxn>
                <a:cxn ang="0">
                  <a:pos x="T2" y="T3"/>
                </a:cxn>
                <a:cxn ang="0">
                  <a:pos x="T4" y="T5"/>
                </a:cxn>
                <a:cxn ang="0">
                  <a:pos x="T6" y="T7"/>
                </a:cxn>
                <a:cxn ang="0">
                  <a:pos x="T8" y="T9"/>
                </a:cxn>
                <a:cxn ang="0">
                  <a:pos x="T10" y="T11"/>
                </a:cxn>
              </a:cxnLst>
              <a:rect l="0" t="0" r="r" b="b"/>
              <a:pathLst>
                <a:path w="212" h="15">
                  <a:moveTo>
                    <a:pt x="0" y="0"/>
                  </a:moveTo>
                  <a:lnTo>
                    <a:pt x="212" y="0"/>
                  </a:lnTo>
                  <a:lnTo>
                    <a:pt x="212" y="15"/>
                  </a:lnTo>
                  <a:lnTo>
                    <a:pt x="0" y="15"/>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52" name="íSḷídê">
              <a:extLst>
                <a:ext uri="{FF2B5EF4-FFF2-40B4-BE49-F238E27FC236}">
                  <a16:creationId xmlns:a16="http://schemas.microsoft.com/office/drawing/2014/main" id="{24B91648-F27B-4881-A656-9EE49B9927C7}"/>
                </a:ext>
              </a:extLst>
            </p:cNvPr>
            <p:cNvSpPr/>
            <p:nvPr/>
          </p:nvSpPr>
          <p:spPr bwMode="auto">
            <a:xfrm>
              <a:off x="0" y="5982589"/>
              <a:ext cx="9144000" cy="316525"/>
            </a:xfrm>
            <a:custGeom>
              <a:avLst/>
              <a:gdLst>
                <a:gd name="T0" fmla="*/ 132 w 2098"/>
                <a:gd name="T1" fmla="*/ 21 h 101"/>
                <a:gd name="T2" fmla="*/ 138 w 2098"/>
                <a:gd name="T3" fmla="*/ 0 h 101"/>
                <a:gd name="T4" fmla="*/ 281 w 2098"/>
                <a:gd name="T5" fmla="*/ 21 h 101"/>
                <a:gd name="T6" fmla="*/ 289 w 2098"/>
                <a:gd name="T7" fmla="*/ 0 h 101"/>
                <a:gd name="T8" fmla="*/ 675 w 2098"/>
                <a:gd name="T9" fmla="*/ 21 h 101"/>
                <a:gd name="T10" fmla="*/ 685 w 2098"/>
                <a:gd name="T11" fmla="*/ 0 h 101"/>
                <a:gd name="T12" fmla="*/ 706 w 2098"/>
                <a:gd name="T13" fmla="*/ 21 h 101"/>
                <a:gd name="T14" fmla="*/ 710 w 2098"/>
                <a:gd name="T15" fmla="*/ 0 h 101"/>
                <a:gd name="T16" fmla="*/ 819 w 2098"/>
                <a:gd name="T17" fmla="*/ 21 h 101"/>
                <a:gd name="T18" fmla="*/ 824 w 2098"/>
                <a:gd name="T19" fmla="*/ 0 h 101"/>
                <a:gd name="T20" fmla="*/ 889 w 2098"/>
                <a:gd name="T21" fmla="*/ 21 h 101"/>
                <a:gd name="T22" fmla="*/ 895 w 2098"/>
                <a:gd name="T23" fmla="*/ 0 h 101"/>
                <a:gd name="T24" fmla="*/ 979 w 2098"/>
                <a:gd name="T25" fmla="*/ 21 h 101"/>
                <a:gd name="T26" fmla="*/ 987 w 2098"/>
                <a:gd name="T27" fmla="*/ 0 h 101"/>
                <a:gd name="T28" fmla="*/ 1222 w 2098"/>
                <a:gd name="T29" fmla="*/ 21 h 101"/>
                <a:gd name="T30" fmla="*/ 1228 w 2098"/>
                <a:gd name="T31" fmla="*/ 0 h 101"/>
                <a:gd name="T32" fmla="*/ 1257 w 2098"/>
                <a:gd name="T33" fmla="*/ 21 h 101"/>
                <a:gd name="T34" fmla="*/ 1260 w 2098"/>
                <a:gd name="T35" fmla="*/ 4 h 101"/>
                <a:gd name="T36" fmla="*/ 1352 w 2098"/>
                <a:gd name="T37" fmla="*/ 0 h 101"/>
                <a:gd name="T38" fmla="*/ 1362 w 2098"/>
                <a:gd name="T39" fmla="*/ 4 h 101"/>
                <a:gd name="T40" fmla="*/ 1446 w 2098"/>
                <a:gd name="T41" fmla="*/ 0 h 101"/>
                <a:gd name="T42" fmla="*/ 1446 w 2098"/>
                <a:gd name="T43" fmla="*/ 11 h 101"/>
                <a:gd name="T44" fmla="*/ 1477 w 2098"/>
                <a:gd name="T45" fmla="*/ 21 h 101"/>
                <a:gd name="T46" fmla="*/ 1478 w 2098"/>
                <a:gd name="T47" fmla="*/ 0 h 101"/>
                <a:gd name="T48" fmla="*/ 1582 w 2098"/>
                <a:gd name="T49" fmla="*/ 21 h 101"/>
                <a:gd name="T50" fmla="*/ 1610 w 2098"/>
                <a:gd name="T51" fmla="*/ 0 h 101"/>
                <a:gd name="T52" fmla="*/ 1783 w 2098"/>
                <a:gd name="T53" fmla="*/ 21 h 101"/>
                <a:gd name="T54" fmla="*/ 1792 w 2098"/>
                <a:gd name="T55" fmla="*/ 0 h 101"/>
                <a:gd name="T56" fmla="*/ 1884 w 2098"/>
                <a:gd name="T57" fmla="*/ 4 h 101"/>
                <a:gd name="T58" fmla="*/ 1903 w 2098"/>
                <a:gd name="T59" fmla="*/ 11 h 101"/>
                <a:gd name="T60" fmla="*/ 1928 w 2098"/>
                <a:gd name="T61" fmla="*/ 0 h 101"/>
                <a:gd name="T62" fmla="*/ 2029 w 2098"/>
                <a:gd name="T63" fmla="*/ 11 h 101"/>
                <a:gd name="T64" fmla="*/ 2037 w 2098"/>
                <a:gd name="T65" fmla="*/ 19 h 101"/>
                <a:gd name="T66" fmla="*/ 2046 w 2098"/>
                <a:gd name="T67" fmla="*/ 4 h 101"/>
                <a:gd name="T68" fmla="*/ 2081 w 2098"/>
                <a:gd name="T69" fmla="*/ 19 h 101"/>
                <a:gd name="T70" fmla="*/ 2087 w 2098"/>
                <a:gd name="T71" fmla="*/ 21 h 101"/>
                <a:gd name="T72" fmla="*/ 2098 w 2098"/>
                <a:gd name="T73" fmla="*/ 57 h 101"/>
                <a:gd name="T74" fmla="*/ 2098 w 2098"/>
                <a:gd name="T75" fmla="*/ 101 h 101"/>
                <a:gd name="T76" fmla="*/ 0 w 2098"/>
                <a:gd name="T77" fmla="*/ 101 h 101"/>
                <a:gd name="T78" fmla="*/ 0 w 2098"/>
                <a:gd name="T79" fmla="*/ 57 h 101"/>
                <a:gd name="T80" fmla="*/ 4 w 2098"/>
                <a:gd name="T81" fmla="*/ 21 h 101"/>
                <a:gd name="T82" fmla="*/ 132 w 2098"/>
                <a:gd name="T8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98" h="101">
                  <a:moveTo>
                    <a:pt x="132" y="0"/>
                  </a:moveTo>
                  <a:lnTo>
                    <a:pt x="132" y="21"/>
                  </a:lnTo>
                  <a:lnTo>
                    <a:pt x="138" y="21"/>
                  </a:lnTo>
                  <a:lnTo>
                    <a:pt x="138" y="0"/>
                  </a:lnTo>
                  <a:lnTo>
                    <a:pt x="281" y="0"/>
                  </a:lnTo>
                  <a:lnTo>
                    <a:pt x="281" y="21"/>
                  </a:lnTo>
                  <a:lnTo>
                    <a:pt x="289" y="21"/>
                  </a:lnTo>
                  <a:lnTo>
                    <a:pt x="289" y="0"/>
                  </a:lnTo>
                  <a:lnTo>
                    <a:pt x="675" y="0"/>
                  </a:lnTo>
                  <a:lnTo>
                    <a:pt x="675" y="21"/>
                  </a:lnTo>
                  <a:lnTo>
                    <a:pt x="685" y="21"/>
                  </a:lnTo>
                  <a:lnTo>
                    <a:pt x="685" y="0"/>
                  </a:lnTo>
                  <a:lnTo>
                    <a:pt x="706" y="0"/>
                  </a:lnTo>
                  <a:lnTo>
                    <a:pt x="706" y="21"/>
                  </a:lnTo>
                  <a:lnTo>
                    <a:pt x="710" y="21"/>
                  </a:lnTo>
                  <a:lnTo>
                    <a:pt x="710" y="0"/>
                  </a:lnTo>
                  <a:lnTo>
                    <a:pt x="819" y="0"/>
                  </a:lnTo>
                  <a:lnTo>
                    <a:pt x="819" y="21"/>
                  </a:lnTo>
                  <a:lnTo>
                    <a:pt x="824" y="21"/>
                  </a:lnTo>
                  <a:lnTo>
                    <a:pt x="824" y="0"/>
                  </a:lnTo>
                  <a:lnTo>
                    <a:pt x="889" y="0"/>
                  </a:lnTo>
                  <a:lnTo>
                    <a:pt x="889" y="21"/>
                  </a:lnTo>
                  <a:lnTo>
                    <a:pt x="895" y="21"/>
                  </a:lnTo>
                  <a:lnTo>
                    <a:pt x="895" y="0"/>
                  </a:lnTo>
                  <a:lnTo>
                    <a:pt x="979" y="0"/>
                  </a:lnTo>
                  <a:lnTo>
                    <a:pt x="979" y="21"/>
                  </a:lnTo>
                  <a:lnTo>
                    <a:pt x="987" y="21"/>
                  </a:lnTo>
                  <a:lnTo>
                    <a:pt x="987" y="0"/>
                  </a:lnTo>
                  <a:lnTo>
                    <a:pt x="1222" y="0"/>
                  </a:lnTo>
                  <a:lnTo>
                    <a:pt x="1222" y="21"/>
                  </a:lnTo>
                  <a:lnTo>
                    <a:pt x="1228" y="21"/>
                  </a:lnTo>
                  <a:lnTo>
                    <a:pt x="1228" y="0"/>
                  </a:lnTo>
                  <a:lnTo>
                    <a:pt x="1257" y="0"/>
                  </a:lnTo>
                  <a:lnTo>
                    <a:pt x="1257" y="21"/>
                  </a:lnTo>
                  <a:lnTo>
                    <a:pt x="1260" y="21"/>
                  </a:lnTo>
                  <a:lnTo>
                    <a:pt x="1260" y="4"/>
                  </a:lnTo>
                  <a:lnTo>
                    <a:pt x="1260" y="0"/>
                  </a:lnTo>
                  <a:lnTo>
                    <a:pt x="1352" y="0"/>
                  </a:lnTo>
                  <a:lnTo>
                    <a:pt x="1352" y="4"/>
                  </a:lnTo>
                  <a:lnTo>
                    <a:pt x="1362" y="4"/>
                  </a:lnTo>
                  <a:lnTo>
                    <a:pt x="1362" y="0"/>
                  </a:lnTo>
                  <a:lnTo>
                    <a:pt x="1446" y="0"/>
                  </a:lnTo>
                  <a:lnTo>
                    <a:pt x="1446" y="4"/>
                  </a:lnTo>
                  <a:lnTo>
                    <a:pt x="1446" y="11"/>
                  </a:lnTo>
                  <a:lnTo>
                    <a:pt x="1477" y="11"/>
                  </a:lnTo>
                  <a:lnTo>
                    <a:pt x="1477" y="21"/>
                  </a:lnTo>
                  <a:lnTo>
                    <a:pt x="1478" y="21"/>
                  </a:lnTo>
                  <a:lnTo>
                    <a:pt x="1478" y="0"/>
                  </a:lnTo>
                  <a:lnTo>
                    <a:pt x="1582" y="0"/>
                  </a:lnTo>
                  <a:lnTo>
                    <a:pt x="1582" y="21"/>
                  </a:lnTo>
                  <a:lnTo>
                    <a:pt x="1610" y="21"/>
                  </a:lnTo>
                  <a:lnTo>
                    <a:pt x="1610" y="0"/>
                  </a:lnTo>
                  <a:lnTo>
                    <a:pt x="1783" y="0"/>
                  </a:lnTo>
                  <a:lnTo>
                    <a:pt x="1783" y="21"/>
                  </a:lnTo>
                  <a:lnTo>
                    <a:pt x="1792" y="21"/>
                  </a:lnTo>
                  <a:lnTo>
                    <a:pt x="1792" y="0"/>
                  </a:lnTo>
                  <a:lnTo>
                    <a:pt x="1884" y="0"/>
                  </a:lnTo>
                  <a:lnTo>
                    <a:pt x="1884" y="4"/>
                  </a:lnTo>
                  <a:lnTo>
                    <a:pt x="1903" y="4"/>
                  </a:lnTo>
                  <a:lnTo>
                    <a:pt x="1903" y="11"/>
                  </a:lnTo>
                  <a:lnTo>
                    <a:pt x="1928" y="11"/>
                  </a:lnTo>
                  <a:lnTo>
                    <a:pt x="1928" y="0"/>
                  </a:lnTo>
                  <a:lnTo>
                    <a:pt x="2029" y="0"/>
                  </a:lnTo>
                  <a:lnTo>
                    <a:pt x="2029" y="11"/>
                  </a:lnTo>
                  <a:lnTo>
                    <a:pt x="2037" y="11"/>
                  </a:lnTo>
                  <a:lnTo>
                    <a:pt x="2037" y="19"/>
                  </a:lnTo>
                  <a:lnTo>
                    <a:pt x="2046" y="19"/>
                  </a:lnTo>
                  <a:lnTo>
                    <a:pt x="2046" y="4"/>
                  </a:lnTo>
                  <a:lnTo>
                    <a:pt x="2081" y="4"/>
                  </a:lnTo>
                  <a:lnTo>
                    <a:pt x="2081" y="19"/>
                  </a:lnTo>
                  <a:lnTo>
                    <a:pt x="2087" y="19"/>
                  </a:lnTo>
                  <a:lnTo>
                    <a:pt x="2087" y="21"/>
                  </a:lnTo>
                  <a:lnTo>
                    <a:pt x="2098" y="21"/>
                  </a:lnTo>
                  <a:lnTo>
                    <a:pt x="2098" y="57"/>
                  </a:lnTo>
                  <a:lnTo>
                    <a:pt x="2098" y="57"/>
                  </a:lnTo>
                  <a:lnTo>
                    <a:pt x="2098" y="101"/>
                  </a:lnTo>
                  <a:lnTo>
                    <a:pt x="2098" y="101"/>
                  </a:lnTo>
                  <a:lnTo>
                    <a:pt x="0" y="101"/>
                  </a:lnTo>
                  <a:lnTo>
                    <a:pt x="0" y="57"/>
                  </a:lnTo>
                  <a:lnTo>
                    <a:pt x="0" y="57"/>
                  </a:lnTo>
                  <a:lnTo>
                    <a:pt x="0" y="21"/>
                  </a:lnTo>
                  <a:lnTo>
                    <a:pt x="4" y="21"/>
                  </a:lnTo>
                  <a:lnTo>
                    <a:pt x="4" y="0"/>
                  </a:lnTo>
                  <a:lnTo>
                    <a:pt x="132" y="0"/>
                  </a:lnTo>
                  <a:lnTo>
                    <a:pt x="132"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3" name="îṧļïdè">
              <a:extLst>
                <a:ext uri="{FF2B5EF4-FFF2-40B4-BE49-F238E27FC236}">
                  <a16:creationId xmlns:a16="http://schemas.microsoft.com/office/drawing/2014/main" id="{7D1C52A3-3E7F-4F08-A48E-09ECEE8091AA}"/>
                </a:ext>
              </a:extLst>
            </p:cNvPr>
            <p:cNvSpPr/>
            <p:nvPr/>
          </p:nvSpPr>
          <p:spPr bwMode="auto">
            <a:xfrm>
              <a:off x="6503219"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4" name="íṩľîďe">
              <a:extLst>
                <a:ext uri="{FF2B5EF4-FFF2-40B4-BE49-F238E27FC236}">
                  <a16:creationId xmlns:a16="http://schemas.microsoft.com/office/drawing/2014/main" id="{92559AA5-08DB-44A7-8194-5EFE8D5DE668}"/>
                </a:ext>
              </a:extLst>
            </p:cNvPr>
            <p:cNvSpPr/>
            <p:nvPr/>
          </p:nvSpPr>
          <p:spPr bwMode="auto">
            <a:xfrm>
              <a:off x="6981101"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5" name="iSḷïḋê">
              <a:extLst>
                <a:ext uri="{FF2B5EF4-FFF2-40B4-BE49-F238E27FC236}">
                  <a16:creationId xmlns:a16="http://schemas.microsoft.com/office/drawing/2014/main" id="{19020C11-2C81-4A0A-9FED-E40B0F84B121}"/>
                </a:ext>
              </a:extLst>
            </p:cNvPr>
            <p:cNvSpPr/>
            <p:nvPr/>
          </p:nvSpPr>
          <p:spPr bwMode="auto">
            <a:xfrm>
              <a:off x="8113861"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56" name="îṥḷîḓé">
              <a:extLst>
                <a:ext uri="{FF2B5EF4-FFF2-40B4-BE49-F238E27FC236}">
                  <a16:creationId xmlns:a16="http://schemas.microsoft.com/office/drawing/2014/main" id="{EA7784E9-ABC3-4756-B167-108F78A2870A}"/>
                </a:ext>
              </a:extLst>
            </p:cNvPr>
            <p:cNvSpPr/>
            <p:nvPr/>
          </p:nvSpPr>
          <p:spPr bwMode="auto">
            <a:xfrm>
              <a:off x="8190561"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57" name="ïsḷiďe">
              <a:extLst>
                <a:ext uri="{FF2B5EF4-FFF2-40B4-BE49-F238E27FC236}">
                  <a16:creationId xmlns:a16="http://schemas.microsoft.com/office/drawing/2014/main" id="{FD4DC11B-4B01-4004-A4AA-47368C6483AF}"/>
                </a:ext>
              </a:extLst>
            </p:cNvPr>
            <p:cNvSpPr/>
            <p:nvPr/>
          </p:nvSpPr>
          <p:spPr bwMode="auto">
            <a:xfrm>
              <a:off x="8420651"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8" name="îṥľïdé">
              <a:extLst>
                <a:ext uri="{FF2B5EF4-FFF2-40B4-BE49-F238E27FC236}">
                  <a16:creationId xmlns:a16="http://schemas.microsoft.com/office/drawing/2014/main" id="{DFD680BB-D3CB-46CD-AC82-0EF1E2DFB9B9}"/>
                </a:ext>
              </a:extLst>
            </p:cNvPr>
            <p:cNvSpPr/>
            <p:nvPr/>
          </p:nvSpPr>
          <p:spPr bwMode="auto">
            <a:xfrm>
              <a:off x="8733341"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9" name="îṧļïḓê">
              <a:extLst>
                <a:ext uri="{FF2B5EF4-FFF2-40B4-BE49-F238E27FC236}">
                  <a16:creationId xmlns:a16="http://schemas.microsoft.com/office/drawing/2014/main" id="{F3902DE8-F754-4C6A-9A79-2C140CCFFA52}"/>
                </a:ext>
              </a:extLst>
            </p:cNvPr>
            <p:cNvSpPr/>
            <p:nvPr/>
          </p:nvSpPr>
          <p:spPr bwMode="auto">
            <a:xfrm>
              <a:off x="8869035"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60" name="íśļîḑé">
              <a:extLst>
                <a:ext uri="{FF2B5EF4-FFF2-40B4-BE49-F238E27FC236}">
                  <a16:creationId xmlns:a16="http://schemas.microsoft.com/office/drawing/2014/main" id="{588F21D5-ADBE-4164-9349-CFA54029E5B8}"/>
                </a:ext>
              </a:extLst>
            </p:cNvPr>
            <p:cNvSpPr/>
            <p:nvPr/>
          </p:nvSpPr>
          <p:spPr bwMode="auto">
            <a:xfrm>
              <a:off x="6107932"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61" name="iṥḷiḑé">
              <a:extLst>
                <a:ext uri="{FF2B5EF4-FFF2-40B4-BE49-F238E27FC236}">
                  <a16:creationId xmlns:a16="http://schemas.microsoft.com/office/drawing/2014/main" id="{7D9A3931-2CDB-431C-AC0E-69CCE88C864D}"/>
                </a:ext>
              </a:extLst>
            </p:cNvPr>
            <p:cNvSpPr/>
            <p:nvPr/>
          </p:nvSpPr>
          <p:spPr bwMode="auto">
            <a:xfrm>
              <a:off x="8454305" y="4466341"/>
              <a:ext cx="595877" cy="1587046"/>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62" name="işḻiďê">
              <a:extLst>
                <a:ext uri="{FF2B5EF4-FFF2-40B4-BE49-F238E27FC236}">
                  <a16:creationId xmlns:a16="http://schemas.microsoft.com/office/drawing/2014/main" id="{D65C478C-F05F-4862-834A-061BC27FD0CE}"/>
                </a:ext>
              </a:extLst>
            </p:cNvPr>
            <p:cNvSpPr/>
            <p:nvPr/>
          </p:nvSpPr>
          <p:spPr bwMode="auto">
            <a:xfrm>
              <a:off x="3813013" y="5050424"/>
              <a:ext cx="5330987" cy="1020666"/>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grpSp>
      <p:sp>
        <p:nvSpPr>
          <p:cNvPr id="74" name="矩形 73"/>
          <p:cNvSpPr/>
          <p:nvPr/>
        </p:nvSpPr>
        <p:spPr>
          <a:xfrm>
            <a:off x="982144" y="1124417"/>
            <a:ext cx="10289520" cy="3970318"/>
          </a:xfrm>
          <a:prstGeom prst="rect">
            <a:avLst/>
          </a:prstGeom>
        </p:spPr>
        <p:txBody>
          <a:bodyPr wrap="square">
            <a:spAutoFit/>
          </a:bodyPr>
          <a:lstStyle/>
          <a:p>
            <a:pPr indent="267970" algn="just">
              <a:lnSpc>
                <a:spcPct val="150000"/>
              </a:lnSpc>
            </a:pP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rPr>
              <a:t>众所周知，随着程序功能的提升，程序开发的难度在不断升级，程序的复杂度也变得越来越高，如果依旧按照以前的方法编写代码，那么程序代码的可读性和后期的维护管理会给开发人员带来更多的困扰。</a:t>
            </a:r>
            <a:endParaRPr lang="en-US" altLang="zh-CN" sz="2400" dirty="0">
              <a:latin typeface="微软雅黑" panose="020B0503020204020204" pitchFamily="34" charset="-122"/>
              <a:ea typeface="微软雅黑" panose="020B0503020204020204" pitchFamily="34" charset="-122"/>
              <a:cs typeface="Times New Roman" panose="02020603050405020304" pitchFamily="18" charset="0"/>
            </a:endParaRPr>
          </a:p>
          <a:p>
            <a:pPr indent="267970" algn="just">
              <a:lnSpc>
                <a:spcPct val="150000"/>
              </a:lnSpc>
            </a:pP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rPr>
              <a:t>为了解决以上问题，</a:t>
            </a:r>
            <a:r>
              <a:rPr lang="zh-CN" altLang="zh-CN"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提高代码的复用性</a:t>
            </a: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更好地组织代码逻辑和结构</a:t>
            </a: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rPr>
              <a:t>，我们引入了“函数”</a:t>
            </a:r>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，即“模块”</a:t>
            </a: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    </a:t>
            </a:r>
          </a:p>
          <a:p>
            <a:pPr indent="267970" algn="just">
              <a:lnSpc>
                <a:spcPct val="150000"/>
              </a:lnSpc>
            </a:pP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对于函数，先要清楚什么是函数？如何定义和调用函数？弄清楚这些我们就可以求解问题，完成任务。</a:t>
            </a:r>
            <a:endParaRPr lang="zh-CN" altLang="zh-CN" sz="24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5325548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2">
            <a:extLst>
              <a:ext uri="{FF2B5EF4-FFF2-40B4-BE49-F238E27FC236}">
                <a16:creationId xmlns:a16="http://schemas.microsoft.com/office/drawing/2014/main" id="{E7AA312C-E01D-4125-94F1-B35F5A8297C6}"/>
              </a:ext>
            </a:extLst>
          </p:cNvPr>
          <p:cNvSpPr>
            <a:spLocks noChangeArrowheads="1"/>
          </p:cNvSpPr>
          <p:nvPr/>
        </p:nvSpPr>
        <p:spPr bwMode="auto">
          <a:xfrm>
            <a:off x="822217" y="408207"/>
            <a:ext cx="4873189" cy="63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3200" dirty="0">
                <a:solidFill>
                  <a:srgbClr val="1353A2"/>
                </a:solidFill>
                <a:latin typeface="微软雅黑" panose="020B0503020204020204" charset="-122"/>
                <a:ea typeface="微软雅黑" panose="020B0503020204020204" charset="-122"/>
              </a:rPr>
              <a:t>函数的概念</a:t>
            </a:r>
            <a:endParaRPr lang="zh-CN" altLang="zh-CN" sz="3200" dirty="0">
              <a:solidFill>
                <a:srgbClr val="1353A2"/>
              </a:solidFill>
              <a:latin typeface="微软雅黑" panose="020B0503020204020204" charset="-122"/>
              <a:ea typeface="微软雅黑" panose="020B0503020204020204" charset="-122"/>
            </a:endParaRPr>
          </a:p>
        </p:txBody>
      </p:sp>
      <p:sp>
        <p:nvSpPr>
          <p:cNvPr id="15" name="矩形 1">
            <a:extLst>
              <a:ext uri="{FF2B5EF4-FFF2-40B4-BE49-F238E27FC236}">
                <a16:creationId xmlns:a16="http://schemas.microsoft.com/office/drawing/2014/main" id="{65EF6560-4701-4CC8-AA94-26751A76C9E2}"/>
              </a:ext>
            </a:extLst>
          </p:cNvPr>
          <p:cNvSpPr>
            <a:spLocks noChangeArrowheads="1"/>
          </p:cNvSpPr>
          <p:nvPr/>
        </p:nvSpPr>
        <p:spPr bwMode="auto">
          <a:xfrm>
            <a:off x="1327950" y="1625324"/>
            <a:ext cx="9935407" cy="4099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3048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indent="0">
              <a:lnSpc>
                <a:spcPct val="120000"/>
              </a:lnSpc>
              <a:buNone/>
            </a:pPr>
            <a:r>
              <a:rPr lang="en-US" altLang="zh-CN" sz="28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8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函数</a:t>
            </a:r>
            <a:r>
              <a:rPr lang="zh-CN" altLang="zh-CN" sz="2800" dirty="0">
                <a:latin typeface="微软雅黑" panose="020B0503020204020204" pitchFamily="34" charset="-122"/>
                <a:ea typeface="微软雅黑" panose="020B0503020204020204" pitchFamily="34" charset="-122"/>
                <a:cs typeface="Times New Roman" panose="02020603050405020304" pitchFamily="18" charset="0"/>
              </a:rPr>
              <a:t>指</a:t>
            </a:r>
            <a:r>
              <a:rPr lang="zh-CN" altLang="zh-CN" sz="28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被封装起来的、实现某种功能的一段代码。</a:t>
            </a:r>
            <a:r>
              <a:rPr lang="en-US" altLang="zh-CN" sz="2800" dirty="0">
                <a:latin typeface="微软雅黑" panose="020B0503020204020204" pitchFamily="34" charset="-122"/>
                <a:ea typeface="微软雅黑" panose="020B0503020204020204" pitchFamily="34" charset="-122"/>
                <a:cs typeface="Times New Roman" panose="02020603050405020304" pitchFamily="18" charset="0"/>
              </a:rPr>
              <a:t>Python</a:t>
            </a:r>
            <a:r>
              <a:rPr lang="zh-CN" altLang="zh-CN" sz="2800" dirty="0">
                <a:latin typeface="微软雅黑" panose="020B0503020204020204" pitchFamily="34" charset="-122"/>
                <a:ea typeface="微软雅黑" panose="020B0503020204020204" pitchFamily="34" charset="-122"/>
                <a:cs typeface="Times New Roman" panose="02020603050405020304" pitchFamily="18" charset="0"/>
              </a:rPr>
              <a:t>安装包、标准库中自带的函数统称为</a:t>
            </a:r>
            <a:r>
              <a:rPr lang="zh-CN" altLang="zh-CN" sz="28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内置函数</a:t>
            </a:r>
            <a:r>
              <a:rPr lang="zh-CN" altLang="zh-CN" sz="2800" dirty="0">
                <a:latin typeface="微软雅黑" panose="020B0503020204020204" pitchFamily="34" charset="-122"/>
                <a:ea typeface="微软雅黑" panose="020B0503020204020204" pitchFamily="34" charset="-122"/>
                <a:cs typeface="Times New Roman" panose="02020603050405020304" pitchFamily="18" charset="0"/>
              </a:rPr>
              <a:t>，用户自己编写的函数称为</a:t>
            </a:r>
            <a:r>
              <a:rPr lang="zh-CN" altLang="zh-CN" sz="28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自定义函数</a:t>
            </a:r>
            <a:r>
              <a:rPr lang="zh-CN" altLang="zh-CN" sz="2800" dirty="0">
                <a:latin typeface="微软雅黑" panose="020B0503020204020204" pitchFamily="34" charset="-122"/>
                <a:ea typeface="微软雅黑" panose="020B0503020204020204" pitchFamily="34" charset="-122"/>
                <a:cs typeface="Times New Roman" panose="02020603050405020304" pitchFamily="18" charset="0"/>
              </a:rPr>
              <a:t>，不管是哪种函数，其调用方式是一样的</a:t>
            </a:r>
            <a:r>
              <a:rPr lang="zh-CN" altLang="zh-CN" sz="2800" dirty="0">
                <a:latin typeface="黑体" pitchFamily="49" charset="-122"/>
                <a:ea typeface="黑体" pitchFamily="49" charset="-122"/>
              </a:rPr>
              <a:t>。</a:t>
            </a:r>
            <a:endParaRPr lang="zh-CN" altLang="en-US" sz="2800" dirty="0">
              <a:latin typeface="黑体" pitchFamily="49" charset="-122"/>
              <a:ea typeface="黑体" pitchFamily="49" charset="-122"/>
            </a:endParaRPr>
          </a:p>
          <a:p>
            <a:pPr algn="just">
              <a:lnSpc>
                <a:spcPct val="150000"/>
              </a:lnSpc>
              <a:spcBef>
                <a:spcPct val="0"/>
              </a:spcBef>
              <a:buFontTx/>
              <a:buNone/>
            </a:pPr>
            <a:r>
              <a:rPr lang="en-US" altLang="zh-CN" sz="2800"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800" dirty="0">
                <a:latin typeface="微软雅黑" panose="020B0503020204020204" pitchFamily="34" charset="-122"/>
                <a:ea typeface="微软雅黑" panose="020B0503020204020204" pitchFamily="34" charset="-122"/>
                <a:cs typeface="Times New Roman" panose="02020603050405020304" pitchFamily="18" charset="0"/>
              </a:rPr>
              <a:t>就像一个人站在装满镜子的房间中，看到的影像就是递归的结果。递归只需少量代码就可描述出解题过程所需要的多次重复计算，大大地减少了程序的代码量</a:t>
            </a:r>
            <a:r>
              <a:rPr lang="zh-CN" altLang="en-US" sz="28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28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8224343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538761" y="387923"/>
            <a:ext cx="2236510" cy="584775"/>
          </a:xfrm>
          <a:prstGeom prst="rect">
            <a:avLst/>
          </a:prstGeom>
        </p:spPr>
        <p:txBody>
          <a:bodyPr wrap="none">
            <a:spAutoFit/>
          </a:bodyPr>
          <a:lstStyle/>
          <a:p>
            <a:r>
              <a:rPr lang="zh-CN" altLang="en-US" sz="3200" dirty="0">
                <a:solidFill>
                  <a:srgbClr val="1353A2"/>
                </a:solidFill>
                <a:latin typeface="微软雅黑" panose="020B0503020204020204" charset="-122"/>
                <a:ea typeface="微软雅黑" panose="020B0503020204020204" charset="-122"/>
              </a:rPr>
              <a:t>函数的定义</a:t>
            </a:r>
          </a:p>
        </p:txBody>
      </p:sp>
      <p:sp>
        <p:nvSpPr>
          <p:cNvPr id="21" name="矩形 2">
            <a:extLst>
              <a:ext uri="{FF2B5EF4-FFF2-40B4-BE49-F238E27FC236}">
                <a16:creationId xmlns:a16="http://schemas.microsoft.com/office/drawing/2014/main" id="{3FD13CC6-417A-4EAB-B8D0-C37F5F79AC1D}"/>
              </a:ext>
            </a:extLst>
          </p:cNvPr>
          <p:cNvSpPr>
            <a:spLocks noChangeArrowheads="1"/>
          </p:cNvSpPr>
          <p:nvPr/>
        </p:nvSpPr>
        <p:spPr bwMode="auto">
          <a:xfrm>
            <a:off x="1224744" y="1502489"/>
            <a:ext cx="6840868"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2800" dirty="0">
                <a:latin typeface="微软雅黑" pitchFamily="34" charset="-122"/>
                <a:ea typeface="微软雅黑" pitchFamily="34" charset="-122"/>
              </a:rPr>
              <a:t>Python</a:t>
            </a:r>
            <a:r>
              <a:rPr lang="zh-CN" altLang="zh-CN" sz="2800" dirty="0">
                <a:latin typeface="微软雅黑" pitchFamily="34" charset="-122"/>
                <a:ea typeface="微软雅黑" pitchFamily="34" charset="-122"/>
              </a:rPr>
              <a:t>中使用关键字</a:t>
            </a:r>
            <a:r>
              <a:rPr lang="en-US" altLang="zh-CN" sz="2800" dirty="0">
                <a:solidFill>
                  <a:srgbClr val="FF0000"/>
                </a:solidFill>
                <a:latin typeface="微软雅黑" pitchFamily="34" charset="-122"/>
                <a:ea typeface="微软雅黑" pitchFamily="34" charset="-122"/>
              </a:rPr>
              <a:t>def</a:t>
            </a:r>
            <a:r>
              <a:rPr lang="zh-CN" altLang="zh-CN" sz="2800" dirty="0">
                <a:latin typeface="微软雅黑" pitchFamily="34" charset="-122"/>
                <a:ea typeface="微软雅黑" pitchFamily="34" charset="-122"/>
              </a:rPr>
              <a:t>定义函数</a:t>
            </a:r>
            <a:r>
              <a:rPr lang="zh-CN" altLang="en-US" sz="2800" dirty="0">
                <a:latin typeface="微软雅黑" pitchFamily="34" charset="-122"/>
                <a:ea typeface="微软雅黑" pitchFamily="34" charset="-122"/>
              </a:rPr>
              <a:t>。</a:t>
            </a:r>
          </a:p>
        </p:txBody>
      </p:sp>
      <p:sp>
        <p:nvSpPr>
          <p:cNvPr id="22" name="文本框 2">
            <a:extLst>
              <a:ext uri="{FF2B5EF4-FFF2-40B4-BE49-F238E27FC236}">
                <a16:creationId xmlns:a16="http://schemas.microsoft.com/office/drawing/2014/main" id="{95947F38-5A76-49F6-A5DE-D6F216F48559}"/>
              </a:ext>
            </a:extLst>
          </p:cNvPr>
          <p:cNvSpPr txBox="1">
            <a:spLocks noChangeArrowheads="1"/>
          </p:cNvSpPr>
          <p:nvPr/>
        </p:nvSpPr>
        <p:spPr bwMode="auto">
          <a:xfrm>
            <a:off x="1650526" y="2841188"/>
            <a:ext cx="4246675" cy="2601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pPr>
              <a:lnSpc>
                <a:spcPct val="150000"/>
              </a:lnSpc>
            </a:pPr>
            <a:r>
              <a:rPr lang="en-US" altLang="zh-CN" sz="2800" dirty="0">
                <a:latin typeface="微软雅黑" panose="020B0503020204020204" pitchFamily="34" charset="-122"/>
                <a:ea typeface="微软雅黑" panose="020B0503020204020204" pitchFamily="34" charset="-122"/>
              </a:rPr>
              <a:t>def </a:t>
            </a:r>
            <a:r>
              <a:rPr lang="zh-CN" altLang="zh-CN" sz="2800" dirty="0">
                <a:latin typeface="微软雅黑" panose="020B0503020204020204" pitchFamily="34" charset="-122"/>
                <a:ea typeface="微软雅黑" panose="020B0503020204020204" pitchFamily="34" charset="-122"/>
              </a:rPr>
              <a:t>函数名</a:t>
            </a:r>
            <a:r>
              <a:rPr lang="en-US" altLang="zh-CN" sz="2800" dirty="0">
                <a:latin typeface="微软雅黑" panose="020B0503020204020204" pitchFamily="34" charset="-122"/>
                <a:ea typeface="微软雅黑" panose="020B0503020204020204" pitchFamily="34" charset="-122"/>
              </a:rPr>
              <a:t>([</a:t>
            </a:r>
            <a:r>
              <a:rPr lang="zh-CN" altLang="zh-CN" sz="2800" dirty="0">
                <a:solidFill>
                  <a:srgbClr val="FF0000"/>
                </a:solidFill>
                <a:latin typeface="微软雅黑" panose="020B0503020204020204" pitchFamily="34" charset="-122"/>
                <a:ea typeface="微软雅黑" panose="020B0503020204020204" pitchFamily="34" charset="-122"/>
              </a:rPr>
              <a:t>参数列表</a:t>
            </a:r>
            <a:r>
              <a:rPr lang="en-US" altLang="zh-CN" sz="2800" dirty="0">
                <a:latin typeface="微软雅黑" panose="020B0503020204020204" pitchFamily="34" charset="-122"/>
                <a:ea typeface="微软雅黑" panose="020B0503020204020204" pitchFamily="34" charset="-122"/>
              </a:rPr>
              <a:t>]):   </a:t>
            </a:r>
            <a:endParaRPr lang="zh-CN" altLang="zh-CN" sz="2800" dirty="0">
              <a:latin typeface="微软雅黑" panose="020B0503020204020204" pitchFamily="34" charset="-122"/>
              <a:ea typeface="微软雅黑" panose="020B0503020204020204" pitchFamily="34" charset="-122"/>
            </a:endParaRPr>
          </a:p>
          <a:p>
            <a:pPr>
              <a:lnSpc>
                <a:spcPct val="150000"/>
              </a:lnSpc>
            </a:pPr>
            <a:r>
              <a:rPr lang="en-US" altLang="zh-CN" sz="2800" dirty="0">
                <a:latin typeface="微软雅黑" panose="020B0503020204020204" pitchFamily="34" charset="-122"/>
                <a:ea typeface="微软雅黑" panose="020B0503020204020204" pitchFamily="34" charset="-122"/>
              </a:rPr>
              <a:t>     [</a:t>
            </a:r>
            <a:r>
              <a:rPr lang="en-US" altLang="zh-CN" sz="2800" dirty="0">
                <a:solidFill>
                  <a:srgbClr val="FF0000"/>
                </a:solidFill>
                <a:latin typeface="微软雅黑" panose="020B0503020204020204" pitchFamily="34" charset="-122"/>
                <a:ea typeface="微软雅黑" panose="020B0503020204020204" pitchFamily="34" charset="-122"/>
              </a:rPr>
              <a:t>"</a:t>
            </a:r>
            <a:r>
              <a:rPr lang="zh-CN" altLang="zh-CN" sz="2800" dirty="0">
                <a:solidFill>
                  <a:srgbClr val="FF0000"/>
                </a:solidFill>
                <a:latin typeface="微软雅黑" panose="020B0503020204020204" pitchFamily="34" charset="-122"/>
                <a:ea typeface="微软雅黑" panose="020B0503020204020204" pitchFamily="34" charset="-122"/>
              </a:rPr>
              <a:t>函数文档字符串</a:t>
            </a:r>
            <a:r>
              <a:rPr lang="en-US" altLang="zh-CN" sz="2800" dirty="0">
                <a:solidFill>
                  <a:srgbClr val="FF0000"/>
                </a:solidFill>
                <a:latin typeface="微软雅黑" panose="020B0503020204020204" pitchFamily="34" charset="-122"/>
                <a:ea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rPr>
              <a:t>]</a:t>
            </a:r>
            <a:endParaRPr lang="zh-CN" altLang="zh-CN" sz="2800" dirty="0">
              <a:latin typeface="微软雅黑" panose="020B0503020204020204" pitchFamily="34" charset="-122"/>
              <a:ea typeface="微软雅黑" panose="020B0503020204020204" pitchFamily="34" charset="-122"/>
            </a:endParaRPr>
          </a:p>
          <a:p>
            <a:pPr>
              <a:lnSpc>
                <a:spcPct val="150000"/>
              </a:lnSpc>
            </a:pPr>
            <a:r>
              <a:rPr lang="en-US" altLang="zh-CN" sz="2800" dirty="0">
                <a:latin typeface="微软雅黑" panose="020B0503020204020204" pitchFamily="34" charset="-122"/>
                <a:ea typeface="微软雅黑" panose="020B0503020204020204" pitchFamily="34" charset="-122"/>
              </a:rPr>
              <a:t>     </a:t>
            </a:r>
            <a:r>
              <a:rPr lang="zh-CN" altLang="zh-CN" sz="2800" dirty="0">
                <a:latin typeface="微软雅黑" panose="020B0503020204020204" pitchFamily="34" charset="-122"/>
                <a:ea typeface="微软雅黑" panose="020B0503020204020204" pitchFamily="34" charset="-122"/>
              </a:rPr>
              <a:t>函数体 </a:t>
            </a:r>
          </a:p>
          <a:p>
            <a:pPr>
              <a:lnSpc>
                <a:spcPct val="150000"/>
              </a:lnSpc>
            </a:pPr>
            <a:r>
              <a:rPr lang="en-US" altLang="zh-CN" sz="2800" dirty="0">
                <a:latin typeface="微软雅黑" panose="020B0503020204020204" pitchFamily="34" charset="-122"/>
                <a:ea typeface="微软雅黑" panose="020B0503020204020204" pitchFamily="34" charset="-122"/>
              </a:rPr>
              <a:t>     [</a:t>
            </a:r>
            <a:r>
              <a:rPr lang="en-US" altLang="zh-CN" sz="2800" dirty="0">
                <a:solidFill>
                  <a:srgbClr val="FF0000"/>
                </a:solidFill>
                <a:latin typeface="微软雅黑" panose="020B0503020204020204" pitchFamily="34" charset="-122"/>
                <a:ea typeface="微软雅黑" panose="020B0503020204020204" pitchFamily="34" charset="-122"/>
              </a:rPr>
              <a:t>return</a:t>
            </a:r>
            <a:r>
              <a:rPr lang="zh-CN" altLang="zh-CN" sz="2800" dirty="0">
                <a:latin typeface="微软雅黑" panose="020B0503020204020204" pitchFamily="34" charset="-122"/>
                <a:ea typeface="微软雅黑" panose="020B0503020204020204" pitchFamily="34" charset="-122"/>
              </a:rPr>
              <a:t>语句</a:t>
            </a:r>
            <a:r>
              <a:rPr lang="en-US" altLang="zh-CN" sz="2800" dirty="0">
                <a:latin typeface="微软雅黑" panose="020B0503020204020204" pitchFamily="34" charset="-122"/>
                <a:ea typeface="微软雅黑" panose="020B0503020204020204" pitchFamily="34" charset="-122"/>
              </a:rPr>
              <a:t>]</a:t>
            </a:r>
            <a:endParaRPr lang="zh-CN" altLang="zh-CN" sz="2800" dirty="0">
              <a:latin typeface="微软雅黑" panose="020B0503020204020204" pitchFamily="34" charset="-122"/>
              <a:ea typeface="微软雅黑" panose="020B0503020204020204" pitchFamily="34" charset="-122"/>
            </a:endParaRPr>
          </a:p>
        </p:txBody>
      </p:sp>
      <p:cxnSp>
        <p:nvCxnSpPr>
          <p:cNvPr id="23" name="肘形连接符 3">
            <a:extLst>
              <a:ext uri="{FF2B5EF4-FFF2-40B4-BE49-F238E27FC236}">
                <a16:creationId xmlns:a16="http://schemas.microsoft.com/office/drawing/2014/main" id="{51F05DDB-9645-4835-83F4-6D3315407135}"/>
              </a:ext>
            </a:extLst>
          </p:cNvPr>
          <p:cNvCxnSpPr>
            <a:endCxn id="24" idx="1"/>
          </p:cNvCxnSpPr>
          <p:nvPr/>
        </p:nvCxnSpPr>
        <p:spPr>
          <a:xfrm flipV="1">
            <a:off x="4373487" y="2732282"/>
            <a:ext cx="2367288" cy="328160"/>
          </a:xfrm>
          <a:prstGeom prst="bentConnector3">
            <a:avLst>
              <a:gd name="adj1" fmla="val 50000"/>
            </a:avLst>
          </a:prstGeom>
          <a:ln w="285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24" name="TextBox 12">
            <a:extLst>
              <a:ext uri="{FF2B5EF4-FFF2-40B4-BE49-F238E27FC236}">
                <a16:creationId xmlns:a16="http://schemas.microsoft.com/office/drawing/2014/main" id="{9B6B0E58-1A02-4F41-B597-1B1289D13E7E}"/>
              </a:ext>
            </a:extLst>
          </p:cNvPr>
          <p:cNvSpPr txBox="1"/>
          <p:nvPr/>
        </p:nvSpPr>
        <p:spPr>
          <a:xfrm>
            <a:off x="6740775" y="2547616"/>
            <a:ext cx="3416320" cy="369332"/>
          </a:xfrm>
          <a:prstGeom prst="rect">
            <a:avLst/>
          </a:prstGeom>
          <a:noFill/>
        </p:spPr>
        <p:txBody>
          <a:bodyPr wrap="none" rtlCol="0">
            <a:spAutoFit/>
          </a:bodyPr>
          <a:lstStyle/>
          <a:p>
            <a:r>
              <a:rPr lang="zh-CN" altLang="en-US" dirty="0">
                <a:latin typeface="宋体" pitchFamily="2" charset="-122"/>
              </a:rPr>
              <a:t>接收传入函数中的数据，可省略</a:t>
            </a:r>
          </a:p>
        </p:txBody>
      </p:sp>
      <p:sp>
        <p:nvSpPr>
          <p:cNvPr id="25" name="TextBox 24">
            <a:extLst>
              <a:ext uri="{FF2B5EF4-FFF2-40B4-BE49-F238E27FC236}">
                <a16:creationId xmlns:a16="http://schemas.microsoft.com/office/drawing/2014/main" id="{88FCD719-68ED-4FA0-9ACB-F04C6F724189}"/>
              </a:ext>
            </a:extLst>
          </p:cNvPr>
          <p:cNvSpPr txBox="1"/>
          <p:nvPr/>
        </p:nvSpPr>
        <p:spPr>
          <a:xfrm>
            <a:off x="6740775" y="3313874"/>
            <a:ext cx="2723823" cy="369332"/>
          </a:xfrm>
          <a:prstGeom prst="rect">
            <a:avLst/>
          </a:prstGeom>
          <a:noFill/>
        </p:spPr>
        <p:txBody>
          <a:bodyPr wrap="none" rtlCol="0">
            <a:spAutoFit/>
          </a:bodyPr>
          <a:lstStyle/>
          <a:p>
            <a:r>
              <a:rPr lang="zh-CN" altLang="en-US" dirty="0">
                <a:latin typeface="宋体" pitchFamily="2" charset="-122"/>
              </a:rPr>
              <a:t>函数的说明信息，可省略</a:t>
            </a:r>
          </a:p>
        </p:txBody>
      </p:sp>
      <p:cxnSp>
        <p:nvCxnSpPr>
          <p:cNvPr id="26" name="肘形连接符 25">
            <a:extLst>
              <a:ext uri="{FF2B5EF4-FFF2-40B4-BE49-F238E27FC236}">
                <a16:creationId xmlns:a16="http://schemas.microsoft.com/office/drawing/2014/main" id="{78F3ABF3-1970-4813-9900-2D401878FEB4}"/>
              </a:ext>
            </a:extLst>
          </p:cNvPr>
          <p:cNvCxnSpPr>
            <a:endCxn id="25" idx="1"/>
          </p:cNvCxnSpPr>
          <p:nvPr/>
        </p:nvCxnSpPr>
        <p:spPr>
          <a:xfrm flipV="1">
            <a:off x="5076164" y="3498540"/>
            <a:ext cx="1664611" cy="381153"/>
          </a:xfrm>
          <a:prstGeom prst="bentConnector3">
            <a:avLst>
              <a:gd name="adj1" fmla="val 50000"/>
            </a:avLst>
          </a:prstGeom>
          <a:ln w="285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27" name="TextBox 32">
            <a:extLst>
              <a:ext uri="{FF2B5EF4-FFF2-40B4-BE49-F238E27FC236}">
                <a16:creationId xmlns:a16="http://schemas.microsoft.com/office/drawing/2014/main" id="{8B8744C2-31A2-4C9D-A32C-9E7DB95D40AF}"/>
              </a:ext>
            </a:extLst>
          </p:cNvPr>
          <p:cNvSpPr txBox="1"/>
          <p:nvPr/>
        </p:nvSpPr>
        <p:spPr>
          <a:xfrm>
            <a:off x="6740775" y="4445745"/>
            <a:ext cx="2723823" cy="369332"/>
          </a:xfrm>
          <a:prstGeom prst="rect">
            <a:avLst/>
          </a:prstGeom>
          <a:noFill/>
        </p:spPr>
        <p:txBody>
          <a:bodyPr wrap="none" rtlCol="0">
            <a:spAutoFit/>
          </a:bodyPr>
          <a:lstStyle/>
          <a:p>
            <a:r>
              <a:rPr lang="zh-CN" altLang="zh-CN" dirty="0">
                <a:latin typeface="宋体" pitchFamily="2" charset="-122"/>
              </a:rPr>
              <a:t>将结果返回给函数调用者</a:t>
            </a:r>
            <a:endParaRPr lang="zh-CN" altLang="en-US" dirty="0">
              <a:latin typeface="宋体" pitchFamily="2" charset="-122"/>
            </a:endParaRPr>
          </a:p>
        </p:txBody>
      </p:sp>
      <p:cxnSp>
        <p:nvCxnSpPr>
          <p:cNvPr id="28" name="肘形连接符 33">
            <a:extLst>
              <a:ext uri="{FF2B5EF4-FFF2-40B4-BE49-F238E27FC236}">
                <a16:creationId xmlns:a16="http://schemas.microsoft.com/office/drawing/2014/main" id="{A3500A16-88AB-404B-853C-D320A801D3AF}"/>
              </a:ext>
            </a:extLst>
          </p:cNvPr>
          <p:cNvCxnSpPr>
            <a:endCxn id="27" idx="1"/>
          </p:cNvCxnSpPr>
          <p:nvPr/>
        </p:nvCxnSpPr>
        <p:spPr>
          <a:xfrm flipV="1">
            <a:off x="3096329" y="4630411"/>
            <a:ext cx="3644446" cy="779431"/>
          </a:xfrm>
          <a:prstGeom prst="bentConnector3">
            <a:avLst>
              <a:gd name="adj1" fmla="val 50000"/>
            </a:avLst>
          </a:prstGeom>
          <a:ln w="285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42151258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2">
            <a:extLst>
              <a:ext uri="{FF2B5EF4-FFF2-40B4-BE49-F238E27FC236}">
                <a16:creationId xmlns:a16="http://schemas.microsoft.com/office/drawing/2014/main" id="{352ACC68-049B-4DDB-8347-B533DA5CEDFB}"/>
              </a:ext>
            </a:extLst>
          </p:cNvPr>
          <p:cNvSpPr>
            <a:spLocks noChangeArrowheads="1"/>
          </p:cNvSpPr>
          <p:nvPr/>
        </p:nvSpPr>
        <p:spPr bwMode="auto">
          <a:xfrm>
            <a:off x="788562" y="1177076"/>
            <a:ext cx="11403438" cy="112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457200" indent="-457200">
              <a:lnSpc>
                <a:spcPct val="120000"/>
              </a:lnSpc>
              <a:buFont typeface="Arial" panose="020B0604020202020204" pitchFamily="34" charset="0"/>
              <a:buChar char="•"/>
            </a:pPr>
            <a:r>
              <a:rPr lang="zh-CN" altLang="zh-CN" sz="2800" dirty="0">
                <a:latin typeface="微软雅黑" pitchFamily="34" charset="-122"/>
                <a:ea typeface="微软雅黑" pitchFamily="34" charset="-122"/>
              </a:rPr>
              <a:t>若函数的参数列表为空，这个函数称为无参函数。</a:t>
            </a:r>
            <a:endParaRPr lang="en-US" altLang="zh-CN" sz="2800" dirty="0">
              <a:latin typeface="微软雅黑" pitchFamily="34" charset="-122"/>
              <a:ea typeface="微软雅黑" pitchFamily="34" charset="-122"/>
            </a:endParaRPr>
          </a:p>
          <a:p>
            <a:pPr marL="457200" indent="-457200">
              <a:lnSpc>
                <a:spcPct val="120000"/>
              </a:lnSpc>
              <a:buFont typeface="Arial" panose="020B0604020202020204" pitchFamily="34" charset="0"/>
              <a:buChar char="•"/>
            </a:pPr>
            <a:r>
              <a:rPr lang="zh-CN" altLang="zh-CN" sz="2800" dirty="0">
                <a:latin typeface="微软雅黑" pitchFamily="34" charset="-122"/>
                <a:ea typeface="微软雅黑" pitchFamily="34" charset="-122"/>
              </a:rPr>
              <a:t>函数定义之时可以设置参数列表，以实现更灵活的功能。</a:t>
            </a:r>
            <a:endParaRPr lang="zh-CN" altLang="en-US" sz="2800" dirty="0">
              <a:latin typeface="微软雅黑" pitchFamily="34" charset="-122"/>
              <a:ea typeface="微软雅黑" pitchFamily="34" charset="-122"/>
            </a:endParaRPr>
          </a:p>
        </p:txBody>
      </p:sp>
      <p:sp>
        <p:nvSpPr>
          <p:cNvPr id="7" name="文本框 2">
            <a:extLst>
              <a:ext uri="{FF2B5EF4-FFF2-40B4-BE49-F238E27FC236}">
                <a16:creationId xmlns:a16="http://schemas.microsoft.com/office/drawing/2014/main" id="{E63CE294-BA5F-4D9B-BB76-D2B02F1B57F9}"/>
              </a:ext>
            </a:extLst>
          </p:cNvPr>
          <p:cNvSpPr txBox="1">
            <a:spLocks noChangeArrowheads="1"/>
          </p:cNvSpPr>
          <p:nvPr/>
        </p:nvSpPr>
        <p:spPr bwMode="auto">
          <a:xfrm>
            <a:off x="1114796" y="2620316"/>
            <a:ext cx="3750843" cy="3416320"/>
          </a:xfrm>
          <a:prstGeom prst="rect">
            <a:avLst/>
          </a:prstGeom>
          <a:solidFill>
            <a:schemeClr val="bg1">
              <a:lumMod val="85000"/>
            </a:schemeClr>
          </a:solidFill>
          <a:ln>
            <a:noFill/>
          </a:ln>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pPr>
              <a:lnSpc>
                <a:spcPct val="150000"/>
              </a:lnSpc>
            </a:pPr>
            <a:r>
              <a:rPr lang="en-US" altLang="zh-CN" dirty="0">
                <a:latin typeface="Times New Roman" pitchFamily="18" charset="0"/>
              </a:rPr>
              <a:t>def weather():</a:t>
            </a:r>
            <a:endParaRPr lang="zh-CN" altLang="zh-CN" dirty="0">
              <a:latin typeface="Times New Roman" pitchFamily="18" charset="0"/>
            </a:endParaRPr>
          </a:p>
          <a:p>
            <a:pPr>
              <a:lnSpc>
                <a:spcPct val="150000"/>
              </a:lnSpc>
            </a:pPr>
            <a:r>
              <a:rPr lang="en-US" altLang="zh-CN" dirty="0">
                <a:latin typeface="Times New Roman" pitchFamily="18" charset="0"/>
              </a:rPr>
              <a:t>      print("*" * 13)</a:t>
            </a:r>
            <a:endParaRPr lang="zh-CN" altLang="zh-CN" dirty="0">
              <a:latin typeface="Times New Roman" pitchFamily="18" charset="0"/>
            </a:endParaRPr>
          </a:p>
          <a:p>
            <a:pPr>
              <a:lnSpc>
                <a:spcPct val="150000"/>
              </a:lnSpc>
            </a:pPr>
            <a:r>
              <a:rPr lang="en-US" altLang="zh-CN" dirty="0">
                <a:latin typeface="Times New Roman" pitchFamily="18" charset="0"/>
              </a:rPr>
              <a:t>      print("</a:t>
            </a:r>
            <a:r>
              <a:rPr lang="zh-CN" altLang="zh-CN" dirty="0">
                <a:latin typeface="Times New Roman" pitchFamily="18" charset="0"/>
              </a:rPr>
              <a:t>日期：</a:t>
            </a:r>
            <a:r>
              <a:rPr lang="en-US" altLang="zh-CN" dirty="0">
                <a:latin typeface="Times New Roman" pitchFamily="18" charset="0"/>
              </a:rPr>
              <a:t>10</a:t>
            </a:r>
            <a:r>
              <a:rPr lang="zh-CN" altLang="zh-CN" dirty="0">
                <a:latin typeface="Times New Roman" pitchFamily="18" charset="0"/>
              </a:rPr>
              <a:t>月</a:t>
            </a:r>
            <a:r>
              <a:rPr lang="en-US" altLang="zh-CN" dirty="0">
                <a:latin typeface="Times New Roman" pitchFamily="18" charset="0"/>
              </a:rPr>
              <a:t>7</a:t>
            </a:r>
            <a:r>
              <a:rPr lang="zh-CN" altLang="zh-CN" dirty="0">
                <a:latin typeface="Times New Roman" pitchFamily="18" charset="0"/>
              </a:rPr>
              <a:t>日</a:t>
            </a:r>
            <a:r>
              <a:rPr lang="en-US" altLang="zh-CN" dirty="0">
                <a:latin typeface="Times New Roman" pitchFamily="18" charset="0"/>
              </a:rPr>
              <a:t>")</a:t>
            </a:r>
            <a:endParaRPr lang="zh-CN" altLang="zh-CN" dirty="0">
              <a:latin typeface="Times New Roman" pitchFamily="18" charset="0"/>
            </a:endParaRPr>
          </a:p>
          <a:p>
            <a:pPr>
              <a:lnSpc>
                <a:spcPct val="150000"/>
              </a:lnSpc>
            </a:pPr>
            <a:r>
              <a:rPr lang="en-US" altLang="zh-CN" dirty="0">
                <a:latin typeface="Times New Roman" pitchFamily="18" charset="0"/>
              </a:rPr>
              <a:t>      print("</a:t>
            </a:r>
            <a:r>
              <a:rPr lang="zh-CN" altLang="zh-CN" dirty="0">
                <a:latin typeface="Times New Roman" pitchFamily="18" charset="0"/>
              </a:rPr>
              <a:t>温度：</a:t>
            </a:r>
            <a:r>
              <a:rPr lang="en-US" altLang="zh-CN" dirty="0">
                <a:latin typeface="Times New Roman" pitchFamily="18" charset="0"/>
              </a:rPr>
              <a:t>14~28</a:t>
            </a:r>
            <a:r>
              <a:rPr lang="zh-CN" altLang="zh-CN" dirty="0">
                <a:latin typeface="Times New Roman" pitchFamily="18" charset="0"/>
              </a:rPr>
              <a:t>℃</a:t>
            </a:r>
            <a:r>
              <a:rPr lang="en-US" altLang="zh-CN" dirty="0">
                <a:latin typeface="Times New Roman" pitchFamily="18" charset="0"/>
              </a:rPr>
              <a:t>")</a:t>
            </a:r>
            <a:endParaRPr lang="zh-CN" altLang="zh-CN" dirty="0">
              <a:latin typeface="Times New Roman" pitchFamily="18" charset="0"/>
            </a:endParaRPr>
          </a:p>
          <a:p>
            <a:pPr>
              <a:lnSpc>
                <a:spcPct val="150000"/>
              </a:lnSpc>
            </a:pPr>
            <a:r>
              <a:rPr lang="en-US" altLang="zh-CN" dirty="0">
                <a:latin typeface="Times New Roman" pitchFamily="18" charset="0"/>
              </a:rPr>
              <a:t>      print("</a:t>
            </a:r>
            <a:r>
              <a:rPr lang="zh-CN" altLang="zh-CN" dirty="0">
                <a:latin typeface="Times New Roman" pitchFamily="18" charset="0"/>
              </a:rPr>
              <a:t>空气状况：良</a:t>
            </a:r>
            <a:r>
              <a:rPr lang="en-US" altLang="zh-CN" dirty="0">
                <a:latin typeface="Times New Roman" pitchFamily="18" charset="0"/>
              </a:rPr>
              <a:t>")</a:t>
            </a:r>
            <a:endParaRPr lang="zh-CN" altLang="zh-CN" dirty="0">
              <a:latin typeface="Times New Roman" pitchFamily="18" charset="0"/>
            </a:endParaRPr>
          </a:p>
          <a:p>
            <a:pPr>
              <a:lnSpc>
                <a:spcPct val="150000"/>
              </a:lnSpc>
            </a:pPr>
            <a:r>
              <a:rPr lang="en-US" altLang="zh-CN" dirty="0">
                <a:latin typeface="Times New Roman" pitchFamily="18" charset="0"/>
              </a:rPr>
              <a:t>      print("*" * 13)</a:t>
            </a:r>
            <a:endParaRPr lang="zh-CN" altLang="zh-CN" dirty="0">
              <a:latin typeface="Times New Roman" pitchFamily="18" charset="0"/>
            </a:endParaRPr>
          </a:p>
        </p:txBody>
      </p:sp>
      <p:sp>
        <p:nvSpPr>
          <p:cNvPr id="8" name="文本框 2">
            <a:extLst>
              <a:ext uri="{FF2B5EF4-FFF2-40B4-BE49-F238E27FC236}">
                <a16:creationId xmlns:a16="http://schemas.microsoft.com/office/drawing/2014/main" id="{DC01BF8C-1FDC-45A4-BA85-BFB1C7804198}"/>
              </a:ext>
            </a:extLst>
          </p:cNvPr>
          <p:cNvSpPr txBox="1">
            <a:spLocks noChangeArrowheads="1"/>
          </p:cNvSpPr>
          <p:nvPr/>
        </p:nvSpPr>
        <p:spPr bwMode="auto">
          <a:xfrm>
            <a:off x="5315859" y="2620316"/>
            <a:ext cx="5962949" cy="3416320"/>
          </a:xfrm>
          <a:prstGeom prst="rect">
            <a:avLst/>
          </a:prstGeom>
          <a:solidFill>
            <a:schemeClr val="accent4">
              <a:lumMod val="20000"/>
              <a:lumOff val="80000"/>
            </a:schemeClr>
          </a:solidFill>
          <a:ln>
            <a:noFill/>
          </a:ln>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pPr>
              <a:lnSpc>
                <a:spcPct val="150000"/>
              </a:lnSpc>
            </a:pPr>
            <a:r>
              <a:rPr lang="en-US" altLang="zh-CN" dirty="0">
                <a:latin typeface="Times New Roman" pitchFamily="18" charset="0"/>
              </a:rPr>
              <a:t>def modify_weather(</a:t>
            </a:r>
            <a:r>
              <a:rPr lang="en-US" altLang="zh-CN" dirty="0">
                <a:solidFill>
                  <a:srgbClr val="FF0000"/>
                </a:solidFill>
                <a:latin typeface="Times New Roman" pitchFamily="18" charset="0"/>
              </a:rPr>
              <a:t>today, temp, air_quality</a:t>
            </a:r>
            <a:r>
              <a:rPr lang="en-US" altLang="zh-CN" dirty="0">
                <a:latin typeface="Times New Roman" pitchFamily="18" charset="0"/>
              </a:rPr>
              <a:t>):</a:t>
            </a:r>
            <a:endParaRPr lang="zh-CN" altLang="zh-CN" dirty="0">
              <a:latin typeface="Times New Roman" pitchFamily="18" charset="0"/>
            </a:endParaRPr>
          </a:p>
          <a:p>
            <a:pPr>
              <a:lnSpc>
                <a:spcPct val="150000"/>
              </a:lnSpc>
            </a:pPr>
            <a:r>
              <a:rPr lang="en-US" altLang="zh-CN" dirty="0">
                <a:latin typeface="Times New Roman" pitchFamily="18" charset="0"/>
              </a:rPr>
              <a:t>      print("*"*13)</a:t>
            </a:r>
            <a:endParaRPr lang="zh-CN" altLang="zh-CN" dirty="0">
              <a:latin typeface="Times New Roman" pitchFamily="18" charset="0"/>
            </a:endParaRPr>
          </a:p>
          <a:p>
            <a:pPr>
              <a:lnSpc>
                <a:spcPct val="150000"/>
              </a:lnSpc>
            </a:pPr>
            <a:r>
              <a:rPr lang="en-US" altLang="zh-CN" dirty="0">
                <a:latin typeface="Times New Roman" pitchFamily="18" charset="0"/>
              </a:rPr>
              <a:t>      print(f"</a:t>
            </a:r>
            <a:r>
              <a:rPr lang="zh-CN" altLang="zh-CN" dirty="0">
                <a:latin typeface="Times New Roman" pitchFamily="18" charset="0"/>
              </a:rPr>
              <a:t>日期：</a:t>
            </a:r>
            <a:r>
              <a:rPr lang="en-US" altLang="zh-CN" dirty="0">
                <a:latin typeface="Times New Roman" pitchFamily="18" charset="0"/>
              </a:rPr>
              <a:t>{today}")</a:t>
            </a:r>
            <a:endParaRPr lang="zh-CN" altLang="zh-CN" dirty="0">
              <a:latin typeface="Times New Roman" pitchFamily="18" charset="0"/>
            </a:endParaRPr>
          </a:p>
          <a:p>
            <a:pPr>
              <a:lnSpc>
                <a:spcPct val="150000"/>
              </a:lnSpc>
            </a:pPr>
            <a:r>
              <a:rPr lang="en-US" altLang="zh-CN" dirty="0">
                <a:latin typeface="Times New Roman" pitchFamily="18" charset="0"/>
              </a:rPr>
              <a:t>      print(f"</a:t>
            </a:r>
            <a:r>
              <a:rPr lang="zh-CN" altLang="zh-CN" dirty="0">
                <a:latin typeface="Times New Roman" pitchFamily="18" charset="0"/>
              </a:rPr>
              <a:t>温度：</a:t>
            </a:r>
            <a:r>
              <a:rPr lang="en-US" altLang="zh-CN" dirty="0">
                <a:latin typeface="Times New Roman" pitchFamily="18" charset="0"/>
              </a:rPr>
              <a:t>{temp}")</a:t>
            </a:r>
            <a:endParaRPr lang="zh-CN" altLang="zh-CN" dirty="0">
              <a:latin typeface="Times New Roman" pitchFamily="18" charset="0"/>
            </a:endParaRPr>
          </a:p>
          <a:p>
            <a:pPr>
              <a:lnSpc>
                <a:spcPct val="150000"/>
              </a:lnSpc>
            </a:pPr>
            <a:r>
              <a:rPr lang="en-US" altLang="zh-CN" dirty="0">
                <a:latin typeface="Times New Roman" pitchFamily="18" charset="0"/>
              </a:rPr>
              <a:t>      print(f"</a:t>
            </a:r>
            <a:r>
              <a:rPr lang="zh-CN" altLang="zh-CN" dirty="0">
                <a:latin typeface="Times New Roman" pitchFamily="18" charset="0"/>
              </a:rPr>
              <a:t>空气状况：</a:t>
            </a:r>
            <a:r>
              <a:rPr lang="en-US" altLang="zh-CN" dirty="0">
                <a:latin typeface="Times New Roman" pitchFamily="18" charset="0"/>
              </a:rPr>
              <a:t>{air_quality}")</a:t>
            </a:r>
            <a:endParaRPr lang="zh-CN" altLang="zh-CN" dirty="0">
              <a:latin typeface="Times New Roman" pitchFamily="18" charset="0"/>
            </a:endParaRPr>
          </a:p>
          <a:p>
            <a:pPr>
              <a:lnSpc>
                <a:spcPct val="150000"/>
              </a:lnSpc>
            </a:pPr>
            <a:r>
              <a:rPr lang="en-US" altLang="zh-CN" dirty="0">
                <a:latin typeface="Times New Roman" pitchFamily="18" charset="0"/>
              </a:rPr>
              <a:t>      print("*" * 13)</a:t>
            </a:r>
            <a:endParaRPr lang="zh-CN" altLang="zh-CN" dirty="0">
              <a:latin typeface="Times New Roman" pitchFamily="18" charset="0"/>
            </a:endParaRPr>
          </a:p>
        </p:txBody>
      </p:sp>
    </p:spTree>
    <p:custDataLst>
      <p:tags r:id="rId1"/>
    </p:custDataLst>
    <p:extLst>
      <p:ext uri="{BB962C8B-B14F-4D97-AF65-F5344CB8AC3E}">
        <p14:creationId xmlns:p14="http://schemas.microsoft.com/office/powerpoint/2010/main" val="26032900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2">
            <a:extLst>
              <a:ext uri="{FF2B5EF4-FFF2-40B4-BE49-F238E27FC236}">
                <a16:creationId xmlns:a16="http://schemas.microsoft.com/office/drawing/2014/main" id="{1EF9620B-C676-429A-96A0-CE561D485935}"/>
              </a:ext>
            </a:extLst>
          </p:cNvPr>
          <p:cNvSpPr>
            <a:spLocks noChangeArrowheads="1"/>
          </p:cNvSpPr>
          <p:nvPr/>
        </p:nvSpPr>
        <p:spPr bwMode="auto">
          <a:xfrm>
            <a:off x="793509" y="1381185"/>
            <a:ext cx="9894619" cy="1082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zh-CN" sz="2800" dirty="0">
                <a:latin typeface="微软雅黑" pitchFamily="34" charset="-122"/>
                <a:ea typeface="微软雅黑" pitchFamily="34" charset="-122"/>
              </a:rPr>
              <a:t>定义好的函数直到被程序调用时才会执行。</a:t>
            </a:r>
            <a:endParaRPr lang="en-US" altLang="zh-CN" sz="2800" dirty="0">
              <a:latin typeface="微软雅黑" pitchFamily="34" charset="-122"/>
              <a:ea typeface="微软雅黑" pitchFamily="34" charset="-122"/>
            </a:endParaRPr>
          </a:p>
          <a:p>
            <a:pPr>
              <a:lnSpc>
                <a:spcPct val="120000"/>
              </a:lnSpc>
            </a:pPr>
            <a:r>
              <a:rPr lang="zh-CN" altLang="zh-CN" sz="2800" dirty="0">
                <a:latin typeface="微软雅黑" pitchFamily="34" charset="-122"/>
                <a:ea typeface="微软雅黑" pitchFamily="34" charset="-122"/>
              </a:rPr>
              <a:t>函数的调用格式如下：</a:t>
            </a:r>
          </a:p>
        </p:txBody>
      </p:sp>
      <p:sp>
        <p:nvSpPr>
          <p:cNvPr id="8" name="文本框 2">
            <a:extLst>
              <a:ext uri="{FF2B5EF4-FFF2-40B4-BE49-F238E27FC236}">
                <a16:creationId xmlns:a16="http://schemas.microsoft.com/office/drawing/2014/main" id="{E33EF450-350C-4DD2-B4C8-3C44C4D1DDF1}"/>
              </a:ext>
            </a:extLst>
          </p:cNvPr>
          <p:cNvSpPr txBox="1">
            <a:spLocks noChangeArrowheads="1"/>
          </p:cNvSpPr>
          <p:nvPr/>
        </p:nvSpPr>
        <p:spPr bwMode="auto">
          <a:xfrm>
            <a:off x="3876123" y="2751091"/>
            <a:ext cx="406438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r>
              <a:rPr lang="zh-CN" altLang="zh-CN" sz="3600" dirty="0">
                <a:solidFill>
                  <a:srgbClr val="FF0000"/>
                </a:solidFill>
                <a:latin typeface="微软雅黑" panose="020B0503020204020204" pitchFamily="34" charset="-122"/>
                <a:ea typeface="微软雅黑" panose="020B0503020204020204" pitchFamily="34" charset="-122"/>
              </a:rPr>
              <a:t>函数名</a:t>
            </a:r>
            <a:r>
              <a:rPr lang="en-US" altLang="zh-CN" sz="3600" dirty="0">
                <a:solidFill>
                  <a:srgbClr val="FF0000"/>
                </a:solidFill>
                <a:latin typeface="微软雅黑" panose="020B0503020204020204" pitchFamily="34" charset="-122"/>
                <a:ea typeface="微软雅黑" panose="020B0503020204020204" pitchFamily="34" charset="-122"/>
              </a:rPr>
              <a:t>([</a:t>
            </a:r>
            <a:r>
              <a:rPr lang="zh-CN" altLang="zh-CN" sz="3600" dirty="0">
                <a:solidFill>
                  <a:srgbClr val="FF0000"/>
                </a:solidFill>
                <a:latin typeface="微软雅黑" panose="020B0503020204020204" pitchFamily="34" charset="-122"/>
                <a:ea typeface="微软雅黑" panose="020B0503020204020204" pitchFamily="34" charset="-122"/>
              </a:rPr>
              <a:t>参数列表</a:t>
            </a:r>
            <a:r>
              <a:rPr lang="en-US" altLang="zh-CN" sz="3600" dirty="0">
                <a:solidFill>
                  <a:srgbClr val="FF0000"/>
                </a:solidFill>
                <a:latin typeface="微软雅黑" panose="020B0503020204020204" pitchFamily="34" charset="-122"/>
                <a:ea typeface="微软雅黑" panose="020B0503020204020204" pitchFamily="34" charset="-122"/>
              </a:rPr>
              <a:t>])</a:t>
            </a:r>
            <a:endParaRPr lang="zh-CN" altLang="zh-CN" sz="3600" dirty="0">
              <a:solidFill>
                <a:srgbClr val="FF0000"/>
              </a:solidFill>
              <a:latin typeface="微软雅黑" panose="020B0503020204020204" pitchFamily="34" charset="-122"/>
              <a:ea typeface="微软雅黑" panose="020B0503020204020204" pitchFamily="34" charset="-122"/>
            </a:endParaRPr>
          </a:p>
        </p:txBody>
      </p:sp>
      <p:sp>
        <p:nvSpPr>
          <p:cNvPr id="9" name="矩形 2">
            <a:extLst>
              <a:ext uri="{FF2B5EF4-FFF2-40B4-BE49-F238E27FC236}">
                <a16:creationId xmlns:a16="http://schemas.microsoft.com/office/drawing/2014/main" id="{0F6CC265-DDE0-49BF-B9D9-1A6091A9C0C5}"/>
              </a:ext>
            </a:extLst>
          </p:cNvPr>
          <p:cNvSpPr>
            <a:spLocks noChangeArrowheads="1"/>
          </p:cNvSpPr>
          <p:nvPr/>
        </p:nvSpPr>
        <p:spPr bwMode="auto">
          <a:xfrm>
            <a:off x="793510" y="3900098"/>
            <a:ext cx="6711472"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zh-CN" sz="2800" dirty="0">
                <a:latin typeface="微软雅黑" pitchFamily="34" charset="-122"/>
                <a:ea typeface="微软雅黑" pitchFamily="34" charset="-122"/>
              </a:rPr>
              <a:t>例如，调用</a:t>
            </a:r>
            <a:r>
              <a:rPr lang="en-US" altLang="zh-CN" sz="2800" dirty="0">
                <a:latin typeface="微软雅黑" pitchFamily="34" charset="-122"/>
                <a:ea typeface="微软雅黑" pitchFamily="34" charset="-122"/>
              </a:rPr>
              <a:t>weather()</a:t>
            </a:r>
            <a:r>
              <a:rPr lang="zh-CN" altLang="zh-CN" sz="2800" dirty="0">
                <a:latin typeface="微软雅黑" pitchFamily="34" charset="-122"/>
                <a:ea typeface="微软雅黑" pitchFamily="34" charset="-122"/>
              </a:rPr>
              <a:t>函数</a:t>
            </a:r>
            <a:r>
              <a:rPr lang="zh-CN" altLang="en-US" sz="2800" dirty="0">
                <a:latin typeface="微软雅黑" pitchFamily="34" charset="-122"/>
                <a:ea typeface="微软雅黑" pitchFamily="34" charset="-122"/>
              </a:rPr>
              <a:t>。</a:t>
            </a:r>
            <a:endParaRPr lang="zh-CN" altLang="zh-CN" sz="2800" dirty="0">
              <a:latin typeface="微软雅黑" pitchFamily="34" charset="-122"/>
              <a:ea typeface="微软雅黑" pitchFamily="34" charset="-122"/>
            </a:endParaRPr>
          </a:p>
        </p:txBody>
      </p:sp>
      <p:sp>
        <p:nvSpPr>
          <p:cNvPr id="10" name="文本框 2">
            <a:extLst>
              <a:ext uri="{FF2B5EF4-FFF2-40B4-BE49-F238E27FC236}">
                <a16:creationId xmlns:a16="http://schemas.microsoft.com/office/drawing/2014/main" id="{FB1F17AD-8F2C-4996-9829-BBE4FAD536A1}"/>
              </a:ext>
            </a:extLst>
          </p:cNvPr>
          <p:cNvSpPr txBox="1">
            <a:spLocks noChangeArrowheads="1"/>
          </p:cNvSpPr>
          <p:nvPr/>
        </p:nvSpPr>
        <p:spPr bwMode="auto">
          <a:xfrm>
            <a:off x="5871272" y="3886502"/>
            <a:ext cx="20321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r>
              <a:rPr lang="en-US" altLang="zh-CN" sz="3600" dirty="0">
                <a:latin typeface="Times New Roman" pitchFamily="18" charset="0"/>
              </a:rPr>
              <a:t>weather()</a:t>
            </a:r>
            <a:endParaRPr lang="zh-CN" altLang="zh-CN" sz="3600" dirty="0">
              <a:latin typeface="Times New Roman" pitchFamily="18" charset="0"/>
            </a:endParaRPr>
          </a:p>
        </p:txBody>
      </p:sp>
      <p:sp>
        <p:nvSpPr>
          <p:cNvPr id="11" name="矩形 10">
            <a:extLst>
              <a:ext uri="{FF2B5EF4-FFF2-40B4-BE49-F238E27FC236}">
                <a16:creationId xmlns:a16="http://schemas.microsoft.com/office/drawing/2014/main" id="{BA3A4227-0AFD-415D-AD52-388EBBBBB23E}"/>
              </a:ext>
            </a:extLst>
          </p:cNvPr>
          <p:cNvSpPr/>
          <p:nvPr/>
        </p:nvSpPr>
        <p:spPr>
          <a:xfrm>
            <a:off x="9093744" y="2528057"/>
            <a:ext cx="2391991" cy="2004776"/>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0A38B60A-BD53-42D9-932C-62DC789B97B4}"/>
              </a:ext>
            </a:extLst>
          </p:cNvPr>
          <p:cNvSpPr/>
          <p:nvPr/>
        </p:nvSpPr>
        <p:spPr>
          <a:xfrm>
            <a:off x="9376356" y="2789803"/>
            <a:ext cx="1923799" cy="1477328"/>
          </a:xfrm>
          <a:prstGeom prst="rect">
            <a:avLst/>
          </a:prstGeom>
        </p:spPr>
        <p:txBody>
          <a:bodyPr wrap="square">
            <a:spAutoFit/>
          </a:bodyPr>
          <a:lstStyle/>
          <a:p>
            <a:r>
              <a:rPr lang="en-US" altLang="zh-CN" dirty="0"/>
              <a:t>*************</a:t>
            </a:r>
            <a:endParaRPr lang="zh-CN" altLang="zh-CN" dirty="0"/>
          </a:p>
          <a:p>
            <a:r>
              <a:rPr lang="zh-CN" altLang="zh-CN" dirty="0"/>
              <a:t>日期：</a:t>
            </a:r>
            <a:r>
              <a:rPr lang="en-US" altLang="zh-CN" dirty="0"/>
              <a:t>10</a:t>
            </a:r>
            <a:r>
              <a:rPr lang="zh-CN" altLang="zh-CN" dirty="0"/>
              <a:t>月</a:t>
            </a:r>
            <a:r>
              <a:rPr lang="en-US" altLang="zh-CN" dirty="0"/>
              <a:t>7</a:t>
            </a:r>
            <a:r>
              <a:rPr lang="zh-CN" altLang="zh-CN" dirty="0"/>
              <a:t>日</a:t>
            </a:r>
          </a:p>
          <a:p>
            <a:r>
              <a:rPr lang="zh-CN" altLang="zh-CN" dirty="0"/>
              <a:t>温度：</a:t>
            </a:r>
            <a:r>
              <a:rPr lang="en-US" altLang="zh-CN" dirty="0"/>
              <a:t>14~28</a:t>
            </a:r>
            <a:r>
              <a:rPr lang="zh-CN" altLang="zh-CN" dirty="0"/>
              <a:t>℃</a:t>
            </a:r>
          </a:p>
          <a:p>
            <a:r>
              <a:rPr lang="zh-CN" altLang="zh-CN" dirty="0"/>
              <a:t>空气状况：良</a:t>
            </a:r>
          </a:p>
          <a:p>
            <a:r>
              <a:rPr lang="en-US" altLang="zh-CN" dirty="0"/>
              <a:t>*************</a:t>
            </a:r>
            <a:endParaRPr lang="zh-CN" altLang="zh-CN" dirty="0"/>
          </a:p>
        </p:txBody>
      </p:sp>
      <p:pic>
        <p:nvPicPr>
          <p:cNvPr id="13" name="图片 7" descr="箭头">
            <a:extLst>
              <a:ext uri="{FF2B5EF4-FFF2-40B4-BE49-F238E27FC236}">
                <a16:creationId xmlns:a16="http://schemas.microsoft.com/office/drawing/2014/main" id="{DFF6203B-01EF-4B2E-94A8-77FCF3991CF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895800">
            <a:off x="8416848" y="3936784"/>
            <a:ext cx="434371" cy="582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2">
            <a:extLst>
              <a:ext uri="{FF2B5EF4-FFF2-40B4-BE49-F238E27FC236}">
                <a16:creationId xmlns:a16="http://schemas.microsoft.com/office/drawing/2014/main" id="{0F6CC265-DDE0-49BF-B9D9-1A6091A9C0C5}"/>
              </a:ext>
            </a:extLst>
          </p:cNvPr>
          <p:cNvSpPr>
            <a:spLocks noChangeArrowheads="1"/>
          </p:cNvSpPr>
          <p:nvPr/>
        </p:nvSpPr>
        <p:spPr bwMode="auto">
          <a:xfrm>
            <a:off x="437446" y="5133685"/>
            <a:ext cx="526508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zh-CN" sz="2800" dirty="0">
                <a:latin typeface="微软雅黑" pitchFamily="34" charset="-122"/>
                <a:ea typeface="微软雅黑" pitchFamily="34" charset="-122"/>
              </a:rPr>
              <a:t>调用</a:t>
            </a:r>
            <a:r>
              <a:rPr lang="en-US" altLang="zh-CN" sz="2800" dirty="0" err="1">
                <a:latin typeface="微软雅黑" pitchFamily="34" charset="-122"/>
                <a:ea typeface="微软雅黑" pitchFamily="34" charset="-122"/>
              </a:rPr>
              <a:t>modify_weather</a:t>
            </a:r>
            <a:r>
              <a:rPr lang="zh-CN" altLang="zh-CN" sz="2800" dirty="0">
                <a:latin typeface="微软雅黑" pitchFamily="34" charset="-122"/>
                <a:ea typeface="微软雅黑" pitchFamily="34" charset="-122"/>
              </a:rPr>
              <a:t>函数</a:t>
            </a:r>
            <a:r>
              <a:rPr lang="zh-CN" altLang="en-US" sz="2800" dirty="0">
                <a:latin typeface="微软雅黑" pitchFamily="34" charset="-122"/>
                <a:ea typeface="微软雅黑" pitchFamily="34" charset="-122"/>
              </a:rPr>
              <a:t>。</a:t>
            </a:r>
            <a:endParaRPr lang="zh-CN" altLang="zh-CN" sz="2800" dirty="0">
              <a:latin typeface="微软雅黑" pitchFamily="34" charset="-122"/>
              <a:ea typeface="微软雅黑" pitchFamily="34" charset="-122"/>
            </a:endParaRPr>
          </a:p>
        </p:txBody>
      </p:sp>
      <p:pic>
        <p:nvPicPr>
          <p:cNvPr id="15" name="图片 7" descr="箭头">
            <a:extLst>
              <a:ext uri="{FF2B5EF4-FFF2-40B4-BE49-F238E27FC236}">
                <a16:creationId xmlns:a16="http://schemas.microsoft.com/office/drawing/2014/main" id="{DFF6203B-01EF-4B2E-94A8-77FCF3991CF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895800">
            <a:off x="8416849" y="5508968"/>
            <a:ext cx="434371" cy="582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2">
            <a:extLst>
              <a:ext uri="{FF2B5EF4-FFF2-40B4-BE49-F238E27FC236}">
                <a16:creationId xmlns:a16="http://schemas.microsoft.com/office/drawing/2014/main" id="{EC718725-4CFB-4EE0-95FA-8D2F0D1D88DC}"/>
              </a:ext>
            </a:extLst>
          </p:cNvPr>
          <p:cNvSpPr txBox="1">
            <a:spLocks noChangeArrowheads="1"/>
          </p:cNvSpPr>
          <p:nvPr/>
        </p:nvSpPr>
        <p:spPr bwMode="auto">
          <a:xfrm>
            <a:off x="1200328" y="5731033"/>
            <a:ext cx="79221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r>
              <a:rPr lang="en-US" altLang="zh-CN" sz="2800" dirty="0" err="1">
                <a:latin typeface="微软雅黑" pitchFamily="34" charset="-122"/>
                <a:ea typeface="微软雅黑" pitchFamily="34" charset="-122"/>
              </a:rPr>
              <a:t>modify_weather</a:t>
            </a:r>
            <a:r>
              <a:rPr lang="en-US" altLang="zh-CN" sz="2800" dirty="0">
                <a:latin typeface="微软雅黑" pitchFamily="34" charset="-122"/>
                <a:ea typeface="微软雅黑" pitchFamily="34" charset="-122"/>
              </a:rPr>
              <a:t>(‘10</a:t>
            </a:r>
            <a:r>
              <a:rPr lang="zh-CN" altLang="zh-CN" sz="2800" dirty="0">
                <a:latin typeface="微软雅黑" pitchFamily="34" charset="-122"/>
                <a:ea typeface="微软雅黑" pitchFamily="34" charset="-122"/>
              </a:rPr>
              <a:t>月</a:t>
            </a:r>
            <a:r>
              <a:rPr lang="en-US" altLang="zh-CN" sz="2800" dirty="0">
                <a:latin typeface="微软雅黑" pitchFamily="34" charset="-122"/>
                <a:ea typeface="微软雅黑" pitchFamily="34" charset="-122"/>
              </a:rPr>
              <a:t>6</a:t>
            </a:r>
            <a:r>
              <a:rPr lang="zh-CN" altLang="zh-CN" sz="2800" dirty="0">
                <a:latin typeface="微软雅黑" pitchFamily="34" charset="-122"/>
                <a:ea typeface="微软雅黑" pitchFamily="34" charset="-122"/>
              </a:rPr>
              <a:t>日</a:t>
            </a:r>
            <a:r>
              <a:rPr lang="en-US" altLang="zh-CN" sz="2800" dirty="0">
                <a:latin typeface="微软雅黑" pitchFamily="34" charset="-122"/>
                <a:ea typeface="微软雅黑" pitchFamily="34" charset="-122"/>
              </a:rPr>
              <a:t>', '15~26</a:t>
            </a:r>
            <a:r>
              <a:rPr lang="zh-CN" altLang="zh-CN" sz="2800" dirty="0">
                <a:latin typeface="微软雅黑" pitchFamily="34" charset="-122"/>
                <a:ea typeface="微软雅黑" pitchFamily="34" charset="-122"/>
              </a:rPr>
              <a:t>℃</a:t>
            </a:r>
            <a:r>
              <a:rPr lang="en-US" altLang="zh-CN" sz="2800" dirty="0">
                <a:latin typeface="微软雅黑" pitchFamily="34" charset="-122"/>
                <a:ea typeface="微软雅黑" pitchFamily="34" charset="-122"/>
              </a:rPr>
              <a:t>', '</a:t>
            </a:r>
            <a:r>
              <a:rPr lang="zh-CN" altLang="zh-CN" sz="2800" dirty="0">
                <a:latin typeface="微软雅黑" pitchFamily="34" charset="-122"/>
                <a:ea typeface="微软雅黑" pitchFamily="34" charset="-122"/>
              </a:rPr>
              <a:t>优</a:t>
            </a:r>
            <a:r>
              <a:rPr lang="en-US" altLang="zh-CN" sz="2800" dirty="0">
                <a:latin typeface="微软雅黑" pitchFamily="34" charset="-122"/>
                <a:ea typeface="微软雅黑" pitchFamily="34" charset="-122"/>
              </a:rPr>
              <a:t>')</a:t>
            </a:r>
            <a:endParaRPr lang="zh-CN" altLang="zh-CN" sz="2800" dirty="0">
              <a:latin typeface="微软雅黑" pitchFamily="34" charset="-122"/>
              <a:ea typeface="微软雅黑" pitchFamily="34" charset="-122"/>
            </a:endParaRPr>
          </a:p>
        </p:txBody>
      </p:sp>
      <p:sp>
        <p:nvSpPr>
          <p:cNvPr id="17" name="矩形 16">
            <a:extLst>
              <a:ext uri="{FF2B5EF4-FFF2-40B4-BE49-F238E27FC236}">
                <a16:creationId xmlns:a16="http://schemas.microsoft.com/office/drawing/2014/main" id="{61F266A6-F091-43A1-8941-883C8ECDB351}"/>
              </a:ext>
            </a:extLst>
          </p:cNvPr>
          <p:cNvSpPr/>
          <p:nvPr/>
        </p:nvSpPr>
        <p:spPr>
          <a:xfrm>
            <a:off x="9140993" y="4773587"/>
            <a:ext cx="2424545" cy="1938992"/>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0429F33B-53E0-4B8C-951E-145C87719DBF}"/>
              </a:ext>
            </a:extLst>
          </p:cNvPr>
          <p:cNvSpPr/>
          <p:nvPr/>
        </p:nvSpPr>
        <p:spPr>
          <a:xfrm>
            <a:off x="9521020" y="5005570"/>
            <a:ext cx="2424545" cy="1477328"/>
          </a:xfrm>
          <a:prstGeom prst="rect">
            <a:avLst/>
          </a:prstGeom>
        </p:spPr>
        <p:txBody>
          <a:bodyPr wrap="square">
            <a:spAutoFit/>
          </a:bodyPr>
          <a:lstStyle/>
          <a:p>
            <a:r>
              <a:rPr lang="en-US" altLang="zh-CN" dirty="0"/>
              <a:t>*************</a:t>
            </a:r>
            <a:endParaRPr lang="zh-CN" altLang="zh-CN" dirty="0"/>
          </a:p>
          <a:p>
            <a:r>
              <a:rPr lang="zh-CN" altLang="zh-CN" dirty="0"/>
              <a:t>日期：</a:t>
            </a:r>
            <a:r>
              <a:rPr lang="en-US" altLang="zh-CN" dirty="0"/>
              <a:t>10</a:t>
            </a:r>
            <a:r>
              <a:rPr lang="zh-CN" altLang="zh-CN" dirty="0"/>
              <a:t>月</a:t>
            </a:r>
            <a:r>
              <a:rPr lang="en-US" altLang="zh-CN" dirty="0"/>
              <a:t>6</a:t>
            </a:r>
            <a:r>
              <a:rPr lang="zh-CN" altLang="zh-CN" dirty="0"/>
              <a:t>日</a:t>
            </a:r>
          </a:p>
          <a:p>
            <a:r>
              <a:rPr lang="zh-CN" altLang="zh-CN" dirty="0"/>
              <a:t>温度：</a:t>
            </a:r>
            <a:r>
              <a:rPr lang="en-US" altLang="zh-CN" dirty="0"/>
              <a:t>15~26</a:t>
            </a:r>
            <a:r>
              <a:rPr lang="zh-CN" altLang="zh-CN" dirty="0"/>
              <a:t>℃</a:t>
            </a:r>
          </a:p>
          <a:p>
            <a:r>
              <a:rPr lang="zh-CN" altLang="zh-CN" dirty="0"/>
              <a:t>空气状况：优</a:t>
            </a:r>
          </a:p>
          <a:p>
            <a:r>
              <a:rPr lang="en-US" altLang="zh-CN" dirty="0"/>
              <a:t>*************</a:t>
            </a:r>
            <a:endParaRPr lang="zh-CN" altLang="zh-CN" dirty="0"/>
          </a:p>
        </p:txBody>
      </p:sp>
    </p:spTree>
    <p:custDataLst>
      <p:tags r:id="rId1"/>
    </p:custDataLst>
    <p:extLst>
      <p:ext uri="{BB962C8B-B14F-4D97-AF65-F5344CB8AC3E}">
        <p14:creationId xmlns:p14="http://schemas.microsoft.com/office/powerpoint/2010/main" val="422888841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SHOWCASE" val="89f28057-933c-4a0b-aee7-7cf0e1466301"/>
  <p:tag name="ISLIDE.TEMPLATE" val="#308855"/>
</p:tagLst>
</file>

<file path=ppt/tags/tag10.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11.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12.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13.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14.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15.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16.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17.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18.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19.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0.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1.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2.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3.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4.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5.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6.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7.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8.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9.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3.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30.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31.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32.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33.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34.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35.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36.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37.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38.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39.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4.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40.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41.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42.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43.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44.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45.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46.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47.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48.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5.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6.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7.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8.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9.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heme/theme1.xml><?xml version="1.0" encoding="utf-8"?>
<a:theme xmlns:a="http://schemas.openxmlformats.org/drawingml/2006/main" name="主题5">
  <a:themeElements>
    <a:clrScheme name="房利美">
      <a:dk1>
        <a:srgbClr val="000000"/>
      </a:dk1>
      <a:lt1>
        <a:srgbClr val="FFFFFF"/>
      </a:lt1>
      <a:dk2>
        <a:srgbClr val="768394"/>
      </a:dk2>
      <a:lt2>
        <a:srgbClr val="F0F0F0"/>
      </a:lt2>
      <a:accent1>
        <a:srgbClr val="392AC7"/>
      </a:accent1>
      <a:accent2>
        <a:srgbClr val="F368FC"/>
      </a:accent2>
      <a:accent3>
        <a:srgbClr val="24D9E2"/>
      </a:accent3>
      <a:accent4>
        <a:srgbClr val="504CFF"/>
      </a:accent4>
      <a:accent5>
        <a:srgbClr val="7F8AF1"/>
      </a:accent5>
      <a:accent6>
        <a:srgbClr val="B482E2"/>
      </a:accent6>
      <a:hlink>
        <a:srgbClr val="211C55"/>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主题5" id="{B8EDB911-D765-4A7B-BBC7-40DBB672FBA6}" vid="{AECAB1C0-5DF6-436C-85E8-20094DBE11C0}"/>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房利美">
    <a:dk1>
      <a:srgbClr val="000000"/>
    </a:dk1>
    <a:lt1>
      <a:srgbClr val="FFFFFF"/>
    </a:lt1>
    <a:dk2>
      <a:srgbClr val="768394"/>
    </a:dk2>
    <a:lt2>
      <a:srgbClr val="F0F0F0"/>
    </a:lt2>
    <a:accent1>
      <a:srgbClr val="392AC7"/>
    </a:accent1>
    <a:accent2>
      <a:srgbClr val="F368FC"/>
    </a:accent2>
    <a:accent3>
      <a:srgbClr val="24D9E2"/>
    </a:accent3>
    <a:accent4>
      <a:srgbClr val="504CFF"/>
    </a:accent4>
    <a:accent5>
      <a:srgbClr val="7F8AF1"/>
    </a:accent5>
    <a:accent6>
      <a:srgbClr val="B482E2"/>
    </a:accent6>
    <a:hlink>
      <a:srgbClr val="211C55"/>
    </a:hlink>
    <a:folHlink>
      <a:srgbClr val="BFBFBF"/>
    </a:folHlink>
  </a:clrScheme>
</a:themeOverride>
</file>

<file path=ppt/theme/themeOverride2.xml><?xml version="1.0" encoding="utf-8"?>
<a:themeOverride xmlns:a="http://schemas.openxmlformats.org/drawingml/2006/main">
  <a:clrScheme name="房利美">
    <a:dk1>
      <a:srgbClr val="000000"/>
    </a:dk1>
    <a:lt1>
      <a:srgbClr val="FFFFFF"/>
    </a:lt1>
    <a:dk2>
      <a:srgbClr val="768394"/>
    </a:dk2>
    <a:lt2>
      <a:srgbClr val="F0F0F0"/>
    </a:lt2>
    <a:accent1>
      <a:srgbClr val="392AC7"/>
    </a:accent1>
    <a:accent2>
      <a:srgbClr val="F368FC"/>
    </a:accent2>
    <a:accent3>
      <a:srgbClr val="24D9E2"/>
    </a:accent3>
    <a:accent4>
      <a:srgbClr val="504CFF"/>
    </a:accent4>
    <a:accent5>
      <a:srgbClr val="7F8AF1"/>
    </a:accent5>
    <a:accent6>
      <a:srgbClr val="B482E2"/>
    </a:accent6>
    <a:hlink>
      <a:srgbClr val="211C55"/>
    </a:hlink>
    <a:folHlink>
      <a:srgbClr val="BFBFBF"/>
    </a:folHlink>
  </a:clrScheme>
</a:themeOverride>
</file>

<file path=ppt/theme/themeOverride3.xml><?xml version="1.0" encoding="utf-8"?>
<a:themeOverride xmlns:a="http://schemas.openxmlformats.org/drawingml/2006/main">
  <a:clrScheme name="房利美">
    <a:dk1>
      <a:srgbClr val="000000"/>
    </a:dk1>
    <a:lt1>
      <a:srgbClr val="FFFFFF"/>
    </a:lt1>
    <a:dk2>
      <a:srgbClr val="768394"/>
    </a:dk2>
    <a:lt2>
      <a:srgbClr val="F0F0F0"/>
    </a:lt2>
    <a:accent1>
      <a:srgbClr val="392AC7"/>
    </a:accent1>
    <a:accent2>
      <a:srgbClr val="F368FC"/>
    </a:accent2>
    <a:accent3>
      <a:srgbClr val="24D9E2"/>
    </a:accent3>
    <a:accent4>
      <a:srgbClr val="504CFF"/>
    </a:accent4>
    <a:accent5>
      <a:srgbClr val="7F8AF1"/>
    </a:accent5>
    <a:accent6>
      <a:srgbClr val="B482E2"/>
    </a:accent6>
    <a:hlink>
      <a:srgbClr val="211C55"/>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iSlide</Template>
  <TotalTime>1561</TotalTime>
  <Words>3388</Words>
  <Application>Microsoft Office PowerPoint</Application>
  <PresentationFormat>宽屏</PresentationFormat>
  <Paragraphs>342</Paragraphs>
  <Slides>47</Slides>
  <Notes>1</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47</vt:i4>
      </vt:variant>
    </vt:vector>
  </HeadingPairs>
  <TitlesOfParts>
    <vt:vector size="61" baseType="lpstr">
      <vt:lpstr>黑体</vt:lpstr>
      <vt:lpstr>SimSun</vt:lpstr>
      <vt:lpstr>SimSun</vt:lpstr>
      <vt:lpstr>微软雅黑</vt:lpstr>
      <vt:lpstr>微软雅黑</vt:lpstr>
      <vt:lpstr>Arial</vt:lpstr>
      <vt:lpstr>Calibri</vt:lpstr>
      <vt:lpstr>Cambria Math</vt:lpstr>
      <vt:lpstr>Consolas</vt:lpstr>
      <vt:lpstr>Impact</vt:lpstr>
      <vt:lpstr>Times New Roman</vt:lpstr>
      <vt:lpstr>Wingdings</vt:lpstr>
      <vt:lpstr>主题5</vt:lpstr>
      <vt:lpstr>think-cell Slide</vt:lpstr>
      <vt:lpstr>项目6  函数</vt:lpstr>
      <vt:lpstr>PowerPoint 演示文稿</vt:lpstr>
      <vt:lpstr>PowerPoint 演示文稿</vt:lpstr>
      <vt:lpstr> 函数的定义和调用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函数参数的传递</vt:lpstr>
      <vt:lpstr>PowerPoint 演示文稿</vt:lpstr>
      <vt:lpstr>位置参数的传递</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函数的返回值</vt:lpstr>
      <vt:lpstr>PowerPoint 演示文稿</vt:lpstr>
      <vt:lpstr> 变量的作用域</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函数的特殊形式</vt:lpstr>
      <vt:lpstr>PowerPoint 演示文稿</vt:lpstr>
      <vt:lpstr>PowerPoint 演示文稿</vt:lpstr>
      <vt:lpstr>PowerPoint 演示文稿</vt:lpstr>
      <vt:lpstr>PowerPoint 演示文稿</vt:lpstr>
      <vt:lpstr>PowerPoint 演示文稿</vt:lpstr>
      <vt:lpstr>PowerPoint 演示文稿</vt:lpstr>
      <vt:lpstr>常用内置函数</vt:lpstr>
      <vt:lpstr>PowerPoint 演示文稿</vt:lpstr>
      <vt:lpstr>PowerPoint 演示文稿</vt:lpstr>
      <vt:lpstr>PowerPoint 演示文稿</vt:lpstr>
      <vt:lpstr>PowerPoint 演示文稿</vt:lpstr>
      <vt:lpstr>PowerPoint 演示文稿</vt:lpstr>
      <vt:lpstr>项目小结</vt:lpstr>
    </vt:vector>
  </TitlesOfParts>
  <Manager>iSlide</Manager>
  <Company>iSlide</Company>
  <LinksUpToDate>false</LinksUpToDate>
  <SharedDoc>false</SharedDoc>
  <HyperlinkBase>https://www.islide.cc</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iSlide</dc:creator>
  <cp:lastModifiedBy>z yl</cp:lastModifiedBy>
  <cp:revision>260</cp:revision>
  <cp:lastPrinted>2019-09-11T16:00:00Z</cp:lastPrinted>
  <dcterms:created xsi:type="dcterms:W3CDTF">2019-09-11T16:00:00Z</dcterms:created>
  <dcterms:modified xsi:type="dcterms:W3CDTF">2025-07-31T06:38:31Z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48706f29-9ca0-418e-876d-de7b156ca083</vt:lpwstr>
  </property>
</Properties>
</file>